
<file path=[Content_Types].xml><?xml version="1.0" encoding="utf-8"?>
<Types xmlns="http://schemas.openxmlformats.org/package/2006/content-types">
  <Default Extension="bmp" ContentType="image/bmp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3" r:id="rId4"/>
    <p:sldId id="259" r:id="rId5"/>
    <p:sldId id="262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can yiğit" initials="ey" lastIdx="1" clrIdx="0">
    <p:extLst>
      <p:ext uri="{19B8F6BF-5375-455C-9EA6-DF929625EA0E}">
        <p15:presenceInfo xmlns:p15="http://schemas.microsoft.com/office/powerpoint/2012/main" userId="c6e3aae5ab89a0e7" providerId="Windows Live"/>
      </p:ext>
    </p:extLst>
  </p:cmAuthor>
  <p:cmAuthor id="2" name="Armin Asgharifard" initials="AA" lastIdx="2" clrIdx="1">
    <p:extLst>
      <p:ext uri="{19B8F6BF-5375-455C-9EA6-DF929625EA0E}">
        <p15:presenceInfo xmlns:p15="http://schemas.microsoft.com/office/powerpoint/2012/main" userId="9f3ae18a6f80a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5-25T11:53:07.193" idx="2">
    <p:pos x="10" y="10"/>
    <p:text>delete this slide</p:text>
    <p:extLst>
      <p:ext uri="{C676402C-5697-4E1C-873F-D02D1690AC5C}">
        <p15:threadingInfo xmlns:p15="http://schemas.microsoft.com/office/powerpoint/2012/main" timeZoneBias="-1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3:14.596"/>
    </inkml:context>
    <inkml:brush xml:id="br0">
      <inkml:brushProperty name="width" value="0.1" units="cm"/>
      <inkml:brushProperty name="height" value="0.6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352 206,'-4'0,"-2"5,-4 1,-5 5,-5-1,-2-1,-4-2,0-2,-1-7,-1-3,1-1,0 1,0 2,0 0,0 2,5-5,11 0,11 0,11 2,7 0,6 2,3 1,1 1,-4 5,-1 1,-1 1,1 2,6 5,1 0,-3 2,-2 2,-1-1,-5 1,-5-8,-10-4,-5-9,-3-8,-5-2,0-3,-5 0,-3 4,1-1,3-7,-1 0,-2-2,1-1,4 8,-2 11,3 10,2 9,2 7,3 3,2 3,0 0,1 1,1-1,0 0,-1-10,0-12,1-11,-1-15,0-8,0-3,0-2,0 1,0 1,4 6,7 7,0 12,-1 15,3 6,-2 6,3 3,-2 2,-2 1,-4 0,-2 1,-2 0,-1-10,-2-16,1-14,-5-4,-2-5,1-2,2-7,0-7,2-2,-4 6,0 4,0-2,1-1,7 6,2 11,1 14,4 10,0 9,-1 6,-2 2,-2 3,-1 0,-2 0,-1-1,0 0,-1-1,-4-9,-1-13,0-11,1-9,2-6,1-10,-4 2,0 0,0 1,1 2,2-1,1 14,1 18,1 13,0 7,0 5,1 1,-1 0,0-1,0 0,0-2,0-1,0-9,0-13,0-11,0-9,-4-7,-2-8,0-9,-3-1,0 1,1 3,3 3,-3 6,0 5,1 0,7 5,7 5,3 9,4 5,0 11,-3 8,2 5,-2 7,2 2,-1 0,-3-1,2-7,-2 1,-1 0,-3 0,-2 0,-6-5,-2-11,-5-7,-1-10,1-12,3-8,3-9,1-7,-3-2,0 3,0 3,-3 8,-4 9,-5 8,-3 5,5 5,7 12,8 7,6 7,0 3,1 1,-2 1,-1 0,-1-1,-1-9,0-13,-1-16,0-11,-1-6,1-4,0 0,0 1,0 0,0 10,0 13,0 12,0 10,0 6,0 5,0 2,0 6,0 1,0-1,0-2,0-1,0-11,0-13,0-17,0-16,4-12,2-9,0 0,3 2,0 5,3 5,0 3,-2 12,1 14,-1 13,-2 9,-2 11,-3 5,-1 7,-2 1,0-2,0-3,-1-3,-4-7,-6-3,-1 0,-3-5,1-10,3-5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5:40.955"/>
    </inkml:context>
    <inkml:brush xml:id="br0">
      <inkml:brushProperty name="width" value="0.1" units="cm"/>
      <inkml:brushProperty name="height" value="0.6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183 220,'0'-3,"0"-4,0-3,0-6,0-6,0-3,0 1,0-1,0 0,0 2,0 7,0 10,0 9,0 6,0 5,0 2,0 3,0-1,-3 1,-1-1,1 0,-3-3,0-2,1 1,2 0,-3 1,1 0,1-4,1-11,1-8,1-5,1-4,3-4,1-2,-1 1,1 0,-2 2,-1 9,-3 11,-1 7,-1 5,-2 7,-3 3,0 1,1-2,3 0,1-1,2-2,2 0,0-1,-3-3,0-1,-1 0,2-5,0-7,1-6,0-6,4-3,3 0,2-2,-1-3,1 0,-1 1,-1-1,-2 1,1 0,1 1,-2 0,-2 0,3 3,0 7,-1 10,-4 4,-2 5,-1 3,1 1,-3-2,0-5,0-9,2-6,1-5,0-3,2-3,0-1,0-1,0 1,0 0,0 0,1 1,-1 5,0 9,0 7,0 5,0 5,0 3,-3 1,-1 0,0 0,1 1,1 1,0 2,2 1,-1 1,1-1,-2-2,-2-1,1-2,0 0,1-1,1-6,0-8,1-7,0-9,0-5,0-5,0-4,0-1,0 1,0 4,0 1,0 3,0 0,0 2,0 0,0 7,0 7,0 7,0 6,0 4,0 3,3 1,1 0,0 0,-1 0,-1 0,-1 0,0-1,-1 0,0 0,0 0,0 0,-1-6,1-8,0-6,0-7,0-4,0-3,0 0,0-2,0 1,0 0,0 0,0 0,3 4,1 9,0 9,-1 10,-1 4,-1 3,0 1,-1-1,1-2,-5-2,0-12,0-8,1-7,1-5,0-2,2-2,2 0,2 0,0 1,-1 0,0 0,-2 7,0 7,-1 8,1 6,-2 4,1 2,0 5,0 1,0 0,0-1,0-1,0-1,0-1,-3-3,-1-2,0 0,-2 1,-3-3,0-5,2-7,2-9,2-5,1-4,1-1,1 0,0-2,0-1,1 1,-1 1,3 2,1 1,0 0,-1 1,2 3,3 4,3 4,3 2,1 3,-1 4,-4 4,-3 4,-3 3,-4-1,-6-2,-2-1,-2 1,-2-1,-3-3,-1-2,0-2,-1-2,2-3,7-2,11-3,7-3,5 0,3-1,2 1,-1 0,0 1,-1 3,1-1,-2 0,-2 5,-5 6,-6 1,-5 4,-4 2,-4 0,-4-2,-3-3,2 4,0 0,0-2,2 1,4 1,-1 0,-4 0,0-3,3-7,2-9,3-6,2-2,2-3,1 9,0 9,1 8,-1 5,1 4,-1 3,0 0,1 1,-1-10,0-8,0-7,-3-3,-1-3,0-2,1-2,1-1,1 0,0 0,1 5,0 11,0 8,0 6,0 7,1 2,-1 1,0-1,0-1,3-5,0-7,1-11,-1-8,-1-6,-1-5,0-2,-1-1,0 2,0 2,0 0,0 2,0 6,0 8,0 8,0 6,0 4,0 3,0 1,0 3,0 2,0 1,0 4,0 2,0-1,-3-5,-1-5,0-2,1-6,1-9,1-7,0-6,1-4,0-2,0-1,0 0,0-1,1 1,-1 0,0 1,0 0,0 0,0 0,0 0,0 0,0 0,0 6,0 8,0 6,0 7,0 4,0 2,0 2,0 1,0-1,0 0,0 0,0-1,0-5,0-8,0-8,0-6,0-4,0-2,0-5,0-1,0 0,0 1,0 1,0 1,0 1,0 6,0 9,0 7,0 5,0 6,0 1,0 2,0 1,0-1,0 0,0 0,-3-3,-1-2,-2-2,-4-4,0-5,2-7,2-4,3-5,1-2,1-1,1-1,3 3,1 1,0 0,0 5,-2 7,3 10,-1 6,0 4,-1 1,-1 1,-1 0,0-1,-1-1,0 0,0-10,-1-8,1-7,0-6,0-3,0-5,3 2,1 0,-1 1,0 1,-1 0,-1 1,0-1,-1 6,0 7,0 8,-3 3,-1 3,1 3,0 5,0 2,2 1,0-1,1 0,0-1,0-7,0-8,1-8,-1-5,0-5,0-3,0-4,0-1,0 0,0 6,0 10,0 8,0 6,0 6,0 2,0 2,0 1,0 0,0-1,0 0,0-6,0-9,0-6,0-7,0-4,0-2,0-2,0-1,0 1,0 0,0 0,0 6,0 9,0 6,0 7,0 4,0 2,0 2,0 0,0 1,0-1,0 0,0-1,-3-2,-4-8,0-7,0-7,-1-4,1-5,1-1,5-4,5 2,3 1,-1 0,2 4,0 7,-2 8,-2 6,1 5,1 3,-2 3,-1 0,-2 0,0 0,-3-3,-2-7,0-10,4-8,4-6,5-2,7-1,5-1,6 1,-2 1,1 3,-2 4,-1 4,-5 6,-9 4,-8 0,-8 3,-5 1,-3 2,-3 2,0-1,-1-2,1-2,0-3,0-1,9-1,9-1,8-1,4 1,4-1,2 1,-2 3,-4 4,-7 0,-4 3,-5 1,-2 3,-3-2,-3 1,1 0,-1-1,5-4,6-5,7-3,4-6,4 0,0-3,-1 1,2 1,-3-1,-5 1,-8 1,-9 6,-5 1,-4 2,2 2,1 1,0 0,0-2,8-5,9-1,4-4,4 0,3 0,3 2,2 1,0-2,1 0,-7 1,-6 1,-9 2,-2 2,-4 3,-2-1,-3 3,-2 0,3 2,6 0,11-2,6-2,9-1,4-2,1 0,-1-1,-7 0,-8-1,-9 4,-7 0,-5 1,1 2,-1 0,-1-1,2-5,6-1,5-4,5-2,8 2,1-2,3 0,1-2,1 2,0 1,-2-1,-8 0,-9 2,-8 2,-3 4,-4 2,-2 0,-1 0,0 2,0 1,2-2,0 0,9-2,12-4,8-1,5-1,6 1,2-2,3 0,-4-2,-2-1,-11 3,-10 0,-8 3,-5 0,-4 2,-1 3,-1 1,0 0,1-1,-1-1,4 3,8-1,7 0,6-1,6-1,6-4,3-1,4-1,0-1,-1-1,-1-3,-3 2,-4 3,-10 4,-10 1,-9 3,-3 5,-5 2,-3 1,-2 0,1-2,2-2,8-3,7-5,7-2,9-4,7-4,3 0,5 2,-2-1,1-2,0 1,0-1,-3 2,0 2,-1 3,0 4,-4 6,-7 4,-8 3,-8 3,-4 1,-5 4,-3-2,0-1,-2-1,-1-3,5-2,1-2,2-6,4-6,6-4,4-2,9-1,6-2,3 2,2-1,1 1,0 2,-1 3,-5 1,-9 2,-7 0,-7 2,-1 2,-1 1,-2 3,-2 0,2-4,7-2,7-5,6-1,9 0,6 1,4 1,-1 1,3-2,-2 0,-1 0,-11 1,-8 4,-7 2,-7 0,-6 0,-5 2,-2 0,1 0,6-5,9-1,8-2,7 1,2-3,4 0,3 0,-4 2,-8 1,-11 3,-7 2,-4 4,0 3,0-1,0 0,6-3,7-2,7-2,6-1,4-1,5 0,3-1,0 1,-1-1,-7 1,-8 0,-9 0,-6 3,-1 3,-6 2,-2-2,-2-1,4 2,-2-2,-1 3,3-4,8-5,10-8,7-3,6 1,3-1,1-1,1 2,-1-1,0 3,-4-1,-1-1,-7 1,-6 2,-10 3,-8 2,-8 1,-6 2,-5 0,0 0,4 4,3 0,5 0,3-1,3-1,3-3,9-2,4-3,5-1,0 4,-3 5,-3 5,-5 5,-5 2,-1 3,1-2,4-4,10-3,4-7,8-3,4-4,2-3,1-2,-1 0,-2 4,-6 5,-6 5,-7 0,-7 1,-1 1,-2 4,-2 0,4-4,10-7,8-2,2-3,3-4,1 0,2-1,1-1,0 2,-5 2,-11 6,-8 4,-6 3,-4 3,-1 1,-1 1,-1 1,2 1,0 0,3 0,1-1,4-6,5-3,8-5,2-5,3-3,7 0,0 0,-5 1,-7 3,-4 5,-5 7,-4 2,-1 3,-1 0,2-4,8-7,7-4,9-9,4 0,0-2,-6 6,-9 7,-4 11,-5 6,-2 4,-2 5,-2-1,1-1,2-2,0-3,1-2,0-3,1-9,1-7,2-6,2-3,1-3,0-1,2 1,2 2,1 2,0 0,2 2,3 10,0 7,-2 6,-2 4,-1-4,-3-6,0-7,-1-6,0-4,0-4,-1 5,4 6,0 7,1 7,-1 4,-4 0,-2-6,0-5,1-8,0-4,3-2,2 5,0 7,0 5,-1 6,0 3,-2 2,-2-1,-5-7,-3-4,-3-6,0-5,3-5,3-2,3-3,1 5,3 8,0 6,0 7,-2 1,-2-3,-2-7,-1-5,2-5,1-4,4-3,2 6,1 6,0 8,-1 5,-1 5,0-2,0-7,2-4,1-4,0-5,-1-4,2 1,3 2,2 3,1 5,-2 6,-3 6,-2 3,-2-3,1-6,1-7,0-6,1-1,6 2,1-2,2-2,4 2,1 2,1 3,-3 4,-4 6,-5 5,-6 6,-7 4,-5-2,-4-1,-2-3,-1-2,-2 1,1-3,0-2,0-3,4-5,3-6,4-4,7 0,5-2,5 1,7 3,3-1,4-1,3 1,1-1,1 1,1 3,-1 1,-3 3,-6 3,-9 3,-10 2,-10 5,-7-1,-6 1,-3 2,-2-2,0-2,-1-3,2-3,5 2,0-1,1-1,4-3,4-5,8-5,7-3,9 1,5 2,5-1,3 3,1 2,1 2,-5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5:46.815"/>
    </inkml:context>
    <inkml:brush xml:id="br0">
      <inkml:brushProperty name="width" value="0.1" units="cm"/>
      <inkml:brushProperty name="height" value="0.6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20 203,'3'0,"3"0,8 0,3 0,2 0,0 0,1 0,-1 0,-7 0,-7 0,-8 0,-7 0,-4 0,-2 0,-5 0,-2 0,1 0,1 0,7 0,6-2,7-2,6 0,6 1,4 1,4 1,3 0,-3 4,-4 3,-5 5,-5 3,-5-2,0-2,3-5,0-8,-2-2,-5-1,-4 1,-1-2,-2 1,-2 1,-2-2,3-2,5 1,7 1,6 2,6 2,2-2,6 1,5 0,1-2,-1 1,-2 0,-2-1,1 0,0 1,-1 1,-1 2,1 1,1 0,-1 1,-1 1,-1 2,-7 4,-8 1,-8-1,-6-2,-4-5,-3-1,2-5,1-3,2-4,3-2,1 1,1 1,3-1,3 2,9 6,3 7,2 6,2 5,-2 3,0 2,-2 1,-6-2,-7-5,-8-3,-6-7,-3-2,-1-6,0-3,-3 0,1-5,0 1,4 0,3 2,3 0,4 0,9 1,7 3,6 3,5 1,0 6,0 2,-1 2,-3 5,-2-1,-2 1,-4 2,-3 1,-1 1,-5-1,-5-4,-4-3,-3-3,-5-5,-2-3,0 0,-3 1,3-3,5-3,3 1,3-2,3-2,3-2,5 2,5 3,5 2,3 3,2 3,-1 3,-4 5,-3 3,-7 4,-5 2,-6 1,-3-2,-3-1,-2 0,0 1,0-3,0-3,0 0,4 1,0-1,4 1,-1-1,3 0,5-1,9-4,9-7,5-5,2-4,0-1,-1 3,-1 3,-4 5,-4 6,-8 2,-7 4,-6-1,-1-4,6-7,4-4,11-6,4-2,4-3,8-1,3 0,1-3,-1 0,0-1,-6 2,-3 1,-3 0,-4 7,-5 9,-3 7,-4 5,-4 3,-2-5,2-3,2 0,-2 6,-3 3,-8 3,-3-1,-3-4,-3 0,-1-2,1-3,0-2,5-5,5-5,5-2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3:23.657"/>
    </inkml:context>
    <inkml:brush xml:id="br0">
      <inkml:brushProperty name="width" value="0.2" units="cm"/>
      <inkml:brushProperty name="height" value="1.2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441 338,'0'-5,"-4"-6,-2-5,-4 0,-9 2,-7 0,-3-3,4-3,1 3,1 3,-1 4,4 0,1 1,4-2,-1 0,3-2,-5-3,0-8,-2 0,-1 0,-2 3,-1 6,3 10,5 10,10 9,6 11,8 1,2 1,-1 4,3-2,0 7,1 1,4 5,-2-2,-2-2,0-8,3-9,3-8,-2-11,1-10,-3-8,-3-6,-5-4,-2-2,-4 0,0-1,-2 1,1 0,-1 1,-4-4,-2-2,-3 1,-6 6,1 2,3 10,3 12,8 16,8 13,12 8,4 10,5 8,4 7,0-6,0-7,-6-8,-8-6,-6-4,-6-7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3:52.722"/>
    </inkml:context>
    <inkml:brush xml:id="br0">
      <inkml:brushProperty name="width" value="0.2" units="cm"/>
      <inkml:brushProperty name="height" value="1.2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99 204,'0'-3,"0"-3,0-5,0-2,-3-2,-1-2,1 0,0-4,1 0,0 0,2 0,-1 8,1 8,3 11,1 7,0 4,-1 3,-1 0,0 0,-2-1,1 0,-4-7,-1-8,0-8,1-5,1-5,-2 0,-1-1,-2 1,0-2,4 3,3 0,4 0,2-1,-1-1,-1 5,-4 4,-2 6,-4 6,0 5,0 3,2 3,1 0,-2 1,0 0,-2 0,1 0,-3-3,2-8,1-7,1-4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4:01.801"/>
    </inkml:context>
    <inkml:brush xml:id="br0">
      <inkml:brushProperty name="width" value="0.1" units="cm"/>
      <inkml:brushProperty name="height" value="0.6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77 186,'0'-2,"0"-5,-3-3,-1-6,-2-6,-1-5,-1-1,0 1,4 9,4 10,3 9,5 10,1 7,2 5,-1 5,0 0,2-4,-1-4,-3-2,-2-1,-6-4,-2-6,-4-8,-4-10,0-5,-1-3,1-4,-1-4,0 3,-3-1,2 2,0 1,2 2,5 7,5 9,4 4,1 9,4 5,2 7,0 7,-2 6,0 2,-2 4,-1 4,1 2,-2 0,3 1,-1-5,-2-7,-1-6,-2-12,0-10,-2-11,0-6,0 1,0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4:19.553"/>
    </inkml:context>
    <inkml:brush xml:id="br0">
      <inkml:brushProperty name="width" value="0.1" units="cm"/>
      <inkml:brushProperty name="height" value="0.6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258 99,'-3'-3,"-4"-1,-3 1,-6 0,-3 0,-2 2,1-2,0-2,1 2,1 0,3-2,2 0,-1 1,3-2,-2-2,-3-1,2-1,6 1,8 2,6 3,8 4,4 5,3 2,0 0,-1-2,0 2,-4 2,-2-1,-1-1,-2 1,3-1,2 1,1 0,-3-5,-3-6,-4-5,-5-1,-7-2,-2-2,-3 1,-2 3,-3 2,-1 4,0 1,-2 1,4 4,3 4,4 4,3 3,2 2,2 1,3-3,2 0,-1 0,0 4,-2 1,0 0,-1 1,-1-1,0-1,-3-1,-1-5,0-11,1-9,1-5,4-4,1-2,0 0,3 0,3 0,2 1,1 0,0 4,-2 0,-2 1,0 2,-1 6,-2 6,-5 4,-2 6,-4 5,0 1,-3 2,0 0,-1-3,-1-4,-2-5,1 0,0-1,-1 1,1 2,1 3,-2-1,3 0,1 5,4 2,2 1,1-6,5-8,1-7,6-7,4-1,0-3,-3-1,3-1,1 1,-1 1,0 3,-3-4,0 2,-2-1,-3-1,-2-1,1 0,0-1,2-1,-4 3,-1 9,-2 9,-4 6,-3 5,-2 2,2 1,-1 1,-3 0,2-1,-2 0,-1-3,1-5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4:27.738"/>
    </inkml:context>
    <inkml:brush xml:id="br0">
      <inkml:brushProperty name="width" value="0.1" units="cm"/>
      <inkml:brushProperty name="height" value="0.6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194 323,'0'-3,"0"-4,-3-3,-1-3,0-3,1 0,1-2,1 1,0-1,1-2,-3-2,-1-1,-2 2,-1 2,1-2,2 1,1 0,2 6,0 12,1 9,0 6,0 3,4 0,0 0,-1-1,0 1,0 0,-2 1,3-3,0-1,0 0,-1 1,-1 1,2 1,3-3,0 0,0-6,-2-6,-5-4,-2-4,-1-3,1-4,-3-2,-1-1,2 0,-3 2,1 1,-2 3,0 0,2 0,-1-2,1 4,4 7,2 7,2 5,3 1,0 1,0 2,-1 1,-1 1,-2 1,3-3,0-6,0-8,2-4,2 0,4-1,1 1,3 1,0 2,-1 3,-4 4,-4 4,-3 4,-5-1,-5-3,-5 0,0 1,-1-1,-2-2,-1-3,-4-3,-1 0,-1-2,4-3,5-4,6-4,11 1,8-2,3 1,3 3,1 3,-1-1,0 1,0 0,-7 3,-11 0,-8 1,-6 1,-4 0,-2 0,-3 1,-1-1,0 0,-1 0,1 0,0 0,5-3,6-3,7-2,5-1,5 0,4 2,5-1,1 2,5 0,5 3,0-2,0-3,0 0,0 2,-2-2,-2 1,-2 2,-6 1,-9 2,-8 1,-9 3,-8 5,-4 1,-2-1,-3 1,0-1,3-1,1-2,1-1,2-2,8 0,9-1,9-1,7 1,4 0,6-1,2-2,3-1,-2-3,-3 1,-1 0,1 1,0 3,0 0,-6 1,-6 4,-7 1,-7 0,-5-1,-3 0,-3-2,0 0,-2-1,-2 0,-1 0,1 0,1 0,6 0,9-3,8-1,10 0,1-2,6 1,1 0,0 1,3 2,-1 0,0 2,-2 0,-5 3,-4 4,-8 0,-7 0,-6-2,-4-1,-3-2,-2-1,0-1,2-3,2-1,3-6,3-3,6-4,9 0,6 1,1 2,1 2,1 4,0 3,1 2,0 2,0 1,-8 1,-9 2,-8 2,-7 2,-5 3,-1 0,-4-2,1-2,0-3,3-1,4-4,8-4,8-2,10 1,7 1,3 2,2 2,-1 1,0 0,-1 1,0 1,-5-4,-6 0,-8-1,-7 2,-5 0,-3 0,-2 2,-1-1,2-1,7-2,11 0,8 2,5 0,6 0,4 2,2 0,-1 0,-8 0,-13 0,-7 3,-9 1,-6-1,-2 0,-4 0,-1-2,-3 0,2 2,1 0,11 1,10-1,12 2,6 0,5 2,4 0,1-1,-1-2,-2 1,-7 1,-6 1,-8 2,-10 1,-9-3,-4 1,-4 0,-1 0,2 3,-2 1,0 2,-3-1,2-3,5 0,12-3,11-4,9-3,5-2,3-3,2-1,1-2,-1 0,-1 2,1 1,-2 3,1 0,-1 1,-6 1,-8 1,-7-1,-5 0,-5 1,-3-1,-1 0,0 0,-1 0,1 0,1 0,2 3,1 1,7-1,6 0,7-1,8-1,4-3,3-4,3-2,0 2,-1 1,-1 1,-5-1,-2 0,-7 1,-7 1,-7 1,-8 1,-5 1,-4-1,-5 2,0-1,2 0,-1 0,2 0,2 0,7 0,11 1,7-4,8-4,4 0,3-3,1-2,1 2,-1 1,1 3,-1 3,-6 1,-9 1,-6 4,-7 1,-7 3,-6 0,0 2,2 0,1-3,4 1,8 0,5-5,9-2,7-5,3 0,2-3,1-1,-3 0,2 0,1 3,-1 1,-5 2,-12 2,-5 3,-8 5,-5 1,-2 2,-4-1,2 1,2-1,1-2,1 0,0 0,4-5,6-6,7-4,7-1,5-3,3 2,3-1,0 2,0 2,-2-1,-2 2,-3-2,-6 1,-10 4,-7 6,-4 2,-3 1,0-1,0 1,3 3,4 2,4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4:38.299"/>
    </inkml:context>
    <inkml:brush xml:id="br0">
      <inkml:brushProperty name="width" value="0.1" units="cm"/>
      <inkml:brushProperty name="height" value="0.6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52 255,'0'-3,"0"-4,0-3,0-6,0-4,0-3,3-1,1-2,-1-3,0 1,-1 3,0 2,-2 8,1 10,-1 8,0 6,-1 6,1 2,0 4,3 1,1 1,-1-2,0-1,-1-1,-1-1,0-1,-3-3,-2-1,0 0,1 1,1 1,0-6,4-3,2-6,2-6,1-8,-1-4,-2-2,-1-1,-1 1,-1 1,-1 0,0 1,-1 1,1 0,0 6,0 10,0 9,0 5,-1 4,1 5,0 1,0 0,1-2,-4-1,-1-1,0 0,1-2,1 0,1 0,0-1,1 1,0-6,0-8,0-7,0-5,1-5,2-3,0 0,1-2,-1 1,-1 0,-1 0,0 0,-1 1,0 0,0 6,0 7,0 8,0 6,0 4,0 2,0 2,0 0,-3 1,-1-7,3-7,2-8,1-7,-1-4,4-2,0-5,-1-1,-1 0,0 1,-2 1,0 7,-1 8,0 8,-3 4,-1 3,0 3,0 3,-1-3,0 1,1 2,1 3,0 0,2 0,1 0,0-1,0-1,0 1,-3-4,-3-1,-1 0,0-4,2-8,2-6,1-6,1-3,1-2,0-2,0 0,0-1,1 1,-1 1,0-1,3 1,1 0,-1 0,0 6,-1 7,0 8,-2 6,-2 4,-2 2,0 2,1 0,1 1,1-1,0 0,0-1,-1 1,-2-1,0-6,2-8,0-7,0-5,2-5,0-3,0 0,3-2,1 1,2 0,1 0,-1 0,-2 1,-1 6,-2 7,0 8,-1 6,-3 1,-1 1,0 6,1 1,1 1,0 0,2-7,-1-8,1-7,0-10,1-6,-1-5,3 1,1-1,-1 0,0 1,-1 2,0 6,-2 10,-2 7,-2 7,0 4,1 3,1 1,1 0,0 1,0-1,1 0,0 0,-2-4,-5-1,0 1,1-6,1-7,1-6,5-5,2-5,0-1,0-2,3 0,-1 0,0 0,-2 0,2 3,0 2,-1-1,-1 0,-1 5,-1 7,-3 4,-2 4,1 4,-1 4,2 1,1 2,0 1,0 0,1-1,0 1,1-1,-1 1,0-1,0 0,0-6,0-8,0-7,0-5,0-5,0-3,0 0,0-2,0 1,0 0,0 0,0 0,0 7,-3 10,-1 9,-2 2,-1 3,2 2,0 1,3 1,-3 1,0-1,1 1,2-1,0 0,1 0,3-2,2-8,0-7,-1-7,2-5,1-3,-2-2,2 2,0-3,2 0,-1-1,-1 0,-2 1,1 1,1-1,-2 1,-1 0,-2 0,0 0,0 0,-4 3,-4 4,-1 7,2 6,0 8,3 6,1 5,-2 3,0-1,0-2,-1-4,-1 1,2-1,0 0,2 0,1-1,1 1,2-1,2-6,0-8,-1-7,2-5,1-5,1-3,3-3,-1-5,-1-1,-2 1,-3 2,2 5,-1 2,0 2,-1 0,-2-1,0-3,-1 7,0 8,0 11,0 6,0 5,0 3,0 5,0 1,-3-3,-1-1,0-3,4-4,2-9,0-8,3-4,1-7,-1-5,2 1,2-1,0 0,1 3,-1 1,1 2,1 0,3 1,0 3,-1-1,0 1,-2 8,-7 5,-5 5,-7 1,-5 0,1 2,-1-3,-2-2,0-1,-1-2,0-2,-1-1,0-2,-1-2,4 3,1 1,0-1,-1 3,-1 0,5-2,10 0,10-2,8-1,2 0,4-1,1-3,-1-1,-5 3,-8 2,-9 0,-7 3,-7 2,0 1,-2 0,5-1,6-1,8-2,2-5,3-1,2 0,0-3,0-3,-4 0,-7 1,-4 5,-3 4,-4 0,-4 2,-2 1,2-1,6-2,8-4,6-1,5-1,4 2,-4 0,-7 2,-6 0,-6 3,-5 5,-3 0,-1 3,-1-1,5-2,5-5,10-3,7-1,3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4:50.431"/>
    </inkml:context>
    <inkml:brush xml:id="br0">
      <inkml:brushProperty name="width" value="0.1" units="cm"/>
      <inkml:brushProperty name="height" value="0.6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273 212,'-3'-3,"-3"-1,-2-2,2-4,-2 1,-2 1,-3 5,-4 3,-2 5,-2 1,1-1,1 0,0-2,4 2,1 0,4 2,0 0,4-2,7-1,6-1,4-2,4-3,1-2,2 0,0 1,0 0,0 2,0 0,-1 0,1 1,-1 0,-6 1,-8-1,-6 0,-7 0,-4 0,-3 0,-1 0,0 3,0 1,-1 0,4-4,10-2,12 0,7-1,1-1,2-2,0-1,0 0,-2-2,-2 1,1 2,-6 1,-6 3,-10 3,-7 3,-2-1,-3 3,0 1,1-2,0-1,3 1,11 0,12-3,7-6,1-4,2-1,2 0,0 0,-2-2,0 1,-4 0,-3 3,-7 7,-9 3,-7 1,-1 3,-1 0,-4 1,-1 3,-1 0,1-3,1-3,6-1,9-2,7-4,7-5,4-1,2 1,2 2,1-2,-1-2,1 1,-1 1,-4-1,-6 1,-8 4,-7 4,-5 3,-3 2,-2 2,-1 0,-1 2,1-2,0-1,3 1,1-2,1 2,5-1,6-1,7-5,6-6,3-1,3-3,0 0,2-1,2 1,-2-1,-2 2,0-2,-1 2,1 2,-7 2,-7 1,-7 2,-3 4,-3 1,-6 3,-2 0,-2 2,3 2,1 0,1-3,0-2,2 0,4 2,0 4,-1-2,4-2,3-5,5-6,5-2,4-1,3 1,2-2,1 1,-2-2,-1 0,1 0,-3-3,-1 1,1 2,-1 0,-3-2,0-3,-7 2,-4 5,-4 7,-3 3,-1 4,-1 3,-1 3,1 1,0-1,2 0,3 0,2 1,2 0,2-4,1-8,3-7,4-3,4-6,6-3,0-3,0 3,-4 1,-2 0,-2-1,-2 1,-4 4,-7 8,-2 7,-2 6,-1 4,-1-1,0 1,3 1,0-2,0-7,1-7,3-5,4-3,5-2,4-3,3-1,3-1,1-1,1 0,0 2,-3 2,-4-1,-7 3,-7 5,-6 4,-4 6,0 5,0 0,-2-1,3 2,0-2,-1 1,1 1,1 0,2 1,2 1,0 2,-2-2,0 0,3 1,-2-2,1 0,2 2,-1-3,-3-2,1-5,0-10,3-5,5-5,3-1,2 1,2 2,2 2,3 2,-2-1,-1-1,-1 1,3 1,-5 4,-5 7,-7 3,-4 4,-1 3,-1 4,-2 1,2 2,0-2,1-1,4 0,2 0,3 2,0-6,2-7,1-7,-1-6,1-4,2 1,1-1,3-1,0 0,2 2,-1 0,-2 6,-1 6,-2 7,-2 5,0 3,-1 3,-1 1,1-6,2-7,5-5,0-5,2-7,3-3,2 3,1-1,4 0,2 1,0 4,2 2,-2 0,-3 1,-1 1,0 2,-7 0,-4 4,-7 5,-5 0,-8 0,-2 1,0-1,-1 2,-1-1,1-2,0-2,0 2,0 2,-1 0,4 1,1 0,0-3,5-1,6-5,7-5,6-2,6 0,6-4,2-4,0 2,1-1,-1 3,-1 2,-3 4,-7 2,-9 2,-8 0,-7 5,-7 0,-4 3,-1 3,1 0,0 1,-2-1,1-3,1-2,0-2,8-4,6-6,6 0,4-3,4 0,1 0,-4 7,-5 3,-5 6,-5 4,-4 3,-1 3,-2 1,0-3,0-3,0-3,4-7,3-5,4-6,4-4,1-2,2-1,3-1,5 0,0 0,-4 3,-2 7,-5 5,-4 6,-2 5,1 4,2 3,2 2,2 1,1 3,0-5,1-8,4-6,0-5,0-6,-1-3,0-4,-2-1,3 2,0 1,0-1,-2 6,0 7,-1 7,0 5,-1 4,0 3,0 0,0 2,0-1,-1 0,1 0,3-4,4-3,3-8,3-3,0-5,0-4,0-4,2 1,1 2,-3-1,0 3,0 2,1 2,2 2,-1 1,2 1,-1 0,1 1,0-4,1 0,-1-1,0 1,0 1,0 1,0 0,0 1,0 0,0 0,-1 0,1 0,-3-3,-4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5T12:05:11.893"/>
    </inkml:context>
    <inkml:brush xml:id="br0">
      <inkml:brushProperty name="width" value="0.1" units="cm"/>
      <inkml:brushProperty name="height" value="0.6" units="cm"/>
      <inkml:brushProperty name="color" value="#CFE9F7"/>
      <inkml:brushProperty name="ignorePressure" value="1"/>
      <inkml:brushProperty name="inkEffects" value="pencil"/>
    </inkml:brush>
  </inkml:definitions>
  <inkml:trace contextRef="#ctx0" brushRef="#br0">357 169,'-3'0,"-3"0,-4 0,-4 0,-4 0,-3 0,0 0,-2-3,-1-1,2 1,1 0,4-2,5-3,5-3,6 0,9-1,7-4,2-2,6-1,3 3,1 4,-2 4,2 3,-5 6,-3 5,-2 5,-4 3,0 0,-4-1,-2 1,-7-2,-2 0,-4-2,0 0,-4-1,-1-3,-3-2,-1 1,-1 0,-1-1,2 1,2 1,-1-2,0-1,1-4,2-1,-2-1,2-3,3-3,8-3,8-2,4 1,4 0,2-1,0 2,1 4,-1 2,1 3,-5 4,-6 5,-8 5,-6 0,-3 1,-6 1,-2-1,-2-2,0-4,0-2,0-3,1 3,3 2,7 1,8-4,7-2,8-2,4 0,2-3,0-1,-1 1,0 0,-4 5,-5 4,-7 1,-7 4,-8 1,-6 3,-3 2,-1-3,1-2,0-4,4-6,5-6,9-2,9-2,5-4,5-1,1 1,1 3,0 3,-1 0,0 1,-6 2,-8 4,-7 5,-7 2,-4-1,-5 2,-3 0,0-2,1-2,0-4,5-6,10-1,12-5,9-4,3-2,2 2,1 4,2 1,1 0,-5 4,-8 7,-8 5,-8 3,-9-1,-2 2,-2 2,-2 0,-2-3,-2-3,0-1,1 1,4-4,12-1,6-4,7-1,5 0,6 1,7-2,-2-3,-1 1,-1-2,-2 2,0 1,-1 2,-6 2,-8 2,-7 3,-6 5,-4 1,-3-1,0-2,-2-1,1 1,0 0,0-1,3 1,2 1,-1-1,6-2,4-3,5-3,6 0,4-3,4-3,4-3,5-2,2 1,-5 0,-1 2,-3 0,-6 2,-9 3,-6 1,-7 3,-4 1,-1 4,-2 1,-1 0,4 3,6-1,8-1,5-4,6-5,5-2,3-3,1 0,0-1,0 1,-6 2,-8 5,-11 3,-10 4,-6 4,-1 4,0-1,1 1,2 1,1-3,0 1,2-2,3 0,10-5,11-5,4-7,7-1,2-2,2-3,-1-2,-1 2,-1 3,0 3,-5 0,0 1,-7 2,-6 1,-4 4,-5 6,-3 0,0 3,-1 2,-4-1,0 1,1-2,2 0,1-1,2 0,0-1,8-2,6-2,10-5,3-4,4-2,-1 0,1 1,-7 6,-9 4,-7 2,-8 0,-3 2,-4 0,2 1,1-1,2 1,6-1,7-2,6-1,5-6,1-4,3-2,2 0,1 2,0 1,-3-1,-7-1,-8 2,-11 4,-2 5,-3 2,-2 2,0-1,-1 3,1-2,-1 3,3 3,2 2,-1-2,6-4,9-6,8-4,6-6,2-1,1-3,1-3,3-2,0-1,-3-2,-2 3,-1 3,-7 4,-6 3,-8 2,-6 5,-3 1,-6 3,-4 3,-2 1,4 0,3-2,4 2,2-2,1-3,4-4,7-4,7-3,5-2,3-1,6-1,1 0,1-3,0 2,-2 1,-1 4,-1 1,-7 5,-7 3,-8 2,-6 1,-4 0,-2 0,-2 3,-4 2,0-1,-3 1,1 1,0 1,3-1,7-7,9-6,11-4,7-4,8-3,5 0,2-1,4-4,0 0,-3 1,-3 2,-3 4,-9 3,-9 6,-9 5,-6 2,-4 0,-3-1,-2 1,-3-1,3 2,-2-1,0-1,1 1,0-1,2 2,0-1,0-1,7-5,8-2,4-5,5-3,7-3,5 0,1-1,4 0,1-2,-1 2,-2 3,-1 4,-1 2,-7 2,-6 5,-8 1,-9 0,-1 3,1 2,6 1,6-3,6-1,4-6,-2-2,-5 2,-7 4,-6 1,-3 3,-4 0,-1-2,5-1,7-2,8-2,5-3,6-2,-1-2,1-1,1-2,-6 0,-3 6,-6 2,-6 5,-5 1,-1 3,0 0,3-2,8-1,6-4,5-3,3-4,4-1,0 1,-5 2,-7 1,-7 4,-7 2,-4 0,-1 3,-2 0,0 2,1 0,-1 1,0 2,3 2,4-4,5-3,7-4,6-4,4-5,3-4,1 0,1-1,-2-2,-8 2,-4 6,-6 4,-6 2,-4 1,0 3,-2 2,0 1,2 4,0-1,5-2,4-5,5-3,5-5,4-1,6 1,1-3,-1 1,0-1,-2-3,-2 1,0 2,-5 3,-6 1,-8 6,-7 6,-8 4,-2-2,-2 1,2 2,1-2,8-2,9-6,8-4,9-1,6 0,2-1,-1-2,-2 0,-4-2,-1 0,-5 4,-7 3,-7 1,-7 3,-4 4,-3 1,0-1,7-3,8-1,11-2,7-1,2-3,2-3,3 1,2 1,-1 0,-2-1,-9-1,-7 1,-8 4,-5 2,-4 0,-2 1,-2-1,1 2,-1 1,1-1,3-3,8-3,6-1,8 1,5-3,6 0,3-3,1 1,2 1,-3-1,1 1,-6 1,-12 1,-6 5,-6 2,-5 0,-2 0,-2-1,-1 0,0-1,0-1,0 0,6 0,8 0,5-3,7-4,6 0,7-3,1-1,1-3,-1 1,-7 1,-9 1,-11 4,-8 2,-4 2,-3 2,0 1,0 0,9-2,10-2,7-2,6-3,-2 3,-5 2,-7 5,-6 5,-4 7,-7 1,-1 2,-2 4,1-3,3-5,9-9,8-5,7-4,8-8,5-3,2 0,0 1,0 2,-4 2,-5 5,-7 7,-8 6,-3 5,-3 1,-3-3,0 2,0-3,-2 2,0-2,1-5,6-3,8-1,3-7,3-1,2-3,4-1,3 0,-1 1,-1 2,-2-1,-6 2,-7 6,-7 3,-4 1,0 4,-2 3,-3 4,1 3,0-2,0-3,3 0,0-2,6-2,7-2,3-5,1-5,3-1,3 0,0-1,-2-3,4-1,-3 6,-7 4,-5 6,-3 8,-4 1,-2 2,1 1,-2 1,3 0,2 1,3-7,2-7,2-7,1-7,3-9,7-6,2 0,-1 1,0 1,1 5,-1 3,-2 0,-7 4,-2 6,-5 7,-1 5,-3 6,-3-1,1 2,2 3,0-1,2 0,-2 0,-1 3,1 1,-2-3,2-6,5-7,6-5,6-4,1-6,5-1,3-2,2 2,3 0,0 2,0 2,-1 3,-1 3,-4 4,-5 4,-4 5,-4 3,-4-1,-6 0,-1 1,-3 1,-1-2,-6-4,-1-2,2-1,6-3,9-6,10-4,9-5,5 0,2 2,-7 3,-8 3,-10 1,-4 5,-4 4,-3 2,0 2,5-1,7-4,6-4,5-1,0-4,2-2,1 2,-4 0,-5 4,-5 5,-6 4,-5 1,0 2,1 1,0-1,5-3,8-9,7-4,5-4,2-1,-1-2,-7 1,-7 2,-5 6,-4 2,-3 2,-1 4,-2 0,3 2,5-3,6-2,6-3,2-2,2-3,0-2,-6 0,-6 0,-6 3,-1 4,-3 2,-2 1,3-1,8 1,6-5,5 0,2-4,1-1,-1-1,-3-3,-8 0,-7 3,-8 2,-4 3,-3 1,1 1,3-2,5-3,8-1,4-3,5-1,6-2,0-2,-2 4,-1 8,-3 0,-1-1,-2-3,5-1,5 5,3 7,-2 7,-1 4,-4 3,1 1,-2 2,1 2,0-1,-2-2,-4-3,-3-8,0-8,-1-8,1-5,-2 0,-1-1,1-2,-2 2,0 0,1 0,2-1,0-1,2 0,-2 1,-1 7,0 7,2 6,0 6,1 3,0 2,1 1,-3-3,-3-3,-2-10,2-8,1-6,1-4,2-2,1-1,1 0,0 7,0 7,1 8,-1 6,3 2,1 1,0 2,-1 2,-1 0,-1-4,0-9,-1-6,0-6,0-5,-3 1,-1-1,0-1,1 0,1 4,1 8,0 10,1 6,0 5,3 1,1 1,0-1,-1 0,-1 0,-1-1,0-7,-1-7,0-8,0-6,0-4,0-2,0-2,-1-1,1-2,0-1,0 1,0 0,-3 2,0 6,-1 9,1 7,1 10,1 5,0 2,1 1,-3 0,-4-4,0-2,-2-3,-3-4,2-6,1-7,3-5,3-3,1-3,1-2,1 0,3 3,2 1,-1 0,2-1,0 0,-1 5,-1 7,-2 7,0 6,-2 4,0 2,0 2,-3-3,-1 0,-3-4,-3 0,0 1,0-2,0 1,0-2,-2-3,2-4,5-7,3-4,5-4,5-3,4 2,0 0,1-1,1 3,1 4,0 2,2 3,0 1,-3 5,-4 4,-6 4,-7 2,-5 0,-2 3,-2 2,-2-2,-1-4,2-1,-1 0,1-1,-2-3,0 1,-1-2,0-1,2-5,4-5,3-4,3-4,3-3,3-1,8 0,5-1,3 0,0 3,2 1,-1 4,-4 5,-3 10,-8 4,-4 6,-2 4,-3-2,-5-1,-2 1,-3-1,-2-3,0-3,0-4,-1-3,0-1,1-2,3-3,3-5,4-3,4-3,4-2,9-1,4 3,1 6,-2 7,-7 7,-7 6,-6 0,-5-2,-3-2,-2-3,1-5,5-6,3-4,6 0,7-3,4 3,5-1,-1 4,-2 7,-4 6,-2 7,-2 6,-5-2,-2 0,-3-4,0 0,-2-3,-3-3,-1-6,1-5,3-6,2-3,3-3,2-1,4 2,5 3,1 7,2 5,-1 4,-1 5,-3 4,-2 3,-1-5,-2-10,0-8,0-5,0-4,-1-2,4-1,0 0,4 1,-1-1,0 7,-2 8,-1 8,-1 6,-2 4,0 2,0 5,0 1,-3-2,-1-3,-3-4,0-6,2-8,0-10,3-5,0-4,4 3,2 0,2 4,4 4,0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0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2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24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7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75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25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7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5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5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6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8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42F723-B1A3-42B9-8BB6-971FC8C1C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753" y="802433"/>
            <a:ext cx="7562493" cy="494522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tr" dirty="0"/>
              <a:t>Stacker Game Project</a:t>
            </a:r>
            <a:br>
              <a:rPr lang="en-US" dirty="0"/>
            </a:br>
            <a:br>
              <a:rPr lang="en-US" dirty="0"/>
            </a:br>
            <a:br>
              <a:rPr lang="en-US" sz="3100" dirty="0"/>
            </a:br>
            <a:br>
              <a:rPr lang="tr-TR" sz="3100" dirty="0"/>
            </a:br>
            <a:br>
              <a:rPr lang="tr-TR" sz="3100" dirty="0"/>
            </a:br>
            <a:r>
              <a:rPr lang="tr-TR" sz="3100" dirty="0"/>
              <a:t>Emrecan YİĞİT</a:t>
            </a:r>
            <a:br>
              <a:rPr lang="en-US" dirty="0"/>
            </a:b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96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57CA11-4EFC-4FF2-9DD2-E3315E46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90746A-0E21-401A-BB6A-03BD76FE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2107163"/>
          </a:xfrm>
        </p:spPr>
        <p:txBody>
          <a:bodyPr/>
          <a:lstStyle/>
          <a:p>
            <a:pPr algn="just"/>
            <a:r>
              <a:rPr lang="tr" dirty="0"/>
              <a:t>The game is a basic block stacking game. </a:t>
            </a:r>
            <a:r>
              <a:rPr lang="en-US" dirty="0"/>
              <a:t>The p</a:t>
            </a:r>
            <a:r>
              <a:rPr lang="tr" dirty="0"/>
              <a:t>layer stacks the building blocks on top of each other. Every new</a:t>
            </a:r>
            <a:r>
              <a:rPr lang="en-US" dirty="0"/>
              <a:t> set of</a:t>
            </a:r>
            <a:r>
              <a:rPr lang="tr" dirty="0"/>
              <a:t> blocks </a:t>
            </a:r>
            <a:r>
              <a:rPr lang="en-US" dirty="0"/>
              <a:t>appears</a:t>
            </a:r>
            <a:r>
              <a:rPr lang="tr" dirty="0"/>
              <a:t> on the left hand side of the screen and moves horizontally with </a:t>
            </a:r>
            <a:r>
              <a:rPr lang="en-US" dirty="0"/>
              <a:t>constant</a:t>
            </a:r>
            <a:r>
              <a:rPr lang="tr" dirty="0"/>
              <a:t> speed. When any button is pressed, </a:t>
            </a:r>
            <a:r>
              <a:rPr lang="en-US" dirty="0"/>
              <a:t>the </a:t>
            </a:r>
            <a:r>
              <a:rPr lang="tr" dirty="0"/>
              <a:t>block</a:t>
            </a:r>
            <a:r>
              <a:rPr lang="en-US" dirty="0"/>
              <a:t>s</a:t>
            </a:r>
            <a:r>
              <a:rPr lang="tr" dirty="0"/>
              <a:t> stop. If the block</a:t>
            </a:r>
            <a:r>
              <a:rPr lang="en-US" dirty="0"/>
              <a:t>s</a:t>
            </a:r>
            <a:r>
              <a:rPr lang="tr" dirty="0"/>
              <a:t> </a:t>
            </a:r>
            <a:r>
              <a:rPr lang="en-US" dirty="0"/>
              <a:t>are</a:t>
            </a:r>
            <a:r>
              <a:rPr lang="tr" dirty="0"/>
              <a:t> exactly on top of the previous</a:t>
            </a:r>
            <a:r>
              <a:rPr lang="en-US" dirty="0"/>
              <a:t> </a:t>
            </a:r>
            <a:r>
              <a:rPr lang="tr" dirty="0"/>
              <a:t>block</a:t>
            </a:r>
            <a:r>
              <a:rPr lang="en-US" dirty="0"/>
              <a:t>s</a:t>
            </a:r>
            <a:r>
              <a:rPr lang="tr" dirty="0"/>
              <a:t>, a new </a:t>
            </a:r>
            <a:r>
              <a:rPr lang="en-US" dirty="0"/>
              <a:t>set of </a:t>
            </a:r>
            <a:r>
              <a:rPr lang="tr" dirty="0"/>
              <a:t>block</a:t>
            </a:r>
            <a:r>
              <a:rPr lang="en-US" dirty="0"/>
              <a:t>s appears</a:t>
            </a:r>
            <a:r>
              <a:rPr lang="tr" dirty="0"/>
              <a:t> on </a:t>
            </a:r>
            <a:r>
              <a:rPr lang="en-US" dirty="0"/>
              <a:t>the </a:t>
            </a:r>
            <a:r>
              <a:rPr lang="tr" dirty="0"/>
              <a:t>upper floor and starts moving. If the block positions don’t match, </a:t>
            </a:r>
            <a:r>
              <a:rPr lang="en-US" dirty="0"/>
              <a:t>the </a:t>
            </a:r>
            <a:r>
              <a:rPr lang="tr" dirty="0"/>
              <a:t>game ends. </a:t>
            </a:r>
            <a:r>
              <a:rPr lang="en-US" dirty="0"/>
              <a:t>The p</a:t>
            </a:r>
            <a:r>
              <a:rPr lang="tr" dirty="0"/>
              <a:t>layer wins the game if the building reaches the top side of</a:t>
            </a:r>
            <a:r>
              <a:rPr lang="en-US" dirty="0"/>
              <a:t> the</a:t>
            </a:r>
            <a:r>
              <a:rPr lang="tr" dirty="0"/>
              <a:t> screen. </a:t>
            </a:r>
          </a:p>
          <a:p>
            <a:endParaRPr lang="tr" dirty="0"/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507A2FA-F8ED-4B97-B37A-BBE3C5B9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03" y="4187660"/>
            <a:ext cx="3048264" cy="230143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F7E5D2F-1979-4BF3-9653-213403F9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86" y="4187660"/>
            <a:ext cx="3825572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72ED2F-7A10-4A2B-957F-B3947C51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Implementation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45D11B-CEA2-4BB3-ACCE-C0AB8418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</a:t>
            </a:r>
            <a:r>
              <a:rPr lang="tr-TR" dirty="0"/>
              <a:t>three main functions</a:t>
            </a:r>
            <a:r>
              <a:rPr lang="en-US" dirty="0"/>
              <a:t>, which </a:t>
            </a:r>
            <a:r>
              <a:rPr lang="tr-TR" dirty="0"/>
              <a:t>are basically for printing and sliding the images. </a:t>
            </a:r>
            <a:endParaRPr lang="en-US" dirty="0"/>
          </a:p>
          <a:p>
            <a:pPr algn="just"/>
            <a:r>
              <a:rPr lang="en-US" dirty="0"/>
              <a:t>There are </a:t>
            </a:r>
            <a:r>
              <a:rPr lang="tr-TR" dirty="0"/>
              <a:t>subroutines for handling side tasks such as rearranging color values, refreshing the screen and ending the game. </a:t>
            </a:r>
            <a:endParaRPr lang="en-US" dirty="0"/>
          </a:p>
          <a:p>
            <a:pPr algn="just"/>
            <a:r>
              <a:rPr lang="en-US" dirty="0"/>
              <a:t>T</a:t>
            </a:r>
            <a:r>
              <a:rPr lang="tr-TR" dirty="0"/>
              <a:t>here is a delay function </a:t>
            </a:r>
            <a:r>
              <a:rPr lang="en-US" dirty="0"/>
              <a:t>so that there is a pause between every movement of the images; otherwise, the game would be too difficult to play.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224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2CE33-CF61-4F77-8D89-F1B93484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Flow chart of the algorithm</a:t>
            </a:r>
            <a:endParaRPr lang="tr-TR" dirty="0"/>
          </a:p>
        </p:txBody>
      </p:sp>
      <p:pic>
        <p:nvPicPr>
          <p:cNvPr id="28" name="İçerik Yer Tutucusu 27">
            <a:extLst>
              <a:ext uri="{FF2B5EF4-FFF2-40B4-BE49-F238E27FC236}">
                <a16:creationId xmlns:a16="http://schemas.microsoft.com/office/drawing/2014/main" id="{B0F6F4EA-8C0D-48E2-9E9C-ECC28ACEC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41882"/>
            <a:ext cx="8136553" cy="3931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316BF-1D53-033A-3782-6CF9ECA373A3}"/>
              </a:ext>
            </a:extLst>
          </p:cNvPr>
          <p:cNvSpPr txBox="1"/>
          <p:nvPr/>
        </p:nvSpPr>
        <p:spPr>
          <a:xfrm>
            <a:off x="5915026" y="4276443"/>
            <a:ext cx="58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20F1A9-75AA-0DCA-2E84-BFA48C561844}"/>
              </a:ext>
            </a:extLst>
          </p:cNvPr>
          <p:cNvCxnSpPr/>
          <p:nvPr/>
        </p:nvCxnSpPr>
        <p:spPr>
          <a:xfrm>
            <a:off x="5400675" y="4876800"/>
            <a:ext cx="876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55AA04-D663-7BDA-73D4-298A81402618}"/>
              </a:ext>
            </a:extLst>
          </p:cNvPr>
          <p:cNvCxnSpPr/>
          <p:nvPr/>
        </p:nvCxnSpPr>
        <p:spPr>
          <a:xfrm flipV="1">
            <a:off x="6276975" y="3143250"/>
            <a:ext cx="0" cy="173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863858-8C16-E163-229B-3BE103B736B6}"/>
              </a:ext>
            </a:extLst>
          </p:cNvPr>
          <p:cNvCxnSpPr/>
          <p:nvPr/>
        </p:nvCxnSpPr>
        <p:spPr>
          <a:xfrm flipH="1">
            <a:off x="3857625" y="3133725"/>
            <a:ext cx="2419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90E1EC-28C3-893B-3357-7B29881F73D5}"/>
                  </a:ext>
                </a:extLst>
              </p14:cNvPr>
              <p14:cNvContentPartPr/>
              <p14:nvPr/>
            </p14:nvContentPartPr>
            <p14:xfrm>
              <a:off x="5445015" y="5011665"/>
              <a:ext cx="134280" cy="140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90E1EC-28C3-893B-3357-7B29881F73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7015" y="4904025"/>
                <a:ext cx="1699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C83259-262C-2EB4-3B1F-F4EA81B2DC17}"/>
                  </a:ext>
                </a:extLst>
              </p14:cNvPr>
              <p14:cNvContentPartPr/>
              <p14:nvPr/>
            </p14:nvContentPartPr>
            <p14:xfrm>
              <a:off x="5479575" y="5031465"/>
              <a:ext cx="158760" cy="170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C83259-262C-2EB4-3B1F-F4EA81B2D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3935" y="4815825"/>
                <a:ext cx="2304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DB2AEF-2B6E-28DC-C4FC-71557D0A15F1}"/>
                  </a:ext>
                </a:extLst>
              </p14:cNvPr>
              <p14:cNvContentPartPr/>
              <p14:nvPr/>
            </p14:nvContentPartPr>
            <p14:xfrm>
              <a:off x="5529936" y="5059128"/>
              <a:ext cx="36000" cy="73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DB2AEF-2B6E-28DC-C4FC-71557D0A1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3936" y="4843128"/>
                <a:ext cx="1076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1A8407-B2C2-5795-9711-67F500B9E231}"/>
                  </a:ext>
                </a:extLst>
              </p14:cNvPr>
              <p14:cNvContentPartPr/>
              <p14:nvPr/>
            </p14:nvContentPartPr>
            <p14:xfrm>
              <a:off x="5507256" y="5028888"/>
              <a:ext cx="45360" cy="178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1A8407-B2C2-5795-9711-67F500B9E2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9616" y="4921248"/>
                <a:ext cx="810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5805291-C823-9879-63A5-5EFC44E8C629}"/>
                  </a:ext>
                </a:extLst>
              </p14:cNvPr>
              <p14:cNvContentPartPr/>
              <p14:nvPr/>
            </p14:nvContentPartPr>
            <p14:xfrm>
              <a:off x="5478816" y="5029968"/>
              <a:ext cx="92880" cy="113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805291-C823-9879-63A5-5EFC44E8C6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61176" y="4922328"/>
                <a:ext cx="1285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248392-C32E-5174-0AAB-01DD516AD9B4}"/>
                  </a:ext>
                </a:extLst>
              </p14:cNvPr>
              <p14:cNvContentPartPr/>
              <p14:nvPr/>
            </p14:nvContentPartPr>
            <p14:xfrm>
              <a:off x="5453256" y="5046888"/>
              <a:ext cx="122040" cy="11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248392-C32E-5174-0AAB-01DD516AD9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35616" y="4939248"/>
                <a:ext cx="1576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04E06A-0BAC-4E91-BDCF-B8F63CBF25F9}"/>
                  </a:ext>
                </a:extLst>
              </p14:cNvPr>
              <p14:cNvContentPartPr/>
              <p14:nvPr/>
            </p14:nvContentPartPr>
            <p14:xfrm>
              <a:off x="5437056" y="4998288"/>
              <a:ext cx="88920" cy="142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04E06A-0BAC-4E91-BDCF-B8F63CBF25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19416" y="4890648"/>
                <a:ext cx="12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62BCFE6-0670-A6C5-1D0A-6B37794C6C36}"/>
                  </a:ext>
                </a:extLst>
              </p14:cNvPr>
              <p14:cNvContentPartPr/>
              <p14:nvPr/>
            </p14:nvContentPartPr>
            <p14:xfrm>
              <a:off x="5436696" y="5056248"/>
              <a:ext cx="180720" cy="83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62BCFE6-0670-A6C5-1D0A-6B37794C6C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8696" y="4948248"/>
                <a:ext cx="2163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F0FB9D-D7BA-21D4-4E9E-E98321C479A8}"/>
                  </a:ext>
                </a:extLst>
              </p14:cNvPr>
              <p14:cNvContentPartPr/>
              <p14:nvPr/>
            </p14:nvContentPartPr>
            <p14:xfrm>
              <a:off x="5479536" y="3840528"/>
              <a:ext cx="146160" cy="99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F0FB9D-D7BA-21D4-4E9E-E98321C479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61536" y="3732888"/>
                <a:ext cx="181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579F7AB-D8E7-A1BB-D509-6F29BAA5E52F}"/>
                  </a:ext>
                </a:extLst>
              </p14:cNvPr>
              <p14:cNvContentPartPr/>
              <p14:nvPr/>
            </p14:nvContentPartPr>
            <p14:xfrm>
              <a:off x="5469096" y="3816048"/>
              <a:ext cx="146160" cy="141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579F7AB-D8E7-A1BB-D509-6F29BAA5E5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51456" y="3708408"/>
                <a:ext cx="1818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623D99-58D1-40F0-F3ED-327FAA7DC6B0}"/>
                  </a:ext>
                </a:extLst>
              </p14:cNvPr>
              <p14:cNvContentPartPr/>
              <p14:nvPr/>
            </p14:nvContentPartPr>
            <p14:xfrm>
              <a:off x="5479176" y="3846288"/>
              <a:ext cx="167040" cy="88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623D99-58D1-40F0-F3ED-327FAA7DC6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61536" y="3738648"/>
                <a:ext cx="202680" cy="3045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11292D5F-CFE2-74F7-A36F-A62E104BEA11}"/>
              </a:ext>
            </a:extLst>
          </p:cNvPr>
          <p:cNvSpPr txBox="1"/>
          <p:nvPr/>
        </p:nvSpPr>
        <p:spPr>
          <a:xfrm>
            <a:off x="7668434" y="4985519"/>
            <a:ext cx="515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870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611BAA-24CF-4272-A82C-96997D4E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Pseudo c code about how cycle works</a:t>
            </a:r>
            <a:endParaRPr lang="tr-TR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05D24359-C6D8-491F-9A0A-E0994B0E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42" y="1905000"/>
            <a:ext cx="4154561" cy="3238781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71A27C6E-11D8-4D3F-A1F9-4932BE594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8"/>
          <a:stretch/>
        </p:blipFill>
        <p:spPr>
          <a:xfrm>
            <a:off x="8193539" y="1911431"/>
            <a:ext cx="3644915" cy="3254207"/>
          </a:xfrm>
          <a:prstGeom prst="rect">
            <a:avLst/>
          </a:prstGeom>
        </p:spPr>
      </p:pic>
      <p:sp>
        <p:nvSpPr>
          <p:cNvPr id="27" name="İçerik Yer Tutucusu 2">
            <a:extLst>
              <a:ext uri="{FF2B5EF4-FFF2-40B4-BE49-F238E27FC236}">
                <a16:creationId xmlns:a16="http://schemas.microsoft.com/office/drawing/2014/main" id="{77FF04E0-512C-414D-9F6C-22C5A657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442" y="5253462"/>
            <a:ext cx="10817624" cy="1455642"/>
          </a:xfrm>
        </p:spPr>
        <p:txBody>
          <a:bodyPr>
            <a:normAutofit fontScale="77500" lnSpcReduction="20000"/>
          </a:bodyPr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moving right and left until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is pressed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is pressed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checks if the blocks match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cycle starts working on the floor above if the blocks match.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block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 up until 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top row of the screen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player wins.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 ends if the blocks do not match.</a:t>
            </a:r>
          </a:p>
          <a:p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268CB46-F0BE-4DAA-B9F7-B3F537365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670"/>
          <a:stretch/>
        </p:blipFill>
        <p:spPr>
          <a:xfrm>
            <a:off x="4630369" y="1904999"/>
            <a:ext cx="3659515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51F7E6-D88E-4539-8FCA-FC83E7B1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9575"/>
            <a:ext cx="8911687" cy="1495425"/>
          </a:xfrm>
        </p:spPr>
        <p:txBody>
          <a:bodyPr>
            <a:normAutofit fontScale="90000"/>
          </a:bodyPr>
          <a:lstStyle/>
          <a:p>
            <a:r>
              <a:rPr lang="tr" dirty="0"/>
              <a:t>Discussion</a:t>
            </a:r>
            <a:br>
              <a:rPr lang="tr" dirty="0"/>
            </a:br>
            <a:br>
              <a:rPr lang="tr" dirty="0"/>
            </a:br>
            <a:r>
              <a:rPr lang="tr" sz="2500" dirty="0"/>
              <a:t>How i handled the problems</a:t>
            </a:r>
            <a:endParaRPr lang="tr-TR" sz="25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C97CDA-6ECE-41DE-A140-8A83594E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algn="just"/>
            <a:r>
              <a:rPr lang="tr" dirty="0"/>
              <a:t>The first major problem we faced was deleting the places where the block pass. Resetting the whole screen was not a solution because i had to keep the lower rows. Instead</a:t>
            </a:r>
            <a:r>
              <a:rPr lang="en-US" dirty="0"/>
              <a:t>,</a:t>
            </a:r>
            <a:r>
              <a:rPr lang="tr" dirty="0"/>
              <a:t> i used a different image which has 2 black rectangulars on its right and left sides. With this method, </a:t>
            </a:r>
            <a:r>
              <a:rPr lang="en-US" dirty="0"/>
              <a:t>the black rectangulares replace the previous colored images.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1882744-59A2-464C-8C33-81EC7C50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3908111"/>
            <a:ext cx="63817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ECE8E-EE56-472F-B6A2-F3A0C6C6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" sz="2500" dirty="0"/>
            </a:br>
            <a:br>
              <a:rPr lang="tr" sz="2500" dirty="0"/>
            </a:br>
            <a:r>
              <a:rPr lang="tr" sz="2500" dirty="0"/>
              <a:t>H</a:t>
            </a:r>
            <a:r>
              <a:rPr lang="tr-TR" sz="2500" dirty="0"/>
              <a:t>o</a:t>
            </a:r>
            <a:r>
              <a:rPr lang="tr" sz="2500" dirty="0"/>
              <a:t>w i handled the problems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DD2B27-BD1F-470C-AB09-3BC38A46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dirty="0"/>
              <a:t>Another problem was printing the first image on the left hand side. </a:t>
            </a:r>
            <a:r>
              <a:rPr lang="tr-TR" dirty="0"/>
              <a:t>I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" dirty="0"/>
              <a:t>unable to </a:t>
            </a:r>
            <a:r>
              <a:rPr lang="en-US" dirty="0"/>
              <a:t>use</a:t>
            </a:r>
            <a:r>
              <a:rPr lang="tr" dirty="0"/>
              <a:t> the same image directly because of the black rectangular on the left side of the image. In solution</a:t>
            </a:r>
            <a:r>
              <a:rPr lang="en-US" dirty="0"/>
              <a:t>,</a:t>
            </a:r>
            <a:r>
              <a:rPr lang="tr" dirty="0"/>
              <a:t> i used a different image which </a:t>
            </a:r>
            <a:r>
              <a:rPr lang="en-US" dirty="0"/>
              <a:t>does not have the </a:t>
            </a:r>
            <a:r>
              <a:rPr lang="tr" dirty="0"/>
              <a:t>black part on the left for only the first step of the cycle. 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F6E6CBC-BE9D-40CF-AE89-247F94E3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4022411"/>
            <a:ext cx="5105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7FCC4B-72BC-40C0-8E5F-260C69A9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Ideas on improving the code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34FC06-CC50-456E-825A-09F8A916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tr" dirty="0"/>
              <a:t>i tried to make our code improvable so we avoided the temporary solutions. </a:t>
            </a:r>
            <a:endParaRPr lang="en-US" dirty="0"/>
          </a:p>
          <a:p>
            <a:pPr algn="just"/>
            <a:r>
              <a:rPr lang="tr" dirty="0"/>
              <a:t>The first improvement would be decreasing the block count if the player misses one or two blocks.</a:t>
            </a:r>
            <a:r>
              <a:rPr lang="en-US" dirty="0"/>
              <a:t> The p</a:t>
            </a:r>
            <a:r>
              <a:rPr lang="tr" dirty="0"/>
              <a:t>layer keeps playing with the </a:t>
            </a:r>
            <a:r>
              <a:rPr lang="en-US" dirty="0"/>
              <a:t>remaining</a:t>
            </a:r>
            <a:r>
              <a:rPr lang="tr" dirty="0"/>
              <a:t> blocks. </a:t>
            </a:r>
            <a:endParaRPr lang="en-US" dirty="0"/>
          </a:p>
          <a:p>
            <a:pPr algn="just"/>
            <a:r>
              <a:rPr lang="tr" dirty="0"/>
              <a:t>The second improvement would be a score table on the screen. </a:t>
            </a:r>
            <a:endParaRPr lang="en-US" dirty="0"/>
          </a:p>
          <a:p>
            <a:pPr algn="just"/>
            <a:r>
              <a:rPr lang="tr" dirty="0"/>
              <a:t>Another improvement we thought was carrying on after the screen is filled by resetting the screen apart from the first row below. </a:t>
            </a:r>
            <a:r>
              <a:rPr lang="en-US" dirty="0"/>
              <a:t>The p</a:t>
            </a:r>
            <a:r>
              <a:rPr lang="tr" dirty="0"/>
              <a:t>layer could continue the game and the game would be endless.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673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46312-13F3-460B-8D30-DF830109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dirty="0"/>
              <a:t>Demonstration</a:t>
            </a:r>
            <a:endParaRPr lang="tr-TR" dirty="0"/>
          </a:p>
        </p:txBody>
      </p:sp>
      <p:pic>
        <p:nvPicPr>
          <p:cNvPr id="6" name="Screen Recording 5">
            <a:hlinkClick r:id="" action="ppaction://media"/>
            <a:extLst>
              <a:ext uri="{FF2B5EF4-FFF2-40B4-BE49-F238E27FC236}">
                <a16:creationId xmlns:a16="http://schemas.microsoft.com/office/drawing/2014/main" id="{9EE35A05-A52B-B9D9-4B4D-68DC61B1B7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34681" y="1489973"/>
            <a:ext cx="332263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7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517</Words>
  <Application>Microsoft Office PowerPoint</Application>
  <PresentationFormat>Geniş ekran</PresentationFormat>
  <Paragraphs>26</Paragraphs>
  <Slides>9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Duman</vt:lpstr>
      <vt:lpstr>Stacker Game Project     Emrecan YİĞİT  </vt:lpstr>
      <vt:lpstr>Introduction</vt:lpstr>
      <vt:lpstr>Implementation</vt:lpstr>
      <vt:lpstr>Flow chart of the algorithm</vt:lpstr>
      <vt:lpstr>Pseudo c code about how cycle works</vt:lpstr>
      <vt:lpstr>Discussion  How i handled the problems</vt:lpstr>
      <vt:lpstr>  How i handled the problems </vt:lpstr>
      <vt:lpstr>Ideas on improving the code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Stacker Game Project</dc:title>
  <dc:creator>emrecan Yiğit</dc:creator>
  <cp:lastModifiedBy>emrecan yiğit</cp:lastModifiedBy>
  <cp:revision>14</cp:revision>
  <dcterms:created xsi:type="dcterms:W3CDTF">2022-05-17T15:09:49Z</dcterms:created>
  <dcterms:modified xsi:type="dcterms:W3CDTF">2022-12-04T00:01:23Z</dcterms:modified>
</cp:coreProperties>
</file>