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Brief history - brady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it failed - will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Why it failed, root causes - will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Significance of the failure - nick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Lessons learned - nick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Bullet 3: everything was made in compliance to requirements.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Bullet 1: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Bullet 2: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Bullet 3: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Bullet 4: when requirements change you should be able to track down which parts of the design needs to change, and vice-versa.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Bullet 5: code tends to make implicit assumptions. Make sure those assumptions comply with the requirements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msquair.files.wordpress.com/2013/07/ariane-501-report-white-paper.pdf" TargetMode="External"/><Relationship Id="rId10" Type="http://schemas.openxmlformats.org/officeDocument/2006/relationships/hyperlink" Target="http://personal.victoria.ac.nz/stephen_marshall/SE/Failures/SE_Ariane.html" TargetMode="External"/><Relationship Id="rId13" Type="http://schemas.openxmlformats.org/officeDocument/2006/relationships/hyperlink" Target="http://dilbert.com/strip/1996-01-31" TargetMode="External"/><Relationship Id="rId1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Ariane_5" TargetMode="External"/><Relationship Id="rId4" Type="http://schemas.openxmlformats.org/officeDocument/2006/relationships/hyperlink" Target="https://en.wikipedia.org/wiki/Cluster_%28spacecraft%29#Launch_failure" TargetMode="External"/><Relationship Id="rId9" Type="http://schemas.openxmlformats.org/officeDocument/2006/relationships/hyperlink" Target="http://www.infragistics.com/community/cfs-filesystemfile.ashx/__key/CommunityServer.Blogs.Components.WeblogFiles/d-coding/4150.quick_5F00_byte_5F00_comic_5F00_a.jpg" TargetMode="External"/><Relationship Id="rId14" Type="http://schemas.openxmlformats.org/officeDocument/2006/relationships/hyperlink" Target="https://www.parksmoving.com/about-us/quality-assurance" TargetMode="External"/><Relationship Id="rId5" Type="http://schemas.openxmlformats.org/officeDocument/2006/relationships/hyperlink" Target="https://upload.wikimedia.org/wikipedia/commons/thumb/b/b9/Cut_drawing_of_an_Ariane_5_ECA_EN.svg/800px-Cut_drawing_of_an_Ariane_5_ECA_EN.svg.png" TargetMode="External"/><Relationship Id="rId6" Type="http://schemas.openxmlformats.org/officeDocument/2006/relationships/hyperlink" Target="http://www.savive.com/casestudy/ariane5.html" TargetMode="External"/><Relationship Id="rId7" Type="http://schemas.openxmlformats.org/officeDocument/2006/relationships/hyperlink" Target="http://www.esa.int/For_Media/Press_Releases/Ariane_501_-_Presentation_of_Inquiry_Board_report" TargetMode="External"/><Relationship Id="rId8" Type="http://schemas.openxmlformats.org/officeDocument/2006/relationships/hyperlink" Target="https://pbs.twimg.com/profile_images/456473652515463169/xXR95uqW_400x400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425" y="4775"/>
            <a:ext cx="34915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75"/>
            <a:ext cx="5652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485175"/>
            <a:ext cx="8520600" cy="11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Ariane 5 - Flight 501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Nick Nelson, Brady Field, William Montesdeoca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History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Decade in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$7 billion cost in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European Ariane rocket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Launch heavy objects into orbit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Reused software module from Ariane 4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475" y="0"/>
            <a:ext cx="30179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Failed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73225"/>
            <a:ext cx="4513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Improper attempt to convert data types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SRI (inertial reference system) failure: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Backup SRI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Active SRI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Engine nozzles veered to extreme position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550" y="662975"/>
            <a:ext cx="3123375" cy="31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it Failed - Root Causes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4506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Convert 64 bit float to 16 bit single integer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conversion was not protected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Exception handling failure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200" y="1038300"/>
            <a:ext cx="3091350" cy="37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Significance of the Failure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747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$500 million loss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Caused by a single line of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Specification and design allowed for the error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Software was believed to be correct until proven faulty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120" y="1017720"/>
            <a:ext cx="4903474" cy="28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9665"/>
            <a:ext cx="9144000" cy="278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313250"/>
            <a:ext cx="5265600" cy="191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simulation/test could have caught the error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reusing code, look at the 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Reused code still needs to be tested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sure documentation links design to 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Identify implicit functionality and check requirements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749" y="1789650"/>
            <a:ext cx="3082450" cy="14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Slide 3 information: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https://en.wikipedia.org/wiki/Ariane_5</a:t>
            </a:r>
            <a:r>
              <a:rPr lang="en" sz="1200"/>
              <a:t>,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https://en.wikipedia.org/wiki/Cluster_%28spacecraft%29#Launch_failure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Slide 3 image: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https://upload.wikimedia.org/wikipedia/commons/thumb/b/b9/Cut_drawing_of_an_Ariane_5_ECA_EN.svg/800px-Cut_drawing_of_an_Ariane_5_ECA_EN.svg.png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Slide 4 and 5 infomation: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http://www.savive.com/casestudy/ariane5.html</a:t>
            </a: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http://www.esa.int/For_Media/Press_Releases/Ariane_501_-_Presentation_of_Inquiry_Board_report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Slide 4 image: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https://pbs.twimg.com/profile_images/456473652515463169/xXR95uqW_400x400.png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Slide 5 image: </a:t>
            </a:r>
            <a:r>
              <a:rPr lang="en" sz="1200" u="sng">
                <a:solidFill>
                  <a:schemeClr val="hlink"/>
                </a:solidFill>
                <a:hlinkClick r:id="rId9"/>
              </a:rPr>
              <a:t>http://www.infragistics.com/community/cfs-filesystemfile.ashx/__key/CommunityServer.Blogs.Components.WeblogFiles/d-coding/4150.quick_5F00_byte_5F00_comic_5F00_a.jpg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Slide 6 and 8 information: </a:t>
            </a:r>
            <a:r>
              <a:rPr lang="en" sz="1200" u="sng">
                <a:solidFill>
                  <a:schemeClr val="hlink"/>
                </a:solidFill>
                <a:hlinkClick r:id="rId10"/>
              </a:rPr>
              <a:t>http://personal.victoria.ac.nz/stephen_marshall/SE/Failures/SE_Ariane.html</a:t>
            </a:r>
            <a:r>
              <a:rPr lang="en" sz="1200"/>
              <a:t>, </a:t>
            </a:r>
            <a:r>
              <a:rPr lang="en" sz="1200" u="sng">
                <a:solidFill>
                  <a:schemeClr val="hlink"/>
                </a:solidFill>
                <a:hlinkClick r:id="rId11"/>
              </a:rPr>
              <a:t>https://msquair.files.wordpress.com/2013/07/ariane-501-report-white-paper.pdf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Slide 6 image: </a:t>
            </a:r>
            <a:r>
              <a:rPr lang="en" sz="1200" u="sng">
                <a:solidFill>
                  <a:schemeClr val="hlink"/>
                </a:solidFill>
                <a:hlinkClick r:id="rId12"/>
              </a:rPr>
              <a:t>https://en.wikipedia.org/wiki/Cluster_(spacecraft)#Launch_failure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Slide 7 image: </a:t>
            </a:r>
            <a:r>
              <a:rPr lang="en" sz="1200" u="sng">
                <a:solidFill>
                  <a:schemeClr val="hlink"/>
                </a:solidFill>
                <a:hlinkClick r:id="rId13"/>
              </a:rPr>
              <a:t>http://dilbert.com/strip/1996-01-31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Slide 8 image: </a:t>
            </a:r>
            <a:r>
              <a:rPr lang="en" sz="1200" u="sng">
                <a:solidFill>
                  <a:schemeClr val="hlink"/>
                </a:solidFill>
                <a:hlinkClick r:id="rId14"/>
              </a:rPr>
              <a:t>https://www.parksmoving.com/about-us/quality-assurance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