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70" r:id="rId12"/>
    <p:sldId id="259" r:id="rId13"/>
    <p:sldId id="271" r:id="rId14"/>
    <p:sldId id="272" r:id="rId15"/>
    <p:sldId id="273" r:id="rId16"/>
    <p:sldId id="261" r:id="rId17"/>
    <p:sldId id="274" r:id="rId18"/>
    <p:sldId id="260" r:id="rId19"/>
    <p:sldId id="275" r:id="rId20"/>
    <p:sldId id="262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D5EAC-215D-4860-8AB2-27BC8712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AE229A-9D21-4745-B3A3-7848A12E5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A459E1-C5A5-457A-9127-1E7F6C2B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9B607-BDE1-41A0-80D6-2EEF02E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93904-962E-475D-95F4-F8981AF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50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3FC0B-6D4D-4428-B1AF-D497DD4F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1E39B-D7D2-4856-BE52-317C017D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84F6B-4970-4D22-9EE6-B1AC541D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DDDAF-5638-4668-AA97-76756D1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9C243-1CC8-47D8-B337-E311B735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64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11E606-2359-4595-A924-D8502050E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E39DE3-353E-4010-A8CF-02003DE6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19587-9909-47C4-80A8-B8FFDC6A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E7869-021D-482B-BE4E-958B3BFE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B5387-4916-4793-81D7-390CB60A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03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2DC61-6D56-4855-A660-F463D19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A8C1C-E101-420D-8127-3E5785A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1F422-3C85-4193-8AFD-27AD6CB1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FB048-15EF-4672-8907-7ABFD23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D35FF0-A681-404F-8DDB-4AF9F38F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723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831A0-6D99-4B58-B86D-77AB3F01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3C8CD-8DCF-4413-A710-B6BE8BA4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DD8FE-258E-4731-94AE-52777429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8003C-A882-4575-824E-E4923F6D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3F00A-7A3B-49B4-9A53-1B9A5C48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19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BDC81-BA3B-49B1-8F8E-9DA6B39C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B9AC-8861-46E1-8607-213DDC82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C6FE7C-73A2-4FF2-AD6F-2D21A44A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AC651-9C28-41AA-B95D-E8C642BB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8113F8-4145-495C-8B74-28D64618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37918E-16DE-4802-A275-5DDCFE95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939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79328-4315-4B68-8D17-04EED10E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53CE8-8E1C-4D3E-A5F6-406C8D3B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5EBADD-6B53-4EB7-8882-FC7B1405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29565E-BFC9-46FB-BA18-03DCA6F1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C233F5-DD77-41D1-96BE-0F00D4E3C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57F762-20C9-4ACD-94EF-88A7D50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835954-3302-419E-91D3-D5D3DF5C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82266A-BBBE-4B70-AD2A-6E70031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094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9CDE1-675C-4D65-AD83-6235475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4FEF1F-548E-43CE-BCE9-13C99414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4D70DE-C0F1-41F9-9167-0D42BB93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93ADB2-0ECE-4932-89BF-9F7754A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441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01CAE2-A43F-4E3B-9B87-F6A45097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48B1A4-8AED-4FF8-AB33-1067160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06325-4588-4729-83A5-65A17FF9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816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DF732-1E35-425A-A2E0-FC7F7E3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53EA2-FCCD-423F-9B5E-97FB3A9A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BBCE5B-A7EA-4B53-ACF6-BBBDF1E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EDBB6A-A702-4586-A52E-A7979D5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FA4263-8408-4BDB-9126-C81F6AB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C80F76-BDEF-4B4B-BC43-D2E189E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399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7388-28A2-4941-8BFF-EDC24FA6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5296EC-08E4-4895-BA91-0A4DD1A69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8952B-908B-459F-A350-83BD55C9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A81620-551F-4B53-B8DC-57FFE854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923DE-755F-4EBF-9B00-A57D8F43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EDB8A-F818-4213-B89D-1F4E8ABF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07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A1EFAD-0616-4269-A3E2-C1BC3682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0A320-0DF6-437C-BF65-069CE7B5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0282C-D3B0-46D3-84CB-340214550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5679-7161-492B-B7CD-D170E17EFB6E}" type="datetimeFigureOut">
              <a:rPr lang="zh-HK" altLang="en-US" smtClean="0"/>
              <a:t>1/6/2019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01DB9-ED1B-4194-9AC6-111ACEB49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843528-9E21-4D23-8038-7A130A813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2A8C-A9EE-4CA2-81E1-E4BF297EF8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36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2B05B-9B6F-4B43-AE7B-37E834E57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Programming</a:t>
            </a:r>
            <a:r>
              <a:rPr lang="zh-TW" altLang="en-US" dirty="0"/>
              <a:t>基礎篇</a:t>
            </a:r>
            <a:r>
              <a:rPr lang="en-US" altLang="zh-TW"/>
              <a:t>1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1D9D05-62A0-4911-9A6E-40B0B0206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6457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934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AC5D8-16E6-4082-B0A1-7CB318E8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9EB87-BC55-4FA3-892E-C4A55BA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呢份咁既野的學習目標仲洗講咩，一定唔會係比人用黎學</a:t>
            </a:r>
            <a:r>
              <a:rPr lang="en-US" altLang="zh-TW" dirty="0"/>
              <a:t>Programming</a:t>
            </a:r>
            <a:r>
              <a:rPr lang="zh-TW" altLang="en-US" dirty="0"/>
              <a:t>架啦</a:t>
            </a:r>
            <a:r>
              <a:rPr lang="en-US" altLang="zh-TW" dirty="0"/>
              <a:t> ==</a:t>
            </a:r>
            <a:r>
              <a:rPr lang="en-US" altLang="zh-TW" dirty="0" err="1"/>
              <a:t>lll</a:t>
            </a:r>
            <a:endParaRPr lang="en-US" altLang="zh-TW" dirty="0"/>
          </a:p>
          <a:p>
            <a:r>
              <a:rPr lang="zh-TW" altLang="en-US" dirty="0"/>
              <a:t>不過，因為考慮到個人因素，啫係你，所以入面會有好多練習，而唔係理論，事關本人的教學方針係先授人魚，再授人漁，自給自足。</a:t>
            </a:r>
            <a:endParaRPr lang="en-US" altLang="zh-TW" dirty="0"/>
          </a:p>
          <a:p>
            <a:r>
              <a:rPr lang="zh-TW" altLang="en-US" dirty="0"/>
              <a:t>如果你跟得足啲練習而你有加到技能點比你的慧根，未來</a:t>
            </a:r>
            <a:r>
              <a:rPr lang="en-US" altLang="zh-TW" dirty="0"/>
              <a:t>Programming</a:t>
            </a:r>
            <a:r>
              <a:rPr lang="zh-TW" altLang="en-US" dirty="0"/>
              <a:t>既</a:t>
            </a:r>
            <a:r>
              <a:rPr lang="en-US" altLang="zh-TW" dirty="0"/>
              <a:t>courses</a:t>
            </a:r>
            <a:r>
              <a:rPr lang="zh-TW" altLang="en-US" dirty="0"/>
              <a:t>你唔會跟甩，如無意外</a:t>
            </a:r>
            <a:r>
              <a:rPr lang="en-US" altLang="zh-TW" dirty="0"/>
              <a:t>……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647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引入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220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2222-8B27-4676-8F5E-E142A3D2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F9A6E-EDC2-4016-91E2-DADA04CA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呢個引入呢就同</a:t>
            </a:r>
            <a:r>
              <a:rPr lang="en-US" altLang="zh-TW" dirty="0"/>
              <a:t>Programming</a:t>
            </a:r>
            <a:r>
              <a:rPr lang="zh-TW" altLang="en-US" dirty="0"/>
              <a:t>無太大關係既，之不過想你有一個少少的認知啫</a:t>
            </a:r>
            <a:endParaRPr lang="en-US" altLang="zh-TW" dirty="0"/>
          </a:p>
          <a:p>
            <a:r>
              <a:rPr lang="zh-TW" altLang="en-US" dirty="0"/>
              <a:t>基本上，電腦世界就係得三樣野，第一：硬件；第二：軟件；第三：電腦研究</a:t>
            </a:r>
            <a:r>
              <a:rPr lang="en-US" altLang="zh-TW" dirty="0"/>
              <a:t>(</a:t>
            </a:r>
            <a:r>
              <a:rPr lang="zh-TW" altLang="en-US" dirty="0"/>
              <a:t>本人諗既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硬件：啫係所有見得到的實物</a:t>
            </a:r>
            <a:endParaRPr lang="en-US" altLang="zh-TW" dirty="0"/>
          </a:p>
          <a:p>
            <a:r>
              <a:rPr lang="zh-TW" altLang="en-US" dirty="0"/>
              <a:t>軟件：睇唔到但係可以令到硬件識行識走</a:t>
            </a:r>
            <a:endParaRPr lang="en-US" altLang="zh-TW" dirty="0"/>
          </a:p>
          <a:p>
            <a:r>
              <a:rPr lang="zh-TW" altLang="en-US" dirty="0"/>
              <a:t>電腦研究</a:t>
            </a:r>
            <a:r>
              <a:rPr lang="en-US" altLang="zh-TW" dirty="0"/>
              <a:t>(</a:t>
            </a:r>
            <a:r>
              <a:rPr lang="zh-TW" altLang="en-US" dirty="0"/>
              <a:t>大誤</a:t>
            </a:r>
            <a:r>
              <a:rPr lang="en-US" altLang="zh-TW" dirty="0"/>
              <a:t>)</a:t>
            </a:r>
            <a:r>
              <a:rPr lang="zh-TW" altLang="en-US" dirty="0"/>
              <a:t>：只有一啲痴線腦先會明白既野，你亦可以當係精神病的一種</a:t>
            </a:r>
            <a:r>
              <a:rPr lang="en-US" altLang="zh-TW" dirty="0"/>
              <a:t>XD</a:t>
            </a:r>
            <a:r>
              <a:rPr lang="zh-TW" altLang="en-US" dirty="0"/>
              <a:t>。簡單而言，係一啲創新既諗法打算係硬件上運行，同埋會用一啲從未用過既軟件</a:t>
            </a:r>
            <a:r>
              <a:rPr lang="en-US" altLang="zh-TW" dirty="0"/>
              <a:t>/</a:t>
            </a:r>
            <a:r>
              <a:rPr lang="en-US" altLang="zh-TW" dirty="0" err="1"/>
              <a:t>Programme</a:t>
            </a:r>
            <a:r>
              <a:rPr lang="zh-TW" altLang="en-US" dirty="0"/>
              <a:t>去行</a:t>
            </a:r>
            <a:r>
              <a:rPr lang="en-US" altLang="zh-TW" dirty="0"/>
              <a:t>(</a:t>
            </a:r>
            <a:r>
              <a:rPr lang="zh-TW" altLang="en-US" dirty="0"/>
              <a:t>例如自行研法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263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FC5D0-3E3E-4E41-AB5A-CA83411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33E3C-3F1B-4A2C-BE83-C69F7CB5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電腦世界既硬件同軟件雖然係兩樣野，但事實上呢兩樣呢係一體既，就好似人一樣，得個皮膚冇內臟或者得個內臟冇皮膚既一樣，都係生存唔到。</a:t>
            </a:r>
            <a:endParaRPr lang="en-US" altLang="zh-TW" dirty="0"/>
          </a:p>
          <a:p>
            <a:r>
              <a:rPr lang="zh-TW" altLang="en-US" dirty="0"/>
              <a:t>大學唔同既</a:t>
            </a:r>
            <a:r>
              <a:rPr lang="en-US" altLang="zh-TW" dirty="0"/>
              <a:t>IT major</a:t>
            </a:r>
            <a:r>
              <a:rPr lang="zh-TW" altLang="en-US" dirty="0"/>
              <a:t>都會涉及到硬件同軟件既，但係唔同既</a:t>
            </a:r>
            <a:r>
              <a:rPr lang="en-US" altLang="zh-TW" dirty="0"/>
              <a:t>major</a:t>
            </a:r>
            <a:r>
              <a:rPr lang="zh-TW" altLang="en-US" dirty="0"/>
              <a:t>在比例上都會唔同，有啲五五開</a:t>
            </a:r>
            <a:r>
              <a:rPr lang="en-US" altLang="zh-TW" dirty="0"/>
              <a:t>(</a:t>
            </a:r>
            <a:r>
              <a:rPr lang="zh-TW" altLang="en-US" dirty="0"/>
              <a:t>好似</a:t>
            </a:r>
            <a:r>
              <a:rPr lang="en-US" altLang="zh-TW" dirty="0"/>
              <a:t>CE)</a:t>
            </a:r>
            <a:r>
              <a:rPr lang="zh-TW" altLang="en-US" dirty="0"/>
              <a:t>，有啲會重軟件</a:t>
            </a:r>
            <a:r>
              <a:rPr lang="en-US" altLang="zh-TW" dirty="0"/>
              <a:t>(</a:t>
            </a:r>
            <a:r>
              <a:rPr lang="zh-TW" altLang="en-US" dirty="0"/>
              <a:t>好似</a:t>
            </a:r>
            <a:r>
              <a:rPr lang="en-US" altLang="zh-TW" dirty="0"/>
              <a:t>IE)</a:t>
            </a:r>
            <a:r>
              <a:rPr lang="zh-TW" altLang="en-US" dirty="0"/>
              <a:t>，有啲會重硬件</a:t>
            </a:r>
            <a:r>
              <a:rPr lang="en-US" altLang="zh-TW" dirty="0"/>
              <a:t>(</a:t>
            </a:r>
            <a:r>
              <a:rPr lang="zh-TW" altLang="en-US" dirty="0"/>
              <a:t>好似</a:t>
            </a:r>
            <a:r>
              <a:rPr lang="en-US" altLang="zh-TW" dirty="0"/>
              <a:t>EE</a:t>
            </a:r>
            <a:r>
              <a:rPr lang="zh-TW" altLang="en-US" dirty="0"/>
              <a:t>，同</a:t>
            </a:r>
            <a:r>
              <a:rPr lang="en-US" altLang="zh-TW" dirty="0"/>
              <a:t>SEEM?)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你可能會奇怪點解冇提班</a:t>
            </a:r>
            <a:r>
              <a:rPr lang="en-US" altLang="zh-TW" dirty="0"/>
              <a:t>CS</a:t>
            </a:r>
            <a:r>
              <a:rPr lang="zh-TW" altLang="en-US" dirty="0"/>
              <a:t>仔</a:t>
            </a:r>
            <a:r>
              <a:rPr lang="en-US" altLang="zh-TW" dirty="0"/>
              <a:t> :P </a:t>
            </a:r>
            <a:r>
              <a:rPr lang="zh-TW" altLang="en-US" dirty="0"/>
              <a:t>因為佢地係讀電腦研究既</a:t>
            </a:r>
            <a:r>
              <a:rPr lang="en-US" altLang="zh-TW" dirty="0"/>
              <a:t>(</a:t>
            </a:r>
            <a:r>
              <a:rPr lang="zh-TW" altLang="en-US" dirty="0"/>
              <a:t>誤</a:t>
            </a:r>
            <a:r>
              <a:rPr lang="en-US" altLang="zh-TW" dirty="0"/>
              <a:t>)</a:t>
            </a:r>
            <a:r>
              <a:rPr lang="zh-TW" altLang="en-US" dirty="0"/>
              <a:t>，唔知咩係電腦研究呢可以睇番上一頁。</a:t>
            </a:r>
            <a:r>
              <a:rPr lang="en-US" altLang="zh-TW" dirty="0"/>
              <a:t>:P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554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7D80D-CC3F-4163-B64F-0C80E60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FAA1F-69CB-453B-80E2-47D91F11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好啦，講笑講完了。</a:t>
            </a:r>
            <a:endParaRPr lang="en-US" altLang="zh-TW" dirty="0"/>
          </a:p>
          <a:p>
            <a:r>
              <a:rPr lang="zh-TW" altLang="en-US" dirty="0"/>
              <a:t>你應該都知電腦唔係硬件就係軟件，事實上，如果你個人係對硬件比對軟件有更多既興趣，我其實建議你會轉去讀硬件好啲，因為</a:t>
            </a:r>
            <a:r>
              <a:rPr lang="en-US" altLang="zh-TW" dirty="0"/>
              <a:t>…</a:t>
            </a:r>
            <a:r>
              <a:rPr lang="zh-TW" altLang="en-US" dirty="0"/>
              <a:t>軟件真係好易就學得識</a:t>
            </a:r>
            <a:r>
              <a:rPr lang="en-US" altLang="zh-TW" dirty="0"/>
              <a:t>…</a:t>
            </a:r>
            <a:r>
              <a:rPr lang="zh-TW" altLang="en-US" dirty="0"/>
              <a:t>用。</a:t>
            </a:r>
            <a:r>
              <a:rPr lang="en-US" altLang="zh-TW" dirty="0"/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207469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將來的出路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450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B29E0-8503-4A48-A7B0-A8F476AD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5DD41-8AFF-47B4-B270-E03BA1D9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講電腦簡介點可以唔講下電腦既出路呢</a:t>
            </a:r>
            <a:endParaRPr lang="en-US" altLang="zh-TW" dirty="0"/>
          </a:p>
          <a:p>
            <a:r>
              <a:rPr lang="zh-TW" altLang="en-US" dirty="0"/>
              <a:t>基本上，讀電腦既，好多都會係做</a:t>
            </a:r>
            <a:r>
              <a:rPr lang="en-US" altLang="zh-TW" dirty="0"/>
              <a:t>Programmer</a:t>
            </a:r>
            <a:r>
              <a:rPr lang="zh-TW" altLang="en-US" dirty="0"/>
              <a:t>，就好似</a:t>
            </a:r>
            <a:r>
              <a:rPr lang="en-US" altLang="zh-TW" dirty="0"/>
              <a:t>F=mc^2</a:t>
            </a:r>
            <a:r>
              <a:rPr lang="zh-TW" altLang="en-US" dirty="0"/>
              <a:t>一樣，呢個係定律黎</a:t>
            </a:r>
            <a:endParaRPr lang="en-US" altLang="zh-TW" dirty="0"/>
          </a:p>
          <a:p>
            <a:r>
              <a:rPr lang="zh-TW" altLang="en-US" dirty="0"/>
              <a:t>不過，又唔係所有人都會做</a:t>
            </a:r>
            <a:r>
              <a:rPr lang="en-US" altLang="zh-TW" dirty="0"/>
              <a:t>Programmer</a:t>
            </a:r>
            <a:r>
              <a:rPr lang="zh-TW" altLang="en-US" dirty="0"/>
              <a:t>既。</a:t>
            </a:r>
            <a:endParaRPr lang="en-US" altLang="zh-TW" dirty="0"/>
          </a:p>
          <a:p>
            <a:r>
              <a:rPr lang="zh-TW" altLang="en-US" dirty="0"/>
              <a:t>事關，而家好多公司都請一啲人係識電腦但又唔洗好叻既人，目的係要佢地個橋樑，去同班公司大佬同埋電腦商做溝通。</a:t>
            </a:r>
            <a:endParaRPr lang="en-US" altLang="zh-TW" dirty="0"/>
          </a:p>
          <a:p>
            <a:r>
              <a:rPr lang="zh-TW" altLang="en-US" dirty="0"/>
              <a:t>亦都有人會行硬件呢一行</a:t>
            </a:r>
            <a:endParaRPr lang="en-US" altLang="zh-TW" dirty="0"/>
          </a:p>
          <a:p>
            <a:r>
              <a:rPr lang="zh-TW" altLang="en-US" dirty="0"/>
              <a:t>仲會有人轉行添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所以電腦出路話就話多元化，但其實都係唔多選擇</a:t>
            </a:r>
            <a:endParaRPr lang="en-US" altLang="zh-TW" dirty="0"/>
          </a:p>
          <a:p>
            <a:r>
              <a:rPr lang="zh-TW" altLang="en-US" dirty="0"/>
              <a:t>就算話咩創業個啲呀，做</a:t>
            </a:r>
            <a:r>
              <a:rPr lang="en-US" altLang="zh-TW" dirty="0"/>
              <a:t>hacker</a:t>
            </a:r>
            <a:r>
              <a:rPr lang="zh-TW" altLang="en-US" dirty="0"/>
              <a:t>做</a:t>
            </a:r>
            <a:r>
              <a:rPr lang="en-US" altLang="zh-TW" dirty="0"/>
              <a:t>cloud-tech</a:t>
            </a:r>
            <a:r>
              <a:rPr lang="zh-TW" altLang="en-US" dirty="0"/>
              <a:t>都係做緊</a:t>
            </a:r>
            <a:r>
              <a:rPr lang="en-US" altLang="zh-TW" dirty="0"/>
              <a:t>Programmer</a:t>
            </a:r>
            <a:r>
              <a:rPr lang="zh-TW" altLang="en-US" dirty="0"/>
              <a:t>而已。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509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事實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094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51E4A-5EA0-4C56-9578-AF7CFA1C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B0EC2-206B-4B07-A41B-2ACCD375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好了，講左咁多都係時候入正題了。</a:t>
            </a:r>
            <a:endParaRPr lang="en-US" altLang="zh-TW" dirty="0"/>
          </a:p>
          <a:p>
            <a:r>
              <a:rPr lang="zh-TW" altLang="en-US" dirty="0"/>
              <a:t>係開始講點學</a:t>
            </a:r>
            <a:r>
              <a:rPr lang="en-US" altLang="zh-TW" dirty="0"/>
              <a:t>Programming</a:t>
            </a:r>
            <a:r>
              <a:rPr lang="zh-TW" altLang="en-US" dirty="0"/>
              <a:t>之前，你首先要明白一啲事實先。</a:t>
            </a:r>
            <a:endParaRPr lang="en-US" altLang="zh-TW" dirty="0"/>
          </a:p>
          <a:p>
            <a:r>
              <a:rPr lang="zh-TW" altLang="en-US" dirty="0"/>
              <a:t>第一，學</a:t>
            </a:r>
            <a:r>
              <a:rPr lang="en-US" altLang="zh-TW" dirty="0"/>
              <a:t>Programming</a:t>
            </a:r>
            <a:r>
              <a:rPr lang="zh-TW" altLang="en-US" dirty="0"/>
              <a:t>係好簡單既事，起碼冇你想像中咁難，不過會既悶下，真心！你之後就會明點解我會咁講。</a:t>
            </a:r>
            <a:endParaRPr lang="en-US" altLang="zh-TW" dirty="0"/>
          </a:p>
          <a:p>
            <a:r>
              <a:rPr lang="zh-TW" altLang="en-US" dirty="0"/>
              <a:t>第二，</a:t>
            </a:r>
            <a:r>
              <a:rPr lang="en-US" altLang="zh-TW" dirty="0"/>
              <a:t>practice makes perfect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第三，只要對</a:t>
            </a:r>
            <a:r>
              <a:rPr lang="en-US" altLang="zh-TW" dirty="0"/>
              <a:t>Programming</a:t>
            </a:r>
            <a:r>
              <a:rPr lang="zh-TW" altLang="en-US" dirty="0"/>
              <a:t>有好奇心，就可以學得更有成效。</a:t>
            </a:r>
            <a:endParaRPr lang="en-US" altLang="zh-TW" dirty="0"/>
          </a:p>
          <a:p>
            <a:r>
              <a:rPr lang="zh-TW" altLang="en-US" dirty="0"/>
              <a:t>第四，唔需要記曬所有</a:t>
            </a:r>
            <a:r>
              <a:rPr lang="en-US" altLang="zh-TW" dirty="0"/>
              <a:t>coding</a:t>
            </a:r>
            <a:r>
              <a:rPr lang="zh-TW" altLang="en-US" dirty="0"/>
              <a:t>入腦，只需要知道有呢樣野既存在就足夠在社會生存！！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643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37EEE-8779-426A-8D9F-75FE157D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75C28-CC87-4E9A-867E-86FC5752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  <a:endParaRPr lang="en-US" altLang="zh-TW" dirty="0"/>
          </a:p>
          <a:p>
            <a:r>
              <a:rPr lang="zh-TW" altLang="en-US" dirty="0"/>
              <a:t>學習目標</a:t>
            </a:r>
            <a:endParaRPr lang="en-US" altLang="zh-TW" dirty="0"/>
          </a:p>
          <a:p>
            <a:r>
              <a:rPr lang="zh-TW" altLang="en-US" dirty="0"/>
              <a:t>引入</a:t>
            </a:r>
            <a:endParaRPr lang="en-US" altLang="zh-TW" dirty="0"/>
          </a:p>
          <a:p>
            <a:r>
              <a:rPr lang="zh-TW" altLang="en-US" dirty="0"/>
              <a:t>難處</a:t>
            </a:r>
            <a:endParaRPr lang="en-US" altLang="zh-TW" dirty="0"/>
          </a:p>
          <a:p>
            <a:r>
              <a:rPr lang="zh-TW" altLang="en-US" dirty="0"/>
              <a:t>將來的出路</a:t>
            </a:r>
            <a:endParaRPr lang="en-US" altLang="zh-TW" dirty="0"/>
          </a:p>
          <a:p>
            <a:r>
              <a:rPr lang="zh-TW" altLang="en-US" dirty="0"/>
              <a:t>個人小提示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9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個人小提示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986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389F4-BFEB-4E7F-9E2C-44194F6B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B2480-4801-41A0-900F-5C3F0F14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呢啲野只係我個人的小小心得，只係用作提醒，建立你既習慣，唔跟都</a:t>
            </a:r>
            <a:r>
              <a:rPr lang="en-US" altLang="zh-TW" dirty="0"/>
              <a:t>OK</a:t>
            </a:r>
            <a:r>
              <a:rPr lang="zh-TW" altLang="en-US" dirty="0"/>
              <a:t>既。</a:t>
            </a:r>
            <a:endParaRPr lang="en-US" altLang="zh-TW" dirty="0"/>
          </a:p>
          <a:p>
            <a:r>
              <a:rPr lang="zh-TW" altLang="en-US" dirty="0"/>
              <a:t>第一：保持一貫既寫</a:t>
            </a:r>
            <a:r>
              <a:rPr lang="en-US" altLang="zh-TW" dirty="0"/>
              <a:t>code</a:t>
            </a:r>
            <a:r>
              <a:rPr lang="zh-TW" altLang="en-US" dirty="0"/>
              <a:t>方式，通常係指你分行同開關</a:t>
            </a:r>
            <a:r>
              <a:rPr lang="en-US" altLang="zh-TW" dirty="0"/>
              <a:t>{}/()</a:t>
            </a:r>
            <a:r>
              <a:rPr lang="zh-TW" altLang="en-US" dirty="0"/>
              <a:t>。基本上你可上去一啲網站睇下人地既</a:t>
            </a:r>
            <a:r>
              <a:rPr lang="en-US" altLang="zh-TW" dirty="0"/>
              <a:t>format</a:t>
            </a:r>
            <a:r>
              <a:rPr lang="zh-TW" altLang="en-US" dirty="0"/>
              <a:t>。方便自己睇又方便人地睇啫。</a:t>
            </a:r>
            <a:endParaRPr lang="en-US" altLang="zh-TW" dirty="0"/>
          </a:p>
          <a:p>
            <a:r>
              <a:rPr lang="zh-TW" altLang="en-US" dirty="0"/>
              <a:t>第二：要識得用</a:t>
            </a:r>
            <a:r>
              <a:rPr lang="en-US" altLang="zh-TW" dirty="0"/>
              <a:t>comment</a:t>
            </a:r>
            <a:r>
              <a:rPr lang="zh-TW" altLang="en-US" dirty="0"/>
              <a:t>！主要係比你將來用，養成一個好既習慣可以比人地睇你段野個陣知你段野既作用。好多時會係用係</a:t>
            </a:r>
            <a:r>
              <a:rPr lang="en-US" altLang="zh-TW" dirty="0"/>
              <a:t>function/looping/program</a:t>
            </a:r>
            <a:r>
              <a:rPr lang="zh-TW" altLang="en-US" dirty="0"/>
              <a:t>前後，解釋你舊野點用，有咩注意等等。</a:t>
            </a:r>
            <a:endParaRPr lang="en-US" altLang="zh-TW" dirty="0"/>
          </a:p>
          <a:p>
            <a:r>
              <a:rPr lang="zh-TW" altLang="en-US" dirty="0"/>
              <a:t>第三，最好</a:t>
            </a:r>
            <a:r>
              <a:rPr lang="en-US" altLang="zh-TW" dirty="0"/>
              <a:t>keep</a:t>
            </a:r>
            <a:r>
              <a:rPr lang="zh-TW" altLang="en-US" dirty="0"/>
              <a:t>起所有你打過既</a:t>
            </a:r>
            <a:r>
              <a:rPr lang="en-US" altLang="zh-TW" dirty="0"/>
              <a:t>program</a:t>
            </a:r>
            <a:r>
              <a:rPr lang="zh-TW" altLang="en-US" dirty="0"/>
              <a:t>，因為你可以引以為介，甚至知自己錯過啲咩同點改先好。</a:t>
            </a:r>
            <a:endParaRPr lang="en-US" altLang="zh-TW" dirty="0"/>
          </a:p>
          <a:p>
            <a:r>
              <a:rPr lang="zh-TW" altLang="en-US" dirty="0"/>
              <a:t>第四，係小學雞既階段，你既</a:t>
            </a:r>
            <a:r>
              <a:rPr lang="en-US" altLang="zh-TW" dirty="0"/>
              <a:t>program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到就得，解決到個問題就夠，唔洗太過執著於完美，因為世界上無</a:t>
            </a:r>
            <a:r>
              <a:rPr lang="en-US" altLang="zh-TW" dirty="0"/>
              <a:t>program</a:t>
            </a:r>
            <a:r>
              <a:rPr lang="zh-TW" altLang="en-US" dirty="0"/>
              <a:t>係完美既，唔係</a:t>
            </a:r>
            <a:r>
              <a:rPr lang="en-US" altLang="zh-TW" dirty="0"/>
              <a:t>hacker</a:t>
            </a:r>
            <a:r>
              <a:rPr lang="zh-TW" altLang="en-US" dirty="0"/>
              <a:t>就唔洗揾食了</a:t>
            </a:r>
            <a:r>
              <a:rPr lang="en-US" altLang="zh-TW" dirty="0"/>
              <a:t>((</a:t>
            </a:r>
            <a:r>
              <a:rPr lang="zh-TW" altLang="en-US" dirty="0"/>
              <a:t>笑。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630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509BE-B721-45D9-A6A0-8C854571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4BDA9-EB55-4D6A-900B-B0F52E1D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第五，你要識得</a:t>
            </a:r>
            <a:r>
              <a:rPr lang="en-US" altLang="zh-TW" dirty="0"/>
              <a:t>debug</a:t>
            </a:r>
            <a:r>
              <a:rPr lang="zh-TW" altLang="en-US" dirty="0"/>
              <a:t>，因為</a:t>
            </a:r>
            <a:r>
              <a:rPr lang="en-US" altLang="zh-TW" dirty="0"/>
              <a:t>bug</a:t>
            </a:r>
            <a:r>
              <a:rPr lang="zh-TW" altLang="en-US" dirty="0"/>
              <a:t>一定會出現，如果唔識</a:t>
            </a:r>
            <a:r>
              <a:rPr lang="en-US" altLang="zh-TW" dirty="0"/>
              <a:t>debug</a:t>
            </a:r>
            <a:r>
              <a:rPr lang="zh-TW" altLang="en-US" dirty="0"/>
              <a:t>係可以死得人既！！基本上我用的</a:t>
            </a:r>
            <a:r>
              <a:rPr lang="en-US" altLang="zh-TW" dirty="0"/>
              <a:t>debug</a:t>
            </a:r>
            <a:r>
              <a:rPr lang="zh-TW" altLang="en-US" dirty="0"/>
              <a:t>方法係</a:t>
            </a:r>
            <a:r>
              <a:rPr lang="en-US" altLang="zh-TW" dirty="0" err="1"/>
              <a:t>comment+output</a:t>
            </a:r>
            <a:r>
              <a:rPr lang="zh-TW" altLang="en-US" dirty="0"/>
              <a:t>，</a:t>
            </a:r>
            <a:r>
              <a:rPr lang="en-US" altLang="zh-TW" dirty="0"/>
              <a:t>always work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第六，切忌心浮氣燥！！！！！雖然好多時我都會做到尸口巾左出黎，但係唔識個陣，你可以休息下，飲杯茶食個包咁之後就重新黎過，好快就解決到。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2983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6EA6-CB55-4888-8081-C2C3BC13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ED6-56C1-4332-BB67-8B61D78B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第七</a:t>
            </a:r>
            <a:r>
              <a:rPr lang="zh-TW" altLang="en-US" dirty="0"/>
              <a:t>，如果你對某一啲位感到疑惑，唔好諗，有得試就試下先，舉個例子咁，</a:t>
            </a:r>
            <a:r>
              <a:rPr lang="en-US" altLang="zh-TW" dirty="0" err="1"/>
              <a:t>scanf</a:t>
            </a:r>
            <a:r>
              <a:rPr lang="en-US" altLang="zh-TW" dirty="0"/>
              <a:t>(“%</a:t>
            </a:r>
            <a:r>
              <a:rPr lang="en-US" altLang="zh-TW" dirty="0" err="1"/>
              <a:t>d”,x</a:t>
            </a:r>
            <a:r>
              <a:rPr lang="en-US" altLang="zh-TW" dirty="0"/>
              <a:t>); 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>
                <a:sym typeface="Wingdings" panose="05000000000000000000" pitchFamily="2" charset="2"/>
              </a:rPr>
              <a:t>呢個係叫</a:t>
            </a:r>
            <a:r>
              <a:rPr lang="en-US" altLang="zh-TW" dirty="0">
                <a:sym typeface="Wingdings" panose="05000000000000000000" pitchFamily="2" charset="2"/>
              </a:rPr>
              <a:t>user</a:t>
            </a:r>
            <a:r>
              <a:rPr lang="zh-TW" altLang="en-US" dirty="0">
                <a:sym typeface="Wingdings" panose="05000000000000000000" pitchFamily="2" charset="2"/>
              </a:rPr>
              <a:t>入野，但可唔可以係入面同時加埋</a:t>
            </a:r>
            <a:r>
              <a:rPr lang="en-US" altLang="zh-TW" dirty="0">
                <a:sym typeface="Wingdings" panose="05000000000000000000" pitchFamily="2" charset="2"/>
              </a:rPr>
              <a:t>string</a:t>
            </a:r>
            <a:r>
              <a:rPr lang="zh-TW" altLang="en-US" dirty="0">
                <a:sym typeface="Wingdings" panose="05000000000000000000" pitchFamily="2" charset="2"/>
              </a:rPr>
              <a:t>呢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  <a:r>
              <a:rPr lang="zh-TW" altLang="en-US" dirty="0">
                <a:sym typeface="Wingdings" panose="05000000000000000000" pitchFamily="2" charset="2"/>
              </a:rPr>
              <a:t>啫係 </a:t>
            </a:r>
            <a:r>
              <a:rPr lang="en-US" altLang="zh-TW" dirty="0" err="1">
                <a:sym typeface="Wingdings" panose="05000000000000000000" pitchFamily="2" charset="2"/>
              </a:rPr>
              <a:t>scanf</a:t>
            </a:r>
            <a:r>
              <a:rPr lang="en-US" altLang="zh-TW" dirty="0">
                <a:sym typeface="Wingdings" panose="05000000000000000000" pitchFamily="2" charset="2"/>
              </a:rPr>
              <a:t>(“please input: %</a:t>
            </a:r>
            <a:r>
              <a:rPr lang="en-US" altLang="zh-TW" dirty="0" err="1">
                <a:sym typeface="Wingdings" panose="05000000000000000000" pitchFamily="2" charset="2"/>
              </a:rPr>
              <a:t>d”,x</a:t>
            </a:r>
            <a:r>
              <a:rPr lang="en-US" altLang="zh-TW" dirty="0">
                <a:sym typeface="Wingdings" panose="05000000000000000000" pitchFamily="2" charset="2"/>
              </a:rPr>
              <a:t>); </a:t>
            </a:r>
            <a:r>
              <a:rPr lang="zh-TW" altLang="en-US" dirty="0">
                <a:sym typeface="Wingdings" panose="05000000000000000000" pitchFamily="2" charset="2"/>
              </a:rPr>
              <a:t>會唔會出 </a:t>
            </a:r>
            <a:r>
              <a:rPr lang="en-US" altLang="zh-TW" dirty="0">
                <a:sym typeface="Wingdings" panose="05000000000000000000" pitchFamily="2" charset="2"/>
              </a:rPr>
              <a:t>please input:   </a:t>
            </a:r>
            <a:r>
              <a:rPr lang="zh-TW" altLang="en-US" dirty="0">
                <a:sym typeface="Wingdings" panose="05000000000000000000" pitchFamily="2" charset="2"/>
              </a:rPr>
              <a:t>呢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  <a:r>
              <a:rPr lang="zh-TW" altLang="en-US" dirty="0">
                <a:sym typeface="Wingdings" panose="05000000000000000000" pitchFamily="2" charset="2"/>
              </a:rPr>
              <a:t>，有時呢啲好奇就已經可以幫你學好多野，由呢一刻開始，你都會發現</a:t>
            </a:r>
            <a:r>
              <a:rPr lang="en-US" altLang="zh-TW" dirty="0">
                <a:sym typeface="Wingdings" panose="05000000000000000000" pitchFamily="2" charset="2"/>
              </a:rPr>
              <a:t>programming</a:t>
            </a:r>
            <a:r>
              <a:rPr lang="zh-TW" altLang="en-US" dirty="0">
                <a:sym typeface="Wingdings" panose="05000000000000000000" pitchFamily="2" charset="2"/>
              </a:rPr>
              <a:t>其實係好死版唔難既。</a:t>
            </a:r>
            <a:endParaRPr lang="en-US" altLang="zh-TW" dirty="0"/>
          </a:p>
          <a:p>
            <a:r>
              <a:rPr lang="zh-TW" altLang="en-US" dirty="0"/>
              <a:t>加油！！！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447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909-418B-46EB-9BA2-8C006F1D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D079E-1992-481D-B0D6-8A2AAFA3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51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A89FB-4823-4B6E-9505-91B7015A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9657D-668F-458D-8134-2A2BB178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呢份野呢其實係諗起你之前冇讀過</a:t>
            </a:r>
            <a:r>
              <a:rPr lang="en-US" altLang="zh-TW" dirty="0"/>
              <a:t>ICT</a:t>
            </a:r>
            <a:r>
              <a:rPr lang="zh-TW" altLang="en-US" dirty="0"/>
              <a:t>，又冇學過</a:t>
            </a:r>
            <a:r>
              <a:rPr lang="en-US" altLang="zh-TW" dirty="0"/>
              <a:t>programming</a:t>
            </a:r>
            <a:r>
              <a:rPr lang="zh-TW" altLang="en-US" dirty="0"/>
              <a:t>，怕你未來一年會超級無敵極之咁痛苦，更有可能會讀到懷疑人生甚至考慮重新投胎而整出黎。</a:t>
            </a:r>
            <a:endParaRPr lang="en-US" altLang="zh-TW" dirty="0"/>
          </a:p>
          <a:p>
            <a:r>
              <a:rPr lang="zh-TW" altLang="en-US" dirty="0"/>
              <a:t>如果你未來係唔會讀</a:t>
            </a:r>
            <a:r>
              <a:rPr lang="en-US" altLang="zh-TW" dirty="0"/>
              <a:t>Programming</a:t>
            </a:r>
            <a:r>
              <a:rPr lang="zh-TW" altLang="en-US" dirty="0"/>
              <a:t>既</a:t>
            </a:r>
            <a:r>
              <a:rPr lang="en-US" altLang="zh-TW" dirty="0"/>
              <a:t>major/</a:t>
            </a:r>
            <a:r>
              <a:rPr lang="zh-TW" altLang="en-US" dirty="0"/>
              <a:t>學科個話，又或者你打算</a:t>
            </a:r>
            <a:r>
              <a:rPr lang="en-US" altLang="zh-TW" dirty="0"/>
              <a:t>HEA</a:t>
            </a:r>
            <a:r>
              <a:rPr lang="zh-TW" altLang="en-US" dirty="0"/>
              <a:t>左未來既</a:t>
            </a:r>
            <a:r>
              <a:rPr lang="en-US" altLang="zh-TW" dirty="0"/>
              <a:t>Programming </a:t>
            </a:r>
            <a:r>
              <a:rPr lang="en-US" altLang="zh-TW" dirty="0" err="1"/>
              <a:t>coursessssssss</a:t>
            </a:r>
            <a:r>
              <a:rPr lang="zh-TW" altLang="en-US" dirty="0"/>
              <a:t>，又或者你諗著「上網自學都得架啦」</a:t>
            </a:r>
            <a:r>
              <a:rPr lang="en-US" altLang="zh-TW" sz="1050" dirty="0"/>
              <a:t>(</a:t>
            </a:r>
            <a:r>
              <a:rPr lang="zh-TW" altLang="en-US" sz="1050" dirty="0"/>
              <a:t>其實係得既</a:t>
            </a:r>
            <a:r>
              <a:rPr lang="en-US" altLang="zh-TW" sz="1050" dirty="0"/>
              <a:t>~</a:t>
            </a:r>
            <a:r>
              <a:rPr lang="zh-TW" altLang="en-US" sz="1050" dirty="0"/>
              <a:t>因為所有人都係</a:t>
            </a:r>
            <a:r>
              <a:rPr lang="en-US" altLang="zh-TW" sz="1050" dirty="0"/>
              <a:t>)</a:t>
            </a:r>
            <a:r>
              <a:rPr lang="zh-TW" altLang="en-US" dirty="0"/>
              <a:t>的話，你係可以直接 </a:t>
            </a:r>
            <a:r>
              <a:rPr lang="en-US" altLang="zh-TW" dirty="0"/>
              <a:t>close</a:t>
            </a:r>
            <a:r>
              <a:rPr lang="zh-TW" altLang="en-US" dirty="0"/>
              <a:t>左呢份野既。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407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2BDB53-6C5A-44B9-B377-460CCCAFE4B4}"/>
              </a:ext>
            </a:extLst>
          </p:cNvPr>
          <p:cNvSpPr txBox="1"/>
          <p:nvPr/>
        </p:nvSpPr>
        <p:spPr>
          <a:xfrm>
            <a:off x="4459224" y="2982724"/>
            <a:ext cx="3130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200" dirty="0"/>
              <a:t>考慮中</a:t>
            </a:r>
            <a:r>
              <a:rPr lang="en-US" altLang="zh-TW" sz="5200" dirty="0"/>
              <a:t>……</a:t>
            </a:r>
            <a:endParaRPr lang="zh-HK" altLang="en-US" sz="5200" dirty="0"/>
          </a:p>
        </p:txBody>
      </p:sp>
    </p:spTree>
    <p:extLst>
      <p:ext uri="{BB962C8B-B14F-4D97-AF65-F5344CB8AC3E}">
        <p14:creationId xmlns:p14="http://schemas.microsoft.com/office/powerpoint/2010/main" val="41808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2BDB53-6C5A-44B9-B377-460CCCAFE4B4}"/>
              </a:ext>
            </a:extLst>
          </p:cNvPr>
          <p:cNvSpPr txBox="1"/>
          <p:nvPr/>
        </p:nvSpPr>
        <p:spPr>
          <a:xfrm>
            <a:off x="4459224" y="2982724"/>
            <a:ext cx="3130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200" dirty="0"/>
              <a:t>考慮中</a:t>
            </a:r>
            <a:r>
              <a:rPr lang="en-US" altLang="zh-TW" sz="5200" dirty="0"/>
              <a:t>……</a:t>
            </a:r>
            <a:endParaRPr lang="zh-HK" altLang="en-US" sz="5200" dirty="0"/>
          </a:p>
        </p:txBody>
      </p:sp>
    </p:spTree>
    <p:extLst>
      <p:ext uri="{BB962C8B-B14F-4D97-AF65-F5344CB8AC3E}">
        <p14:creationId xmlns:p14="http://schemas.microsoft.com/office/powerpoint/2010/main" val="9774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2BDB53-6C5A-44B9-B377-460CCCAFE4B4}"/>
              </a:ext>
            </a:extLst>
          </p:cNvPr>
          <p:cNvSpPr txBox="1"/>
          <p:nvPr/>
        </p:nvSpPr>
        <p:spPr>
          <a:xfrm>
            <a:off x="4459224" y="2982724"/>
            <a:ext cx="3130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200" dirty="0"/>
              <a:t>考慮中</a:t>
            </a:r>
            <a:r>
              <a:rPr lang="en-US" altLang="zh-TW" sz="5200" dirty="0"/>
              <a:t>……</a:t>
            </a:r>
            <a:endParaRPr lang="zh-HK" altLang="en-US" sz="5200" dirty="0"/>
          </a:p>
        </p:txBody>
      </p:sp>
    </p:spTree>
    <p:extLst>
      <p:ext uri="{BB962C8B-B14F-4D97-AF65-F5344CB8AC3E}">
        <p14:creationId xmlns:p14="http://schemas.microsoft.com/office/powerpoint/2010/main" val="297709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23715-5622-4E08-AAF4-E7013F8B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F9482-B78A-4AFD-ABD6-77190BD2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當你睇到哩一版呢，啫係你想借呢份咁既騎哩野去學</a:t>
            </a:r>
            <a:r>
              <a:rPr lang="en-US" altLang="zh-TW" dirty="0"/>
              <a:t>Programming la</a:t>
            </a:r>
          </a:p>
          <a:p>
            <a:r>
              <a:rPr lang="zh-TW" altLang="en-US" dirty="0"/>
              <a:t>但係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如果你係打算</a:t>
            </a:r>
            <a:r>
              <a:rPr lang="en-US" altLang="zh-TW" dirty="0"/>
              <a:t>upgrade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呢，你又可以</a:t>
            </a:r>
            <a:r>
              <a:rPr lang="en-US" altLang="zh-TW" dirty="0"/>
              <a:t>close</a:t>
            </a:r>
            <a:r>
              <a:rPr lang="zh-TW" altLang="en-US" dirty="0"/>
              <a:t>左呢野</a:t>
            </a:r>
            <a:r>
              <a:rPr lang="en-US" altLang="zh-TW" dirty="0"/>
              <a:t>la</a:t>
            </a:r>
          </a:p>
          <a:p>
            <a:r>
              <a:rPr lang="zh-TW" altLang="en-US" dirty="0"/>
              <a:t>因為呢份野呢只係用左補底，而會唔令到你</a:t>
            </a:r>
            <a:r>
              <a:rPr lang="en-US" altLang="zh-TW" dirty="0"/>
              <a:t>upgrade</a:t>
            </a:r>
            <a:r>
              <a:rPr lang="zh-TW" altLang="en-US" dirty="0"/>
              <a:t>既</a:t>
            </a:r>
            <a:r>
              <a:rPr lang="en-US" altLang="zh-TW" dirty="0"/>
              <a:t>~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896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E13FE-5974-407B-8F43-119CFC2F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1EF0C-F6F5-447E-A9AD-F268F266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事先聲明，哩份呢</a:t>
            </a:r>
            <a:r>
              <a:rPr lang="en-US" altLang="zh-TW" dirty="0"/>
              <a:t>……</a:t>
            </a:r>
            <a:r>
              <a:rPr lang="zh-TW" altLang="en-US" dirty="0"/>
              <a:t>超級無聊兼用字極度白痴，如果你頂得順的話就咩事都冇既，頂唔順呢就</a:t>
            </a:r>
            <a:r>
              <a:rPr lang="en-US" altLang="zh-TW" dirty="0"/>
              <a:t>……</a:t>
            </a:r>
            <a:r>
              <a:rPr lang="zh-TW" altLang="en-US" dirty="0"/>
              <a:t>加油</a:t>
            </a:r>
            <a:r>
              <a:rPr lang="en-US" altLang="zh-TW" dirty="0"/>
              <a:t>LA~</a:t>
            </a:r>
          </a:p>
          <a:p>
            <a:r>
              <a:rPr lang="zh-TW" altLang="en-US" dirty="0"/>
              <a:t>題外話，如非必要，請密外泄，即使外泄，亦請勿提及本人</a:t>
            </a:r>
            <a:r>
              <a:rPr lang="en-US" altLang="zh-TW" dirty="0"/>
              <a:t>!!!!!!</a:t>
            </a:r>
            <a:r>
              <a:rPr lang="zh-TW" altLang="en-US" dirty="0"/>
              <a:t>因為與本人形象嚴重不符，所以我係唔會認架</a:t>
            </a:r>
            <a:r>
              <a:rPr lang="en-US" altLang="zh-TW" dirty="0"/>
              <a:t>!!!!!</a:t>
            </a:r>
            <a:r>
              <a:rPr lang="zh-TW" altLang="en-US" dirty="0"/>
              <a:t>慎之，重之</a:t>
            </a:r>
            <a:r>
              <a:rPr lang="en-US" altLang="zh-TW" dirty="0"/>
              <a:t>~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1441</Words>
  <Application>Microsoft Office PowerPoint</Application>
  <PresentationFormat>寬螢幕</PresentationFormat>
  <Paragraphs>61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Wingdings</vt:lpstr>
      <vt:lpstr>Office 佈景主題</vt:lpstr>
      <vt:lpstr>Programming基礎篇1</vt:lpstr>
      <vt:lpstr>目錄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學習目標</vt:lpstr>
      <vt:lpstr>PowerPoint 簡報</vt:lpstr>
      <vt:lpstr>引入</vt:lpstr>
      <vt:lpstr>PowerPoint 簡報</vt:lpstr>
      <vt:lpstr>PowerPoint 簡報</vt:lpstr>
      <vt:lpstr>PowerPoint 簡報</vt:lpstr>
      <vt:lpstr>將來的出路</vt:lpstr>
      <vt:lpstr>PowerPoint 簡報</vt:lpstr>
      <vt:lpstr>事實</vt:lpstr>
      <vt:lpstr>PowerPoint 簡報</vt:lpstr>
      <vt:lpstr>個人小提示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</dc:title>
  <dc:creator>藝文 潘</dc:creator>
  <cp:lastModifiedBy>藝文 潘</cp:lastModifiedBy>
  <cp:revision>18</cp:revision>
  <dcterms:created xsi:type="dcterms:W3CDTF">2019-05-27T17:40:01Z</dcterms:created>
  <dcterms:modified xsi:type="dcterms:W3CDTF">2019-05-31T17:05:55Z</dcterms:modified>
</cp:coreProperties>
</file>