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62" r:id="rId4"/>
    <p:sldId id="266" r:id="rId5"/>
    <p:sldId id="267" r:id="rId6"/>
    <p:sldId id="271" r:id="rId7"/>
    <p:sldId id="268" r:id="rId8"/>
    <p:sldId id="272" r:id="rId9"/>
    <p:sldId id="270" r:id="rId10"/>
    <p:sldId id="273" r:id="rId11"/>
    <p:sldId id="274" r:id="rId12"/>
    <p:sldId id="275" r:id="rId13"/>
    <p:sldId id="278" r:id="rId14"/>
    <p:sldId id="279" r:id="rId15"/>
    <p:sldId id="276" r:id="rId16"/>
    <p:sldId id="277" r:id="rId17"/>
    <p:sldId id="263" r:id="rId18"/>
    <p:sldId id="280" r:id="rId19"/>
    <p:sldId id="281" r:id="rId20"/>
    <p:sldId id="282" r:id="rId21"/>
    <p:sldId id="264" r:id="rId22"/>
    <p:sldId id="283" r:id="rId23"/>
    <p:sldId id="284" r:id="rId24"/>
    <p:sldId id="285" r:id="rId25"/>
    <p:sldId id="286" r:id="rId26"/>
    <p:sldId id="265" r:id="rId27"/>
    <p:sldId id="287" r:id="rId28"/>
    <p:sldId id="288" r:id="rId29"/>
    <p:sldId id="259" r:id="rId30"/>
    <p:sldId id="290" r:id="rId31"/>
    <p:sldId id="291" r:id="rId32"/>
    <p:sldId id="269" r:id="rId33"/>
    <p:sldId id="289" r:id="rId34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4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38B32-14A5-4098-A37A-30DBBAF4C4A4}" type="datetimeFigureOut">
              <a:rPr lang="zh-HK" altLang="en-US" smtClean="0"/>
              <a:t>7/6/2019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057DA-9513-42BE-B44E-EB0B804B4A6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1913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057DA-9513-42BE-B44E-EB0B804B4A60}" type="slidenum">
              <a:rPr lang="zh-HK" altLang="en-US" smtClean="0"/>
              <a:t>12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5701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B4980A-622C-47B8-B62E-A562AB476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05F9DD-30D8-4707-ADD2-236AD1E8B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0D84CF-A51B-4FA7-9174-DF465219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EA2A-8D53-45F6-A75B-DC4BB3652A18}" type="datetimeFigureOut">
              <a:rPr lang="zh-HK" altLang="en-US" smtClean="0"/>
              <a:t>7/6/2019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200301-40C8-47DF-B0BC-11B47454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C88CC6-30DB-4B1E-AC5A-36119226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796B-13A0-4AC4-B1D4-F1ED4D55ED3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3382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F5779-97D3-4B3C-9D1B-2AC231A5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3DEA24-AACF-4A7B-B0F2-B273CCC84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E4EF75-7F08-453A-9242-5FF954EB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EA2A-8D53-45F6-A75B-DC4BB3652A18}" type="datetimeFigureOut">
              <a:rPr lang="zh-HK" altLang="en-US" smtClean="0"/>
              <a:t>7/6/2019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823F06-C8F7-4443-BCB1-C7CAAD19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E8AE33-D8E2-4565-8329-CD58A71C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796B-13A0-4AC4-B1D4-F1ED4D55ED3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8558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1A1D1D-1A3F-4421-A1ED-969663C6F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D6388E-E5DA-4879-93C6-E293FB8AC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99A1F4-8272-43DD-B2EE-775B888B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EA2A-8D53-45F6-A75B-DC4BB3652A18}" type="datetimeFigureOut">
              <a:rPr lang="zh-HK" altLang="en-US" smtClean="0"/>
              <a:t>7/6/2019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51D1DF-9FDD-49CC-A959-452ECA6F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3C2667-BBE1-4FE1-9DFB-2A275D08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796B-13A0-4AC4-B1D4-F1ED4D55ED3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4378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347A3-9BA2-4B4F-A734-A24A03E5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E3A30-4855-4641-9D5F-95F6616D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DBE4D-97A7-4FD3-A11C-D7F83A30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EA2A-8D53-45F6-A75B-DC4BB3652A18}" type="datetimeFigureOut">
              <a:rPr lang="zh-HK" altLang="en-US" smtClean="0"/>
              <a:t>7/6/2019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8A4B9F-AE66-465C-B242-43AA8EC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43067D-77EE-4935-A38D-DE6046BE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796B-13A0-4AC4-B1D4-F1ED4D55ED3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4096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26B86-CC68-4FF0-AF15-596065E7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117E69-BBC8-4359-B732-0151C12C1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5E27C-0A82-4F71-B9BC-C24DBE1A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EA2A-8D53-45F6-A75B-DC4BB3652A18}" type="datetimeFigureOut">
              <a:rPr lang="zh-HK" altLang="en-US" smtClean="0"/>
              <a:t>7/6/2019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FB2C4A-34B2-4FE7-AF6C-5F600666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20F050-9EAE-4C02-8738-2EF612E1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796B-13A0-4AC4-B1D4-F1ED4D55ED3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916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E1CE2-6953-45B9-AFA9-2D3284BC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7FD45F-297F-4608-B74A-0BFC48BF4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EB9705-BAF8-4155-9F66-5F51A0296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62B41E-09C1-48C8-9351-9FC27834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EA2A-8D53-45F6-A75B-DC4BB3652A18}" type="datetimeFigureOut">
              <a:rPr lang="zh-HK" altLang="en-US" smtClean="0"/>
              <a:t>7/6/2019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2D1B64-D929-49B3-A873-233897C3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9291EB-1864-40B3-A5F3-9C86A15A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796B-13A0-4AC4-B1D4-F1ED4D55ED3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8587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B499B-1EAD-4908-9C82-48257584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FDEBA5-A5CD-4A9A-9FFD-FB6ACDD1C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2FB634-7AA9-40C3-9875-FD98E5EED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94E76F-39E0-44FD-8FC8-BA2E60071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400894-675B-44FF-9086-3BC415D6D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87EF158-A4DC-4F15-BA17-77DE766D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EA2A-8D53-45F6-A75B-DC4BB3652A18}" type="datetimeFigureOut">
              <a:rPr lang="zh-HK" altLang="en-US" smtClean="0"/>
              <a:t>7/6/2019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8735EB8-B94A-4653-BD6E-266C9104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F9ADFE-A4A0-4D7D-97D1-861147A2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796B-13A0-4AC4-B1D4-F1ED4D55ED3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1640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ADDD3-99F0-4DEF-9E54-1B05AAD1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E0B3B78-C724-4972-9772-93BB5297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EA2A-8D53-45F6-A75B-DC4BB3652A18}" type="datetimeFigureOut">
              <a:rPr lang="zh-HK" altLang="en-US" smtClean="0"/>
              <a:t>7/6/2019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CB807D-D3B9-41BD-A0A5-88BA6AB8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ACD5A5-A6C3-4070-A32B-4CBFFF9B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796B-13A0-4AC4-B1D4-F1ED4D55ED3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7737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891C37F-2EE5-4B32-B635-A9F2AD6B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EA2A-8D53-45F6-A75B-DC4BB3652A18}" type="datetimeFigureOut">
              <a:rPr lang="zh-HK" altLang="en-US" smtClean="0"/>
              <a:t>7/6/2019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F9C9796-0511-472F-AD21-0CD7416F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61BCB2-BA16-40CA-AA8A-29E5D396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796B-13A0-4AC4-B1D4-F1ED4D55ED3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8962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86009E-C322-442D-9CDD-558A114B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1F0975-0F4C-4D36-B8B7-AB8E18DC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B4F52E-FBD3-4F22-A279-368143A64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17C343-23DF-4145-A701-1640820A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EA2A-8D53-45F6-A75B-DC4BB3652A18}" type="datetimeFigureOut">
              <a:rPr lang="zh-HK" altLang="en-US" smtClean="0"/>
              <a:t>7/6/2019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B6F8F3-1DAC-470E-A662-00E26008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996BD3-5F39-453A-9710-D2D5390F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796B-13A0-4AC4-B1D4-F1ED4D55ED3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9352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12E0CA-1B34-44D1-8203-6457074E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53201A6-BBC6-4460-A4B8-7A60A61FD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6DF2F1-E696-463C-BAF4-6D5651DC0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5A5CD7-B744-4CE6-8E73-AC756168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EA2A-8D53-45F6-A75B-DC4BB3652A18}" type="datetimeFigureOut">
              <a:rPr lang="zh-HK" altLang="en-US" smtClean="0"/>
              <a:t>7/6/2019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868C88-D60F-4A05-8A71-543059B2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E918BA-4E0F-49C3-A3A2-7B97D816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796B-13A0-4AC4-B1D4-F1ED4D55ED3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30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4901F4-4A22-4388-9C24-1E6A54C5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4E09B1-BC81-4EF6-A95C-ACE8FE4C9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4263DD-99EA-4C6C-9619-C4F6D35F5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EA2A-8D53-45F6-A75B-DC4BB3652A18}" type="datetimeFigureOut">
              <a:rPr lang="zh-HK" altLang="en-US" smtClean="0"/>
              <a:t>7/6/2019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CA14A5-A197-4129-A765-12B36873A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74900A-3CA9-40B1-9CD6-2667D9D1C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796B-13A0-4AC4-B1D4-F1ED4D55ED3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9980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3073B-55ED-423E-AFD2-5E70369ED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Programming </a:t>
            </a:r>
            <a:r>
              <a:rPr lang="zh-TW" altLang="en-US" dirty="0"/>
              <a:t>基礎篇</a:t>
            </a:r>
            <a:r>
              <a:rPr lang="en-US" altLang="zh-TW" dirty="0"/>
              <a:t>2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32481C-F091-41A7-957C-7146BF1E36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824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3411C-B600-4A8B-919F-0F6A14E8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59E5C5-9D8F-47CF-BF27-D90347904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基本上基本既</a:t>
            </a:r>
            <a:r>
              <a:rPr lang="en-US" altLang="zh-TW" dirty="0"/>
              <a:t>data type</a:t>
            </a:r>
            <a:r>
              <a:rPr lang="zh-TW" altLang="en-US" dirty="0"/>
              <a:t>就已經講完了，咁上面個啲野呢你一定要記住，唔係你死都唔得掂。</a:t>
            </a:r>
            <a:endParaRPr lang="en-US" altLang="zh-TW" dirty="0"/>
          </a:p>
          <a:p>
            <a:r>
              <a:rPr lang="zh-TW" altLang="en-US" dirty="0"/>
              <a:t>咁係哩到呢，我就做多少少既額外知識。</a:t>
            </a:r>
            <a:endParaRPr lang="en-US" altLang="zh-TW" dirty="0"/>
          </a:p>
          <a:p>
            <a:r>
              <a:rPr lang="zh-TW" altLang="en-US" dirty="0"/>
              <a:t>第一，你點樣開一個</a:t>
            </a:r>
            <a:r>
              <a:rPr lang="en-US" altLang="zh-TW" dirty="0"/>
              <a:t>variable</a:t>
            </a:r>
            <a:r>
              <a:rPr lang="zh-TW" altLang="en-US" dirty="0"/>
              <a:t>你就要記住點</a:t>
            </a:r>
            <a:r>
              <a:rPr lang="en-US" altLang="zh-TW" dirty="0"/>
              <a:t>call</a:t>
            </a:r>
            <a:r>
              <a:rPr lang="zh-TW" altLang="en-US" dirty="0"/>
              <a:t>佢，用唔啱既方法</a:t>
            </a:r>
            <a:r>
              <a:rPr lang="en-US" altLang="zh-TW" dirty="0"/>
              <a:t>call</a:t>
            </a:r>
            <a:r>
              <a:rPr lang="zh-TW" altLang="en-US" dirty="0"/>
              <a:t>佢你係會出啲呢個階段你唔多會理解到既野。</a:t>
            </a:r>
            <a:br>
              <a:rPr lang="en-US" altLang="zh-TW" dirty="0"/>
            </a:br>
            <a:r>
              <a:rPr lang="zh-TW" altLang="en-US" dirty="0"/>
              <a:t>例如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1. int x = 0; call</a:t>
            </a:r>
            <a:r>
              <a:rPr lang="zh-TW" altLang="en-US" dirty="0"/>
              <a:t>就要用 </a:t>
            </a:r>
            <a:r>
              <a:rPr lang="en-US" altLang="zh-TW" dirty="0"/>
              <a:t>%d</a:t>
            </a:r>
            <a:br>
              <a:rPr lang="en-US" altLang="zh-TW" dirty="0"/>
            </a:br>
            <a:r>
              <a:rPr lang="en-US" altLang="zh-TW" dirty="0"/>
              <a:t>2. char y[] = “</a:t>
            </a:r>
            <a:r>
              <a:rPr lang="en-US" altLang="zh-TW" dirty="0" err="1"/>
              <a:t>asd</a:t>
            </a:r>
            <a:r>
              <a:rPr lang="en-US" altLang="zh-TW" dirty="0"/>
              <a:t>”; call</a:t>
            </a:r>
            <a:r>
              <a:rPr lang="zh-TW" altLang="en-US" dirty="0"/>
              <a:t>就要用 </a:t>
            </a:r>
            <a:r>
              <a:rPr lang="en-US" altLang="zh-TW" dirty="0"/>
              <a:t>%s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704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39508-6A85-47BB-8A2F-2A6BE8D3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5AC0C6-F360-442B-87BB-D4D096AA8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第二，我地有多一個</a:t>
            </a:r>
            <a:r>
              <a:rPr lang="en-US" altLang="zh-TW" dirty="0"/>
              <a:t>data type </a:t>
            </a:r>
            <a:r>
              <a:rPr lang="zh-TW" altLang="en-US" dirty="0"/>
              <a:t>叫 </a:t>
            </a:r>
            <a:r>
              <a:rPr lang="en-US" altLang="zh-TW" dirty="0"/>
              <a:t>long</a:t>
            </a:r>
            <a:r>
              <a:rPr lang="zh-TW" altLang="en-US" dirty="0"/>
              <a:t>，呢樣野可以配合唔同</a:t>
            </a:r>
            <a:r>
              <a:rPr lang="en-US" altLang="zh-TW" dirty="0"/>
              <a:t>number data type</a:t>
            </a:r>
            <a:r>
              <a:rPr lang="zh-TW" altLang="en-US" dirty="0"/>
              <a:t>既用法，都係一樣，點開就點</a:t>
            </a:r>
            <a:r>
              <a:rPr lang="en-US" altLang="zh-TW" dirty="0"/>
              <a:t>call</a:t>
            </a:r>
            <a:r>
              <a:rPr lang="zh-TW" altLang="en-US" dirty="0"/>
              <a:t>。</a:t>
            </a:r>
            <a:br>
              <a:rPr lang="en-US" altLang="zh-TW" dirty="0"/>
            </a:br>
            <a:r>
              <a:rPr lang="zh-TW" altLang="en-US" dirty="0"/>
              <a:t>例如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1. long int x = 123124214324; call</a:t>
            </a:r>
            <a:r>
              <a:rPr lang="zh-TW" altLang="en-US" dirty="0"/>
              <a:t>就要 </a:t>
            </a:r>
            <a:r>
              <a:rPr lang="en-US" altLang="zh-TW" dirty="0"/>
              <a:t>%</a:t>
            </a:r>
            <a:r>
              <a:rPr lang="en-US" altLang="zh-TW" dirty="0" err="1">
                <a:solidFill>
                  <a:srgbClr val="FF0000"/>
                </a:solidFill>
              </a:rPr>
              <a:t>l</a:t>
            </a:r>
            <a:r>
              <a:rPr lang="en-US" altLang="zh-TW" dirty="0" err="1"/>
              <a:t>d</a:t>
            </a:r>
            <a:br>
              <a:rPr lang="en-US" altLang="zh-TW" dirty="0"/>
            </a:br>
            <a:r>
              <a:rPr lang="en-US" altLang="zh-TW" dirty="0"/>
              <a:t>2. long </a:t>
            </a:r>
            <a:r>
              <a:rPr lang="en-US" altLang="zh-TW" dirty="0" err="1"/>
              <a:t>long</a:t>
            </a:r>
            <a:r>
              <a:rPr lang="en-US" altLang="zh-TW" dirty="0"/>
              <a:t> int = 1234321431243241412; call</a:t>
            </a:r>
            <a:r>
              <a:rPr lang="zh-TW" altLang="en-US" dirty="0"/>
              <a:t>就要 </a:t>
            </a:r>
            <a:r>
              <a:rPr lang="en-US" altLang="zh-TW" dirty="0"/>
              <a:t>%</a:t>
            </a:r>
            <a:r>
              <a:rPr lang="en-US" altLang="zh-TW" dirty="0" err="1">
                <a:solidFill>
                  <a:srgbClr val="FF0000"/>
                </a:solidFill>
              </a:rPr>
              <a:t>ll</a:t>
            </a:r>
            <a:r>
              <a:rPr lang="en-US" altLang="zh-TW" dirty="0" err="1"/>
              <a:t>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5108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4C1D5-0708-4264-9E9B-408EC4EC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D4E91C-3E7C-49F6-93BC-8707BC0F0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第三，可以我地可以控制</a:t>
            </a:r>
            <a:br>
              <a:rPr lang="en-US" altLang="zh-TW" dirty="0"/>
            </a:br>
            <a:r>
              <a:rPr lang="en-US" altLang="zh-TW" dirty="0"/>
              <a:t>1. </a:t>
            </a:r>
            <a:r>
              <a:rPr lang="zh-TW" altLang="en-US" dirty="0"/>
              <a:t>個字會出幾多空格先出數值</a:t>
            </a:r>
            <a:br>
              <a:rPr lang="en-US" altLang="zh-TW" dirty="0"/>
            </a:br>
            <a:r>
              <a:rPr lang="en-US" altLang="zh-TW" dirty="0"/>
              <a:t>2. </a:t>
            </a:r>
            <a:r>
              <a:rPr lang="zh-TW" altLang="en-US" dirty="0"/>
              <a:t>會出幾多個</a:t>
            </a:r>
            <a:r>
              <a:rPr lang="en-US" altLang="zh-TW" dirty="0"/>
              <a:t>0</a:t>
            </a:r>
            <a:r>
              <a:rPr lang="zh-TW" altLang="en-US" dirty="0"/>
              <a:t>先再出數值</a:t>
            </a:r>
            <a:br>
              <a:rPr lang="en-US" altLang="zh-TW" dirty="0"/>
            </a:br>
            <a:r>
              <a:rPr lang="en-US" altLang="zh-TW" dirty="0"/>
              <a:t>3. </a:t>
            </a:r>
            <a:r>
              <a:rPr lang="zh-TW" altLang="en-US" dirty="0"/>
              <a:t>會出幾多個小數點</a:t>
            </a:r>
            <a:br>
              <a:rPr lang="en-US" altLang="zh-TW" dirty="0"/>
            </a:br>
            <a:r>
              <a:rPr lang="zh-TW" altLang="en-US" dirty="0"/>
              <a:t>咁當然可以</a:t>
            </a:r>
            <a:r>
              <a:rPr lang="en-US" altLang="zh-TW" dirty="0"/>
              <a:t>mix</a:t>
            </a:r>
            <a:r>
              <a:rPr lang="zh-TW" altLang="en-US" dirty="0"/>
              <a:t>埋黎用啦</a:t>
            </a:r>
            <a:endParaRPr lang="en-US" altLang="zh-TW" dirty="0"/>
          </a:p>
          <a:p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11C097-7BA8-403A-9D5D-D75ED0323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398" y="3244850"/>
            <a:ext cx="4410075" cy="293211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7AA44DA-FEDB-416E-A7AF-053435A26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398" y="-205194"/>
            <a:ext cx="4735142" cy="392670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2041FF3-5B7E-47E9-9B52-9F36BAC03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38" y="3803515"/>
            <a:ext cx="4552950" cy="32004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74F6E2-B0F0-40BF-A01E-2C3F370AA716}"/>
              </a:ext>
            </a:extLst>
          </p:cNvPr>
          <p:cNvSpPr/>
          <p:nvPr/>
        </p:nvSpPr>
        <p:spPr>
          <a:xfrm>
            <a:off x="3180945" y="4990289"/>
            <a:ext cx="651753" cy="252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3815F-07E8-41ED-8621-2A4782B654D6}"/>
              </a:ext>
            </a:extLst>
          </p:cNvPr>
          <p:cNvSpPr/>
          <p:nvPr/>
        </p:nvSpPr>
        <p:spPr>
          <a:xfrm>
            <a:off x="3180945" y="5239967"/>
            <a:ext cx="651753" cy="252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7205BB-CD33-40EF-B697-81A20A5C2C8D}"/>
              </a:ext>
            </a:extLst>
          </p:cNvPr>
          <p:cNvSpPr/>
          <p:nvPr/>
        </p:nvSpPr>
        <p:spPr>
          <a:xfrm>
            <a:off x="1310650" y="6308659"/>
            <a:ext cx="1140720" cy="18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1F441FF-ABCE-4CED-B4B7-A173B989AD02}"/>
              </a:ext>
            </a:extLst>
          </p:cNvPr>
          <p:cNvCxnSpPr/>
          <p:nvPr/>
        </p:nvCxnSpPr>
        <p:spPr>
          <a:xfrm>
            <a:off x="3531140" y="5492887"/>
            <a:ext cx="1887166" cy="108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4407E30-90FD-49EE-B80E-82E085FDA2BC}"/>
              </a:ext>
            </a:extLst>
          </p:cNvPr>
          <p:cNvSpPr txBox="1"/>
          <p:nvPr/>
        </p:nvSpPr>
        <p:spPr>
          <a:xfrm>
            <a:off x="5386083" y="6308209"/>
            <a:ext cx="688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記住！呢到個</a:t>
            </a:r>
            <a:r>
              <a:rPr lang="en-US" altLang="zh-TW" dirty="0"/>
              <a:t>10</a:t>
            </a:r>
            <a:r>
              <a:rPr lang="zh-TW" altLang="en-US" dirty="0"/>
              <a:t>個位係包埋小數點個</a:t>
            </a:r>
            <a:r>
              <a:rPr lang="en-US" altLang="zh-TW" dirty="0"/>
              <a:t>4</a:t>
            </a:r>
            <a:r>
              <a:rPr lang="zh-TW" altLang="en-US" dirty="0"/>
              <a:t>個位架，所以只會隔多</a:t>
            </a:r>
            <a:r>
              <a:rPr lang="en-US" altLang="zh-TW" dirty="0"/>
              <a:t>6</a:t>
            </a:r>
            <a:r>
              <a:rPr lang="zh-TW" altLang="en-US" dirty="0"/>
              <a:t>個格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6173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67B1F-12F9-4899-81BA-CB648771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B9F63D-FD1F-4457-8C34-E22161AD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第四，關於</a:t>
            </a:r>
            <a:r>
              <a:rPr lang="en-US" altLang="zh-TW" dirty="0"/>
              <a:t>float</a:t>
            </a:r>
            <a:r>
              <a:rPr lang="zh-TW" altLang="en-US" dirty="0"/>
              <a:t>同</a:t>
            </a:r>
            <a:r>
              <a:rPr lang="en-US" altLang="zh-TW" dirty="0"/>
              <a:t>double</a:t>
            </a:r>
            <a:r>
              <a:rPr lang="zh-TW" altLang="en-US" dirty="0"/>
              <a:t>，有一個位要提提你，如果你係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float</a:t>
            </a:r>
            <a:r>
              <a:rPr lang="zh-HK" altLang="en-US" dirty="0"/>
              <a:t> </a:t>
            </a:r>
            <a:r>
              <a:rPr lang="en-US" altLang="zh-HK" dirty="0"/>
              <a:t>x</a:t>
            </a:r>
            <a:r>
              <a:rPr lang="zh-HK" altLang="en-US" dirty="0"/>
              <a:t> </a:t>
            </a:r>
            <a:r>
              <a:rPr lang="en-US" altLang="zh-HK" dirty="0"/>
              <a:t>=</a:t>
            </a:r>
            <a:r>
              <a:rPr lang="zh-HK" altLang="en-US" dirty="0"/>
              <a:t> </a:t>
            </a:r>
            <a:r>
              <a:rPr lang="en-US" altLang="zh-HK" dirty="0"/>
              <a:t>12</a:t>
            </a:r>
            <a:r>
              <a:rPr lang="en-US" altLang="zh-TW" dirty="0"/>
              <a:t>.321</a:t>
            </a:r>
            <a:r>
              <a:rPr lang="en-US" altLang="zh-HK" dirty="0"/>
              <a:t>;</a:t>
            </a:r>
            <a:br>
              <a:rPr lang="en-US" altLang="zh-HK" dirty="0"/>
            </a:br>
            <a:r>
              <a:rPr lang="en-US" altLang="zh-HK" dirty="0"/>
              <a:t>double y = 13</a:t>
            </a:r>
            <a:r>
              <a:rPr lang="en-US" altLang="zh-TW" dirty="0"/>
              <a:t>.123</a:t>
            </a:r>
            <a:r>
              <a:rPr lang="en-US" altLang="zh-HK" dirty="0"/>
              <a:t>;</a:t>
            </a:r>
          </a:p>
          <a:p>
            <a:r>
              <a:rPr lang="zh-TW" altLang="en-US" dirty="0"/>
              <a:t>咁你要好小心，因為如果你係用</a:t>
            </a:r>
            <a:r>
              <a:rPr lang="en-US" altLang="zh-TW" dirty="0"/>
              <a:t>software run</a:t>
            </a:r>
            <a:r>
              <a:rPr lang="zh-TW" altLang="en-US" dirty="0"/>
              <a:t>同網頁</a:t>
            </a:r>
            <a:r>
              <a:rPr lang="en-US" altLang="zh-TW" dirty="0"/>
              <a:t>run</a:t>
            </a:r>
            <a:r>
              <a:rPr lang="zh-TW" altLang="en-US" dirty="0"/>
              <a:t>係有機會出唔同既結果，而唔同電腦唔同</a:t>
            </a:r>
            <a:r>
              <a:rPr lang="en-US" altLang="zh-TW" dirty="0"/>
              <a:t>OS(windows/mac/</a:t>
            </a:r>
            <a:r>
              <a:rPr lang="en-US" altLang="zh-TW" dirty="0" err="1"/>
              <a:t>linux</a:t>
            </a:r>
            <a:r>
              <a:rPr lang="en-US" altLang="zh-TW" dirty="0"/>
              <a:t>…)</a:t>
            </a:r>
            <a:r>
              <a:rPr lang="zh-TW" altLang="en-US" dirty="0"/>
              <a:t>都可以出唔同既結果出黎。</a:t>
            </a:r>
            <a:endParaRPr lang="en-US" altLang="zh-TW" dirty="0"/>
          </a:p>
          <a:p>
            <a:r>
              <a:rPr lang="zh-TW" altLang="en-US" dirty="0"/>
              <a:t>因為正確黎講，電腦對</a:t>
            </a:r>
            <a:r>
              <a:rPr lang="en-US" altLang="zh-TW" dirty="0"/>
              <a:t>float</a:t>
            </a:r>
            <a:r>
              <a:rPr lang="zh-TW" altLang="en-US" dirty="0"/>
              <a:t>同</a:t>
            </a:r>
            <a:r>
              <a:rPr lang="en-US" altLang="zh-TW" dirty="0"/>
              <a:t>double</a:t>
            </a:r>
            <a:r>
              <a:rPr lang="zh-TW" altLang="en-US" dirty="0"/>
              <a:t>係唔會貯實數架，啫係如果</a:t>
            </a:r>
            <a:r>
              <a:rPr lang="en-US" altLang="zh-TW" dirty="0"/>
              <a:t>float x = 12.123; </a:t>
            </a:r>
            <a:r>
              <a:rPr lang="zh-TW" altLang="en-US" dirty="0"/>
              <a:t>咁</a:t>
            </a:r>
            <a:r>
              <a:rPr lang="en-US" altLang="zh-TW" dirty="0"/>
              <a:t>x</a:t>
            </a:r>
            <a:r>
              <a:rPr lang="zh-TW" altLang="en-US" dirty="0"/>
              <a:t>係電腦係會貯</a:t>
            </a:r>
            <a:r>
              <a:rPr lang="en-US" altLang="zh-TW" dirty="0"/>
              <a:t>12.1200012…</a:t>
            </a:r>
            <a:r>
              <a:rPr lang="zh-TW" altLang="en-US" dirty="0"/>
              <a:t>之類既。所以如果做加減，有一個好好好細既機會</a:t>
            </a:r>
            <a:r>
              <a:rPr lang="en-US" altLang="zh-TW" dirty="0" err="1"/>
              <a:t>float&amp;double</a:t>
            </a:r>
            <a:r>
              <a:rPr lang="zh-TW" altLang="en-US" dirty="0"/>
              <a:t>係會出錯既</a:t>
            </a:r>
            <a:r>
              <a:rPr lang="en-US" altLang="zh-TW" dirty="0" err="1"/>
              <a:t>ans</a:t>
            </a:r>
            <a:r>
              <a:rPr lang="zh-TW" altLang="en-US" dirty="0"/>
              <a:t>，不過大多會出現係計物理之類既勁細既數先會錯。</a:t>
            </a:r>
            <a:endParaRPr lang="en-US" altLang="zh-HK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F1776A-C1FB-42E5-962E-908C1A71F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092" y="442118"/>
            <a:ext cx="44386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9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76A530-5525-4153-B979-A294783D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CB10F-77F9-4EED-B9F2-940386060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關於字符，有一啲野都係計做</a:t>
            </a:r>
            <a:r>
              <a:rPr lang="zh-TW" altLang="en-US" dirty="0">
                <a:solidFill>
                  <a:srgbClr val="FF0000"/>
                </a:solidFill>
              </a:rPr>
              <a:t>一個</a:t>
            </a:r>
            <a:r>
              <a:rPr lang="zh-TW" altLang="en-US" dirty="0"/>
              <a:t>字符</a:t>
            </a:r>
            <a:endParaRPr lang="en-US" altLang="zh-TW" dirty="0"/>
          </a:p>
          <a:p>
            <a:r>
              <a:rPr lang="zh-TW" altLang="en-US" dirty="0"/>
              <a:t>例如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\t </a:t>
            </a:r>
            <a:r>
              <a:rPr lang="zh-TW" altLang="en-US" dirty="0"/>
              <a:t>啫係 </a:t>
            </a:r>
            <a:r>
              <a:rPr lang="en-US" altLang="zh-TW" dirty="0"/>
              <a:t>tab</a:t>
            </a:r>
            <a:br>
              <a:rPr lang="en-US" altLang="zh-TW" dirty="0"/>
            </a:br>
            <a:r>
              <a:rPr lang="en-US" altLang="zh-TW" dirty="0"/>
              <a:t>\n</a:t>
            </a:r>
            <a:r>
              <a:rPr lang="zh-HK" altLang="en-US" dirty="0"/>
              <a:t> </a:t>
            </a:r>
            <a:r>
              <a:rPr lang="zh-TW" altLang="en-US" dirty="0"/>
              <a:t>啫係 </a:t>
            </a:r>
            <a:r>
              <a:rPr lang="en-US" altLang="zh-TW" dirty="0"/>
              <a:t>next line</a:t>
            </a:r>
            <a:br>
              <a:rPr lang="en-US" altLang="zh-TW" dirty="0"/>
            </a:br>
            <a:r>
              <a:rPr lang="en-US" altLang="zh-TW" dirty="0"/>
              <a:t>\0 </a:t>
            </a:r>
            <a:r>
              <a:rPr lang="zh-TW" altLang="en-US" dirty="0"/>
              <a:t>呢個特別小小，用係字串到，用係</a:t>
            </a:r>
            <a:r>
              <a:rPr lang="en-US" altLang="zh-TW" dirty="0"/>
              <a:t>end</a:t>
            </a:r>
            <a:r>
              <a:rPr lang="zh-TW" altLang="en-US" dirty="0"/>
              <a:t>左個字串，後面有練習可以試試。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179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1AD233-1B87-4DA5-9E6E-BE0A835F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6D85B3-2100-4F72-8CC5-9501935C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For your reference</a:t>
            </a: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D05A4D-5D47-4752-8151-B1E5FFE2A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034" y="1825625"/>
            <a:ext cx="5421548" cy="42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5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8824B0-9CC5-495A-AE66-2140B95A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B55A69-A3E7-4CD9-B170-B93140F2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呢到我會出一啲開放性問題比你，你可以試下</a:t>
            </a:r>
            <a:endParaRPr lang="en-US" altLang="zh-TW" dirty="0"/>
          </a:p>
          <a:p>
            <a:r>
              <a:rPr lang="en-US" altLang="zh-TW" dirty="0"/>
              <a:t>1.</a:t>
            </a:r>
          </a:p>
          <a:p>
            <a:endParaRPr lang="en-US" altLang="zh-TW" dirty="0"/>
          </a:p>
          <a:p>
            <a:r>
              <a:rPr lang="en-US" altLang="zh-TW" dirty="0"/>
              <a:t>2.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FBC2DD-7215-4B8B-A61B-26C692F7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297" y="2360072"/>
            <a:ext cx="2390775" cy="5619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449CCA5-1DEC-4BCC-8987-924A4F993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297" y="3429000"/>
            <a:ext cx="32289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37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CB4E8-8B1E-4F84-A452-403D5175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Type casting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B17C70-CDD4-4832-A14C-B158175D0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3677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E8AE28-F341-427B-B9FA-BF0DD2D1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CCDC00-DF0C-4A29-99BA-2D67DCE9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一般我地係開一個</a:t>
            </a:r>
            <a:r>
              <a:rPr lang="en-US" altLang="zh-TW" dirty="0"/>
              <a:t>variable</a:t>
            </a:r>
            <a:r>
              <a:rPr lang="zh-TW" altLang="en-US" dirty="0"/>
              <a:t>個時會設定埋佢個</a:t>
            </a:r>
            <a:r>
              <a:rPr lang="en-US" altLang="zh-TW" dirty="0"/>
              <a:t>data type</a:t>
            </a:r>
          </a:p>
          <a:p>
            <a:r>
              <a:rPr lang="en-US" altLang="zh-HK" dirty="0" err="1"/>
              <a:t>ie</a:t>
            </a:r>
            <a:r>
              <a:rPr lang="en-US" altLang="zh-HK" dirty="0"/>
              <a:t> int x = 0; </a:t>
            </a:r>
            <a:r>
              <a:rPr lang="en-US" altLang="zh-HK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咁</a:t>
            </a:r>
            <a:r>
              <a:rPr lang="en-US" altLang="zh-TW" dirty="0">
                <a:sym typeface="Wingdings" panose="05000000000000000000" pitchFamily="2" charset="2"/>
              </a:rPr>
              <a:t>x</a:t>
            </a:r>
            <a:r>
              <a:rPr lang="zh-TW" altLang="en-US" dirty="0">
                <a:sym typeface="Wingdings" panose="05000000000000000000" pitchFamily="2" charset="2"/>
              </a:rPr>
              <a:t>就係</a:t>
            </a:r>
            <a:r>
              <a:rPr lang="en-US" altLang="zh-TW" dirty="0">
                <a:sym typeface="Wingdings" panose="05000000000000000000" pitchFamily="2" charset="2"/>
              </a:rPr>
              <a:t>int type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不過有時我地可以強行轉左個</a:t>
            </a:r>
            <a:r>
              <a:rPr lang="en-US" altLang="zh-TW" dirty="0">
                <a:sym typeface="Wingdings" panose="05000000000000000000" pitchFamily="2" charset="2"/>
              </a:rPr>
              <a:t>variable</a:t>
            </a:r>
            <a:r>
              <a:rPr lang="zh-TW" altLang="en-US" dirty="0">
                <a:sym typeface="Wingdings" panose="05000000000000000000" pitchFamily="2" charset="2"/>
              </a:rPr>
              <a:t>既</a:t>
            </a:r>
            <a:r>
              <a:rPr lang="en-US" altLang="zh-TW" dirty="0">
                <a:sym typeface="Wingdings" panose="05000000000000000000" pitchFamily="2" charset="2"/>
              </a:rPr>
              <a:t>type</a:t>
            </a:r>
          </a:p>
          <a:p>
            <a:r>
              <a:rPr lang="en-US" altLang="zh-HK" dirty="0">
                <a:sym typeface="Wingdings" panose="05000000000000000000" pitchFamily="2" charset="2"/>
              </a:rPr>
              <a:t>float x = 2.9; // for example</a:t>
            </a:r>
            <a:br>
              <a:rPr lang="en-US" altLang="zh-HK" dirty="0">
                <a:sym typeface="Wingdings" panose="05000000000000000000" pitchFamily="2" charset="2"/>
              </a:rPr>
            </a:br>
            <a:r>
              <a:rPr lang="en-US" altLang="zh-HK" dirty="0" err="1">
                <a:sym typeface="Wingdings" panose="05000000000000000000" pitchFamily="2" charset="2"/>
              </a:rPr>
              <a:t>printf</a:t>
            </a:r>
            <a:r>
              <a:rPr lang="en-US" altLang="zh-HK" dirty="0">
                <a:sym typeface="Wingdings" panose="05000000000000000000" pitchFamily="2" charset="2"/>
              </a:rPr>
              <a:t>(“%d”, (int)x);</a:t>
            </a:r>
          </a:p>
        </p:txBody>
      </p:sp>
    </p:spTree>
    <p:extLst>
      <p:ext uri="{BB962C8B-B14F-4D97-AF65-F5344CB8AC3E}">
        <p14:creationId xmlns:p14="http://schemas.microsoft.com/office/powerpoint/2010/main" val="1834719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39EE6-56FA-4F08-8C2C-359BBC96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B2FB31-7907-4492-AD78-E103B3A7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咁呢個情況係將來係幾常見既，因為有時有一啲</a:t>
            </a:r>
            <a:r>
              <a:rPr lang="en-US" altLang="zh-TW" dirty="0"/>
              <a:t>function</a:t>
            </a:r>
            <a:r>
              <a:rPr lang="zh-TW" altLang="en-US" dirty="0"/>
              <a:t>既</a:t>
            </a:r>
            <a:r>
              <a:rPr lang="en-US" altLang="zh-TW" dirty="0" err="1"/>
              <a:t>reture</a:t>
            </a:r>
            <a:r>
              <a:rPr lang="zh-TW" altLang="en-US" dirty="0"/>
              <a:t>唔一定係常用的</a:t>
            </a:r>
            <a:r>
              <a:rPr lang="en-US" altLang="zh-TW" dirty="0"/>
              <a:t>data type</a:t>
            </a:r>
            <a:r>
              <a:rPr lang="zh-TW" altLang="en-US" dirty="0"/>
              <a:t>，有時可以係一啲你未見過既</a:t>
            </a:r>
            <a:r>
              <a:rPr lang="en-US" altLang="zh-TW" dirty="0"/>
              <a:t>data type</a:t>
            </a:r>
            <a:r>
              <a:rPr lang="zh-TW" altLang="en-US" dirty="0"/>
              <a:t>，例如 </a:t>
            </a:r>
            <a:r>
              <a:rPr lang="en-US" altLang="zh-TW" dirty="0" err="1"/>
              <a:t>size_t</a:t>
            </a:r>
            <a:r>
              <a:rPr lang="zh-TW" altLang="en-US" dirty="0"/>
              <a:t>等，咁到時你就要自己轉番</a:t>
            </a:r>
            <a:r>
              <a:rPr lang="en-US" altLang="zh-TW" dirty="0"/>
              <a:t>data type</a:t>
            </a:r>
            <a:r>
              <a:rPr lang="zh-TW" altLang="en-US" dirty="0"/>
              <a:t>。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8529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01706-F750-4BE5-B2FA-56F0ED7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79511-D96F-4BE8-810C-5788A924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Data types</a:t>
            </a:r>
          </a:p>
          <a:p>
            <a:r>
              <a:rPr lang="en-US" altLang="zh-HK" dirty="0"/>
              <a:t>Type casting</a:t>
            </a:r>
          </a:p>
          <a:p>
            <a:r>
              <a:rPr lang="en-US" altLang="zh-HK" dirty="0"/>
              <a:t>Arithmetic operators</a:t>
            </a:r>
          </a:p>
          <a:p>
            <a:r>
              <a:rPr lang="en-US" altLang="zh-HK" dirty="0"/>
              <a:t>Constant variable</a:t>
            </a:r>
          </a:p>
          <a:p>
            <a:r>
              <a:rPr lang="en-US" altLang="zh-HK" dirty="0"/>
              <a:t>Debug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242790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ED0739-F4A9-4BC0-BA20-F54567B6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E53268-E296-4C7C-B14A-6CF9703A0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咁呢到係一啲小題目啦</a:t>
            </a:r>
            <a:endParaRPr lang="en-US" altLang="zh-TW" dirty="0"/>
          </a:p>
          <a:p>
            <a:r>
              <a:rPr lang="en-US" altLang="zh-HK" dirty="0"/>
              <a:t>Q1</a:t>
            </a:r>
          </a:p>
          <a:p>
            <a:endParaRPr lang="en-US" altLang="zh-HK" dirty="0"/>
          </a:p>
          <a:p>
            <a:r>
              <a:rPr lang="en-US" altLang="zh-HK" dirty="0"/>
              <a:t>Q2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177397-7160-4F99-8700-939D8BD5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10" y="2392497"/>
            <a:ext cx="2724150" cy="8667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9ADB44-2DAE-4182-8366-62A353EFF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10" y="3429000"/>
            <a:ext cx="2857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91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CB4E8-8B1E-4F84-A452-403D5175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Arithmetic operator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B17C70-CDD4-4832-A14C-B158175D0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59548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0E987A-03B3-4584-B172-804F4C64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2ED782-24B0-43DD-9F1A-AE901F35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咁呢一章我就唔多講了，主要係留意番先後次序</a:t>
            </a:r>
            <a:endParaRPr lang="en-US" altLang="zh-TW" dirty="0"/>
          </a:p>
          <a:p>
            <a:r>
              <a:rPr lang="zh-TW" altLang="en-US" dirty="0"/>
              <a:t>常見既有</a:t>
            </a:r>
            <a:endParaRPr lang="en-US" altLang="zh-TW" dirty="0"/>
          </a:p>
          <a:p>
            <a:r>
              <a:rPr lang="en-US" altLang="zh-TW" dirty="0"/>
              <a:t>+, -, *, /, %, +, -, +=, -=, </a:t>
            </a:r>
            <a:r>
              <a:rPr lang="zh-TW" altLang="en-US" dirty="0"/>
              <a:t>*</a:t>
            </a:r>
            <a:r>
              <a:rPr lang="en-US" altLang="zh-TW" dirty="0"/>
              <a:t>=, /=, ()…</a:t>
            </a:r>
          </a:p>
          <a:p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139AFE-1ADC-4742-B5F4-2802553A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7429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35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884D2-5B89-4FE8-9349-4F4ACCCA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0E0DEA-BDE4-4E24-8B1C-DE43FE54F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好，呢到可以有多少少題目</a:t>
            </a:r>
            <a:endParaRPr lang="en-US" altLang="zh-TW" dirty="0"/>
          </a:p>
          <a:p>
            <a:r>
              <a:rPr lang="zh-TW" altLang="en-US" dirty="0"/>
              <a:t>首先，將寫出</a:t>
            </a:r>
            <a:r>
              <a:rPr lang="en-US" altLang="zh-TW" dirty="0"/>
              <a:t>W</a:t>
            </a:r>
            <a:r>
              <a:rPr lang="zh-TW" altLang="en-US" dirty="0"/>
              <a:t>既式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1AAB73-9E73-4A0D-BE24-4E226DE39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702"/>
            <a:ext cx="72866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24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9BE28-77C7-43AF-896B-08E93A9F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69426B-B3A4-4ADA-88B2-BD61AE21C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有樣野你要留意番</a:t>
            </a:r>
            <a:endParaRPr lang="en-US" altLang="zh-TW" dirty="0"/>
          </a:p>
          <a:p>
            <a:r>
              <a:rPr lang="zh-TW" altLang="en-US" dirty="0"/>
              <a:t>計數個陣都要留意住</a:t>
            </a:r>
            <a:r>
              <a:rPr lang="en-US" altLang="zh-TW" dirty="0"/>
              <a:t>data type</a:t>
            </a:r>
          </a:p>
          <a:p>
            <a:r>
              <a:rPr lang="en-US" altLang="zh-HK" dirty="0"/>
              <a:t>Q2 what is output?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BDC8E7-C12B-4DA9-8AC1-9DE2FC751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198" y="3504170"/>
            <a:ext cx="2667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66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8213F-DBB5-4014-B8D3-B6932D0E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6CCF6-64A3-47F7-B85C-2D0930D2D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Q3 what is output</a:t>
            </a: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5FF345-6C1B-4D55-97DA-24E8CCD9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59" y="2277269"/>
            <a:ext cx="27051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0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CB4E8-8B1E-4F84-A452-403D5175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Constant variable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B17C70-CDD4-4832-A14C-B158175D0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7904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46BE5-02AF-4E82-AAEE-48CF1508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7D66C-DBAC-4ED6-A86D-61C625CDB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基本上</a:t>
            </a:r>
            <a:r>
              <a:rPr lang="en-US" altLang="zh-TW" dirty="0"/>
              <a:t>constant variable</a:t>
            </a:r>
            <a:r>
              <a:rPr lang="zh-TW" altLang="en-US" dirty="0"/>
              <a:t>係一啲你唔想個</a:t>
            </a:r>
            <a:r>
              <a:rPr lang="en-US" altLang="zh-TW" dirty="0"/>
              <a:t>variable</a:t>
            </a:r>
            <a:r>
              <a:rPr lang="zh-TW" altLang="en-US" dirty="0"/>
              <a:t>會因為任何不知名的原因而被改變個數值</a:t>
            </a:r>
            <a:endParaRPr lang="en-US" altLang="zh-TW" dirty="0"/>
          </a:p>
          <a:p>
            <a:r>
              <a:rPr lang="zh-TW" altLang="en-US" dirty="0"/>
              <a:t>例如</a:t>
            </a:r>
            <a:r>
              <a:rPr lang="en-US" altLang="zh-TW" dirty="0"/>
              <a:t>PI</a:t>
            </a:r>
            <a:r>
              <a:rPr lang="zh-TW" altLang="en-US" dirty="0"/>
              <a:t>咁</a:t>
            </a:r>
            <a:endParaRPr lang="en-US" altLang="zh-TW" dirty="0"/>
          </a:p>
          <a:p>
            <a:r>
              <a:rPr lang="zh-TW" altLang="en-US" dirty="0"/>
              <a:t>但留意，一般我地會用全大階去表示呢個數值</a:t>
            </a:r>
            <a:endParaRPr lang="en-US" altLang="zh-TW" dirty="0"/>
          </a:p>
          <a:p>
            <a:r>
              <a:rPr lang="zh-TW" altLang="en-US" dirty="0"/>
              <a:t>同埋，個</a:t>
            </a:r>
            <a:r>
              <a:rPr lang="en-US" altLang="zh-TW" dirty="0"/>
              <a:t>constant variable</a:t>
            </a:r>
            <a:r>
              <a:rPr lang="zh-TW" altLang="en-US" dirty="0"/>
              <a:t>既數值要一開始就</a:t>
            </a:r>
            <a:r>
              <a:rPr lang="en-US" altLang="zh-TW" dirty="0"/>
              <a:t>set</a:t>
            </a:r>
            <a:r>
              <a:rPr lang="zh-TW" altLang="en-US" dirty="0"/>
              <a:t>，唔係會</a:t>
            </a:r>
            <a:r>
              <a:rPr lang="en-US" altLang="zh-TW" dirty="0"/>
              <a:t>compile error</a:t>
            </a:r>
          </a:p>
          <a:p>
            <a:r>
              <a:rPr lang="en-US" altLang="zh-HK" dirty="0"/>
              <a:t>Constant int x = 0;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574402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4065B-F566-4BD7-87FA-E039C164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F7B47D-D62F-4B56-B4E1-80977334A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ED621B-124A-46DB-97F2-77D600E58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76" y="0"/>
            <a:ext cx="9091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38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72991-69A1-4CC0-BA82-53B9F052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Debug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D282FA-28F3-4841-8532-B94C3DE3C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4260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CB4E8-8B1E-4F84-A452-403D5175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Data types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B17C70-CDD4-4832-A14C-B158175D0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43608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5C9F6B-6A3E-4CC9-B0D0-AB762D19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11566-584E-41AE-B3DB-1B7B3E344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個個人既</a:t>
            </a:r>
            <a:r>
              <a:rPr lang="en-US" altLang="zh-TW" dirty="0"/>
              <a:t>debug</a:t>
            </a:r>
            <a:r>
              <a:rPr lang="zh-TW" altLang="en-US" dirty="0"/>
              <a:t>都有唔同既習慣，但有啲野基本上都係共通既。</a:t>
            </a:r>
            <a:endParaRPr lang="en-US" altLang="zh-TW" dirty="0"/>
          </a:p>
          <a:p>
            <a:r>
              <a:rPr lang="zh-TW" altLang="en-US" dirty="0"/>
              <a:t>第一，你要識得揾係邊一行錯</a:t>
            </a:r>
            <a:endParaRPr lang="en-US" altLang="zh-TW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zh-TW" altLang="en-US" dirty="0"/>
              <a:t>例如呢句，你要知個錯誤係邊一個地方先</a:t>
            </a:r>
            <a:endParaRPr lang="en-US" altLang="zh-TW" dirty="0"/>
          </a:p>
          <a:p>
            <a:r>
              <a:rPr lang="en-US" altLang="zh-HK" dirty="0" err="1"/>
              <a:t>Main.c</a:t>
            </a:r>
            <a:r>
              <a:rPr lang="en-US" altLang="zh-HK" dirty="0"/>
              <a:t> </a:t>
            </a:r>
            <a:r>
              <a:rPr lang="en-US" altLang="zh-TW" dirty="0"/>
              <a:t>: 16 : 5</a:t>
            </a:r>
            <a:r>
              <a:rPr lang="zh-TW" altLang="en-US" dirty="0"/>
              <a:t>係講緊 係</a:t>
            </a:r>
            <a:r>
              <a:rPr lang="en-US" altLang="zh-TW" dirty="0" err="1"/>
              <a:t>main.c</a:t>
            </a:r>
            <a:r>
              <a:rPr lang="en-US" altLang="zh-TW" dirty="0"/>
              <a:t> function</a:t>
            </a:r>
            <a:r>
              <a:rPr lang="zh-TW" altLang="en-US" dirty="0"/>
              <a:t>入面，第</a:t>
            </a:r>
            <a:r>
              <a:rPr lang="en-US" altLang="zh-TW" dirty="0"/>
              <a:t>16</a:t>
            </a:r>
            <a:r>
              <a:rPr lang="zh-TW" altLang="en-US" dirty="0"/>
              <a:t>行，第</a:t>
            </a:r>
            <a:r>
              <a:rPr lang="en-US" altLang="zh-TW" dirty="0"/>
              <a:t>5</a:t>
            </a:r>
            <a:r>
              <a:rPr lang="zh-TW" altLang="en-US" dirty="0"/>
              <a:t>個字有錯</a:t>
            </a:r>
            <a:endParaRPr lang="en-US" altLang="zh-TW" dirty="0"/>
          </a:p>
          <a:p>
            <a:r>
              <a:rPr lang="zh-TW" altLang="en-US" dirty="0"/>
              <a:t>咁唔係成日都會睇得明電腦話你錯啲咩既，咁個時你就要自己揾了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3F3302-9C12-4AD1-BA27-A16BD7EF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3" y="2912319"/>
            <a:ext cx="7828537" cy="6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75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93357-91BE-4449-9A29-F762DFC3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43235-38A5-4A31-8B57-E22D09FB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咁</a:t>
            </a:r>
            <a:r>
              <a:rPr lang="en-US" altLang="zh-TW" dirty="0"/>
              <a:t>syntax error</a:t>
            </a:r>
            <a:r>
              <a:rPr lang="zh-TW" altLang="en-US" dirty="0"/>
              <a:t>一般電腦都你話你錯，但係如果係</a:t>
            </a:r>
            <a:r>
              <a:rPr lang="en-US" altLang="zh-TW" dirty="0"/>
              <a:t>logic error</a:t>
            </a:r>
            <a:r>
              <a:rPr lang="zh-TW" altLang="en-US" dirty="0"/>
              <a:t>呢，咁就要自己揾了。</a:t>
            </a:r>
            <a:endParaRPr lang="en-US" altLang="zh-TW" dirty="0"/>
          </a:p>
          <a:p>
            <a:r>
              <a:rPr lang="zh-TW" altLang="en-US" dirty="0"/>
              <a:t>例如，你可以先一步一步將唔同行數既句子</a:t>
            </a:r>
            <a:r>
              <a:rPr lang="en-US" altLang="zh-TW" dirty="0"/>
              <a:t>comment</a:t>
            </a:r>
            <a:r>
              <a:rPr lang="zh-TW" altLang="en-US" dirty="0"/>
              <a:t>曬佢，咁電腦就只會行冇比你</a:t>
            </a:r>
            <a:r>
              <a:rPr lang="en-US" altLang="zh-TW" dirty="0"/>
              <a:t>comment</a:t>
            </a:r>
            <a:r>
              <a:rPr lang="zh-TW" altLang="en-US" dirty="0"/>
              <a:t>左個啲行數，如果呢個時候冇</a:t>
            </a:r>
            <a:r>
              <a:rPr lang="en-US" altLang="zh-TW" dirty="0"/>
              <a:t>run</a:t>
            </a:r>
            <a:r>
              <a:rPr lang="zh-TW" altLang="en-US" dirty="0"/>
              <a:t>錯，咁個錯誤就係係你</a:t>
            </a:r>
            <a:r>
              <a:rPr lang="en-US" altLang="zh-TW" dirty="0"/>
              <a:t>comment</a:t>
            </a:r>
            <a:r>
              <a:rPr lang="zh-TW" altLang="en-US" dirty="0"/>
              <a:t>左個啲行數入面，反之亦然。再如此類推，你就可以揾到係邊到錯左，再改左佢。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28136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46268-A202-41A8-820E-1F71EAEE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556B8E-267B-4FF4-BD8B-278E96DAC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7BAFEB-0247-4DD9-9AE3-1CD928A14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4" y="0"/>
            <a:ext cx="11461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17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F92B01-2C2F-4676-B6D3-81AF2BD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2B9684-7E3D-4C0C-B5F3-F749B4557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8FCFEB-9A66-4FA6-84DF-A154A4F4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64" y="0"/>
            <a:ext cx="9452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5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B433C-91A5-4AC5-A7CE-AA78A78F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4CC3E2-8149-490A-B504-3CEE36C3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呢一個</a:t>
            </a:r>
            <a:r>
              <a:rPr lang="en-US" altLang="zh-TW" dirty="0"/>
              <a:t>PPT</a:t>
            </a:r>
            <a:r>
              <a:rPr lang="zh-TW" altLang="en-US" dirty="0"/>
              <a:t>先係做一啲小小既</a:t>
            </a:r>
            <a:r>
              <a:rPr lang="en-US" altLang="zh-TW" dirty="0"/>
              <a:t>remind</a:t>
            </a:r>
            <a:r>
              <a:rPr lang="zh-TW" altLang="en-US" dirty="0"/>
              <a:t>，因為有一啲基本而又幾重要的</a:t>
            </a:r>
            <a:r>
              <a:rPr lang="en-US" altLang="zh-TW" dirty="0"/>
              <a:t>concept</a:t>
            </a:r>
            <a:r>
              <a:rPr lang="zh-TW" altLang="en-US" dirty="0"/>
              <a:t>想你知道番。</a:t>
            </a:r>
            <a:endParaRPr lang="en-US" altLang="zh-TW" dirty="0"/>
          </a:p>
          <a:p>
            <a:r>
              <a:rPr lang="zh-TW" altLang="en-US" dirty="0"/>
              <a:t>第一步係講</a:t>
            </a:r>
            <a:r>
              <a:rPr lang="en-US" altLang="zh-TW" dirty="0"/>
              <a:t>data type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係</a:t>
            </a:r>
            <a:r>
              <a:rPr lang="en-US" altLang="zh-TW" dirty="0"/>
              <a:t>C language</a:t>
            </a:r>
            <a:r>
              <a:rPr lang="zh-TW" altLang="en-US" dirty="0"/>
              <a:t>入面，常用既有大致有四個，分別係 </a:t>
            </a:r>
            <a:r>
              <a:rPr lang="en-US" altLang="zh-TW" dirty="0"/>
              <a:t>int, float, double, char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你一定記得記得記得每一個都係用黎做咩既！！！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4376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06B61-4342-4316-A99F-0BED1DBD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2531AF-E45F-4EBC-841F-E7E64973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int</a:t>
            </a:r>
          </a:p>
          <a:p>
            <a:r>
              <a:rPr lang="zh-TW" altLang="en-US" dirty="0"/>
              <a:t>係一個整數既</a:t>
            </a:r>
            <a:r>
              <a:rPr lang="en-US" altLang="zh-TW" dirty="0"/>
              <a:t>data type</a:t>
            </a:r>
            <a:r>
              <a:rPr lang="zh-TW" altLang="en-US" dirty="0"/>
              <a:t>，而佢個運作原理係</a:t>
            </a:r>
            <a:r>
              <a:rPr lang="zh-TW" altLang="en-US" dirty="0">
                <a:solidFill>
                  <a:srgbClr val="FF0000"/>
                </a:solidFill>
              </a:rPr>
              <a:t>捨棄曬所有小數點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啫係</a:t>
            </a:r>
            <a:r>
              <a:rPr lang="en-US" altLang="zh-TW" dirty="0"/>
              <a:t>12.34 </a:t>
            </a:r>
            <a:r>
              <a:rPr lang="en-US" altLang="zh-TW" dirty="0">
                <a:sym typeface="Wingdings" panose="05000000000000000000" pitchFamily="2" charset="2"/>
              </a:rPr>
              <a:t> 12 </a:t>
            </a:r>
            <a:r>
              <a:rPr lang="zh-TW" altLang="en-US" dirty="0">
                <a:sym typeface="Wingdings" panose="05000000000000000000" pitchFamily="2" charset="2"/>
              </a:rPr>
              <a:t>而唔係 </a:t>
            </a:r>
            <a:r>
              <a:rPr lang="en-US" altLang="zh-TW" dirty="0">
                <a:sym typeface="Wingdings" panose="05000000000000000000" pitchFamily="2" charset="2"/>
              </a:rPr>
              <a:t>13</a:t>
            </a:r>
            <a:r>
              <a:rPr lang="zh-TW" altLang="en-US" dirty="0">
                <a:sym typeface="Wingdings" panose="05000000000000000000" pitchFamily="2" charset="2"/>
              </a:rPr>
              <a:t>。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不論你個數係幾大都好，例如係</a:t>
            </a:r>
            <a:r>
              <a:rPr lang="en-US" altLang="zh-TW" dirty="0">
                <a:sym typeface="Wingdings" panose="05000000000000000000" pitchFamily="2" charset="2"/>
              </a:rPr>
              <a:t>12.99</a:t>
            </a:r>
            <a:r>
              <a:rPr lang="zh-TW" altLang="en-US" dirty="0">
                <a:sym typeface="Wingdings" panose="05000000000000000000" pitchFamily="2" charset="2"/>
              </a:rPr>
              <a:t>，只要係</a:t>
            </a:r>
            <a:r>
              <a:rPr lang="en-US" altLang="zh-TW" dirty="0">
                <a:sym typeface="Wingdings" panose="05000000000000000000" pitchFamily="2" charset="2"/>
              </a:rPr>
              <a:t>int</a:t>
            </a:r>
            <a:r>
              <a:rPr lang="zh-TW" altLang="en-US" dirty="0">
                <a:sym typeface="Wingdings" panose="05000000000000000000" pitchFamily="2" charset="2"/>
              </a:rPr>
              <a:t>，都會</a:t>
            </a:r>
            <a:r>
              <a:rPr lang="en-US" altLang="zh-TW" dirty="0">
                <a:sym typeface="Wingdings" panose="05000000000000000000" pitchFamily="2" charset="2"/>
              </a:rPr>
              <a:t>show 12</a:t>
            </a:r>
            <a:r>
              <a:rPr lang="zh-TW" altLang="en-US" dirty="0">
                <a:sym typeface="Wingdings" panose="05000000000000000000" pitchFamily="2" charset="2"/>
              </a:rPr>
              <a:t>。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HK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而</a:t>
            </a:r>
            <a:r>
              <a:rPr lang="en-US" altLang="zh-TW" dirty="0">
                <a:sym typeface="Wingdings" panose="05000000000000000000" pitchFamily="2" charset="2"/>
              </a:rPr>
              <a:t>print int</a:t>
            </a:r>
            <a:r>
              <a:rPr lang="zh-TW" altLang="en-US" dirty="0">
                <a:sym typeface="Wingdings" panose="05000000000000000000" pitchFamily="2" charset="2"/>
              </a:rPr>
              <a:t>既方法就係</a:t>
            </a:r>
            <a:r>
              <a:rPr lang="en-US" altLang="zh-TW" dirty="0">
                <a:sym typeface="Wingdings" panose="05000000000000000000" pitchFamily="2" charset="2"/>
              </a:rPr>
              <a:t> %d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7759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74BB0-D9B5-4AE5-9810-88E394D6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811E14-AD19-467E-8DA1-98FC2C201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float </a:t>
            </a:r>
            <a:r>
              <a:rPr lang="en-US" altLang="zh-TW" dirty="0"/>
              <a:t>+ double</a:t>
            </a:r>
            <a:endParaRPr lang="en-US" altLang="zh-HK" dirty="0"/>
          </a:p>
          <a:p>
            <a:r>
              <a:rPr lang="zh-TW" altLang="en-US" dirty="0"/>
              <a:t>係小數，兩者好似但又係有少少既分別</a:t>
            </a:r>
            <a:endParaRPr lang="en-US" altLang="zh-TW" dirty="0"/>
          </a:p>
          <a:p>
            <a:r>
              <a:rPr lang="zh-TW" altLang="en-US" dirty="0"/>
              <a:t>分別在於</a:t>
            </a:r>
            <a:r>
              <a:rPr lang="en-US" altLang="zh-TW" dirty="0"/>
              <a:t>float</a:t>
            </a:r>
            <a:r>
              <a:rPr lang="zh-TW" altLang="en-US" dirty="0"/>
              <a:t>係最大值同最細值係細過</a:t>
            </a:r>
            <a:r>
              <a:rPr lang="en-US" altLang="zh-TW" dirty="0"/>
              <a:t>double</a:t>
            </a:r>
            <a:r>
              <a:rPr lang="zh-TW" altLang="en-US" dirty="0"/>
              <a:t>既最大值同最細值既</a:t>
            </a:r>
            <a:endParaRPr lang="en-US" altLang="zh-TW" dirty="0"/>
          </a:p>
          <a:p>
            <a:r>
              <a:rPr lang="zh-TW" altLang="en-US" dirty="0"/>
              <a:t>初學階段可以唔洗分咁清，用</a:t>
            </a:r>
            <a:r>
              <a:rPr lang="en-US" altLang="zh-TW" dirty="0"/>
              <a:t>float</a:t>
            </a:r>
            <a:r>
              <a:rPr lang="zh-TW" altLang="en-US" dirty="0"/>
              <a:t>或者</a:t>
            </a:r>
            <a:r>
              <a:rPr lang="en-US" altLang="zh-TW" dirty="0"/>
              <a:t>double</a:t>
            </a:r>
            <a:r>
              <a:rPr lang="zh-TW" altLang="en-US" dirty="0"/>
              <a:t>都得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</a:t>
            </a:r>
            <a:r>
              <a:rPr lang="en-US" altLang="zh-TW" dirty="0"/>
              <a:t>print float</a:t>
            </a:r>
            <a:r>
              <a:rPr lang="zh-TW" altLang="en-US" dirty="0"/>
              <a:t>就用 </a:t>
            </a:r>
            <a:r>
              <a:rPr lang="en-US" altLang="zh-TW" dirty="0"/>
              <a:t>%f</a:t>
            </a:r>
          </a:p>
          <a:p>
            <a:r>
              <a:rPr lang="en-US" altLang="zh-TW" dirty="0"/>
              <a:t>print double</a:t>
            </a:r>
            <a:r>
              <a:rPr lang="zh-TW" altLang="en-US" dirty="0"/>
              <a:t>就用 </a:t>
            </a:r>
            <a:r>
              <a:rPr lang="en-US" altLang="zh-TW" dirty="0"/>
              <a:t>%</a:t>
            </a:r>
            <a:r>
              <a:rPr lang="en-US" altLang="zh-TW" dirty="0" err="1"/>
              <a:t>lf</a:t>
            </a:r>
            <a:r>
              <a:rPr lang="en-US" altLang="zh-TW" dirty="0"/>
              <a:t>   %</a:t>
            </a:r>
            <a:r>
              <a:rPr lang="en-US" altLang="zh-TW" dirty="0" err="1"/>
              <a:t>lf</a:t>
            </a:r>
            <a:r>
              <a:rPr lang="zh-TW" altLang="en-US" dirty="0"/>
              <a:t>既</a:t>
            </a:r>
            <a:r>
              <a:rPr lang="en-US" altLang="zh-TW" dirty="0"/>
              <a:t>l</a:t>
            </a:r>
            <a:r>
              <a:rPr lang="zh-TW" altLang="en-US" dirty="0"/>
              <a:t>係細階</a:t>
            </a:r>
            <a:r>
              <a:rPr lang="en-US" altLang="zh-TW" dirty="0"/>
              <a:t>L</a:t>
            </a:r>
            <a:r>
              <a:rPr lang="zh-TW" altLang="en-US" dirty="0"/>
              <a:t>，啫係</a:t>
            </a:r>
            <a:r>
              <a:rPr lang="en-US" altLang="zh-TW" dirty="0"/>
              <a:t>Long</a:t>
            </a:r>
            <a:r>
              <a:rPr lang="zh-TW" altLang="en-US" dirty="0"/>
              <a:t>既意思</a:t>
            </a:r>
            <a:endParaRPr lang="en-US" altLang="zh-TW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4317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EACF12-818D-45E8-8168-198E8B97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08955B-E522-46D7-A620-AA369B9B6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char</a:t>
            </a:r>
          </a:p>
          <a:p>
            <a:r>
              <a:rPr lang="zh-TW" altLang="en-US" dirty="0"/>
              <a:t>係一個字符，係字符！！！而唔係字串！！！</a:t>
            </a:r>
            <a:endParaRPr lang="en-US" altLang="zh-TW" dirty="0"/>
          </a:p>
          <a:p>
            <a:r>
              <a:rPr lang="zh-TW" altLang="en-US" dirty="0"/>
              <a:t>字符 唔同 字串。 一個英文字母 </a:t>
            </a:r>
            <a:r>
              <a:rPr lang="en-US" altLang="zh-TW" dirty="0"/>
              <a:t>A </a:t>
            </a:r>
            <a:r>
              <a:rPr lang="zh-TW" altLang="en-US" dirty="0"/>
              <a:t>係一個字符，而一個英文詞彙 </a:t>
            </a:r>
            <a:r>
              <a:rPr lang="en-US" altLang="zh-TW" dirty="0"/>
              <a:t>IS </a:t>
            </a:r>
            <a:r>
              <a:rPr lang="zh-TW" altLang="en-US" dirty="0"/>
              <a:t>就有兩個字符，由一個以上的字符組成既叫字串，姐係 </a:t>
            </a:r>
            <a:r>
              <a:rPr lang="en-US" altLang="zh-TW" dirty="0"/>
              <a:t>IS</a:t>
            </a:r>
            <a:r>
              <a:rPr lang="zh-TW" altLang="en-US" dirty="0"/>
              <a:t>係字串！！！</a:t>
            </a:r>
            <a:endParaRPr lang="en-US" altLang="zh-TW" dirty="0"/>
          </a:p>
          <a:p>
            <a:r>
              <a:rPr lang="zh-TW" altLang="en-US" dirty="0"/>
              <a:t>所以如果使用</a:t>
            </a:r>
            <a:r>
              <a:rPr lang="en-US" altLang="zh-TW" dirty="0"/>
              <a:t>char data type</a:t>
            </a:r>
            <a:r>
              <a:rPr lang="zh-TW" altLang="en-US" dirty="0"/>
              <a:t>，咁就只會儲存一個英文字。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</a:t>
            </a:r>
            <a:r>
              <a:rPr lang="en-US" altLang="zh-TW" dirty="0"/>
              <a:t>print char</a:t>
            </a:r>
            <a:r>
              <a:rPr lang="zh-TW" altLang="en-US" dirty="0"/>
              <a:t>就用 </a:t>
            </a:r>
            <a:r>
              <a:rPr lang="en-US" altLang="zh-TW" dirty="0"/>
              <a:t>%c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59648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CFE243-B380-4C71-B1EA-D5A5420C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218E8-A54F-42BE-82ED-B0E63BE2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講完基本，咁就講進階小小既字串 </a:t>
            </a:r>
            <a:r>
              <a:rPr lang="en-US" altLang="zh-TW" dirty="0"/>
              <a:t>string</a:t>
            </a:r>
          </a:p>
          <a:p>
            <a:r>
              <a:rPr lang="en-US" altLang="zh-HK" dirty="0"/>
              <a:t>String</a:t>
            </a:r>
            <a:r>
              <a:rPr lang="zh-TW" altLang="en-US" dirty="0"/>
              <a:t>係一個好特別既</a:t>
            </a:r>
            <a:r>
              <a:rPr lang="en-US" altLang="zh-TW" dirty="0"/>
              <a:t>data type</a:t>
            </a:r>
            <a:r>
              <a:rPr lang="zh-TW" altLang="en-US" dirty="0"/>
              <a:t>，嚴格黎講，佢唔算係</a:t>
            </a:r>
            <a:r>
              <a:rPr lang="en-US" altLang="zh-TW" dirty="0"/>
              <a:t>data type</a:t>
            </a:r>
            <a:r>
              <a:rPr lang="zh-TW" altLang="en-US" dirty="0"/>
              <a:t>，因為</a:t>
            </a:r>
            <a:r>
              <a:rPr lang="en-US" altLang="zh-TW" dirty="0"/>
              <a:t>C language</a:t>
            </a:r>
            <a:r>
              <a:rPr lang="zh-TW" altLang="en-US" dirty="0"/>
              <a:t>入面冇呢個</a:t>
            </a:r>
            <a:r>
              <a:rPr lang="en-US" altLang="zh-TW" dirty="0"/>
              <a:t>data type</a:t>
            </a:r>
            <a:r>
              <a:rPr lang="zh-TW" altLang="en-US" dirty="0"/>
              <a:t>，但係其他</a:t>
            </a:r>
            <a:r>
              <a:rPr lang="en-US" altLang="zh-TW" dirty="0"/>
              <a:t>language</a:t>
            </a:r>
            <a:r>
              <a:rPr lang="zh-TW" altLang="en-US" dirty="0"/>
              <a:t>你又可能會見到佢出面，例如</a:t>
            </a:r>
            <a:r>
              <a:rPr lang="en-US" altLang="zh-TW" dirty="0"/>
              <a:t>C++</a:t>
            </a:r>
            <a:r>
              <a:rPr lang="zh-TW" altLang="en-US" dirty="0"/>
              <a:t>咁，咁</a:t>
            </a:r>
            <a:r>
              <a:rPr lang="en-US" altLang="zh-TW" dirty="0"/>
              <a:t>C++</a:t>
            </a:r>
            <a:r>
              <a:rPr lang="zh-TW" altLang="en-US" dirty="0"/>
              <a:t>呢類情況呢就係唔同既，</a:t>
            </a:r>
            <a:r>
              <a:rPr lang="en-US" altLang="zh-TW" dirty="0"/>
              <a:t>string</a:t>
            </a:r>
            <a:r>
              <a:rPr lang="zh-TW" altLang="en-US" dirty="0"/>
              <a:t>已經唔再係</a:t>
            </a:r>
            <a:r>
              <a:rPr lang="en-US" altLang="zh-TW" dirty="0"/>
              <a:t>data type</a:t>
            </a:r>
            <a:r>
              <a:rPr lang="zh-TW" altLang="en-US" dirty="0"/>
              <a:t>，叫做</a:t>
            </a:r>
            <a:r>
              <a:rPr lang="en-US" altLang="zh-TW" dirty="0"/>
              <a:t>Class</a:t>
            </a:r>
            <a:r>
              <a:rPr lang="zh-TW" altLang="en-US" dirty="0"/>
              <a:t>，不過呢個係進階野黎，你可以記住點樣貯一啲字串先。</a:t>
            </a:r>
            <a:endParaRPr lang="en-US" altLang="zh-TW" dirty="0"/>
          </a:p>
          <a:p>
            <a:endParaRPr lang="en-US" altLang="zh-HK" dirty="0"/>
          </a:p>
          <a:p>
            <a:r>
              <a:rPr lang="zh-TW" altLang="en-US" dirty="0"/>
              <a:t>在</a:t>
            </a:r>
            <a:r>
              <a:rPr lang="en-US" altLang="zh-TW" dirty="0"/>
              <a:t>C</a:t>
            </a:r>
            <a:r>
              <a:rPr lang="zh-TW" altLang="en-US" dirty="0"/>
              <a:t>入面，貯</a:t>
            </a:r>
            <a:r>
              <a:rPr lang="en-US" altLang="zh-TW" dirty="0"/>
              <a:t>string</a:t>
            </a:r>
            <a:r>
              <a:rPr lang="zh-TW" altLang="en-US" dirty="0"/>
              <a:t>我地會用</a:t>
            </a:r>
            <a:r>
              <a:rPr lang="en-US" altLang="zh-TW" dirty="0"/>
              <a:t>data type char + array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基本上既用法係 </a:t>
            </a:r>
            <a:r>
              <a:rPr lang="en-US" altLang="zh-TW" dirty="0"/>
              <a:t>char </a:t>
            </a:r>
            <a:r>
              <a:rPr lang="en-US" altLang="zh-TW" dirty="0" err="1"/>
              <a:t>stringName</a:t>
            </a:r>
            <a:r>
              <a:rPr lang="en-US" altLang="zh-TW" dirty="0"/>
              <a:t>[] = “</a:t>
            </a:r>
            <a:r>
              <a:rPr lang="en-US" altLang="zh-TW" dirty="0" err="1"/>
              <a:t>abcdefg</a:t>
            </a:r>
            <a:r>
              <a:rPr lang="en-US" altLang="zh-TW" dirty="0"/>
              <a:t>”;</a:t>
            </a:r>
          </a:p>
          <a:p>
            <a:endParaRPr lang="en-US" altLang="zh-HK" dirty="0"/>
          </a:p>
          <a:p>
            <a:r>
              <a:rPr lang="zh-TW" altLang="en-US" dirty="0"/>
              <a:t>而</a:t>
            </a:r>
            <a:r>
              <a:rPr lang="en-US" altLang="zh-TW" dirty="0"/>
              <a:t>call</a:t>
            </a:r>
            <a:r>
              <a:rPr lang="zh-TW" altLang="en-US" dirty="0"/>
              <a:t>佢呢就用 </a:t>
            </a:r>
            <a:r>
              <a:rPr lang="en-US" altLang="zh-TW" dirty="0"/>
              <a:t>%s</a:t>
            </a:r>
            <a:r>
              <a:rPr lang="zh-TW" altLang="en-US" dirty="0"/>
              <a:t>就得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0909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087D6-68C1-424A-8788-4D2B25E1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2E3283-7B0A-44FA-8EF1-773C5842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80C12E-5C5F-4269-8B26-47269AAF2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9" y="0"/>
            <a:ext cx="12067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1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1132</Words>
  <Application>Microsoft Office PowerPoint</Application>
  <PresentationFormat>寬螢幕</PresentationFormat>
  <Paragraphs>93</Paragraphs>
  <Slides>33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新細明體</vt:lpstr>
      <vt:lpstr>Arial</vt:lpstr>
      <vt:lpstr>Calibri</vt:lpstr>
      <vt:lpstr>Calibri Light</vt:lpstr>
      <vt:lpstr>Wingdings</vt:lpstr>
      <vt:lpstr>Office 佈景主題</vt:lpstr>
      <vt:lpstr>Programming 基礎篇2</vt:lpstr>
      <vt:lpstr>目錄</vt:lpstr>
      <vt:lpstr>Data types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Type casting</vt:lpstr>
      <vt:lpstr>PowerPoint 簡報</vt:lpstr>
      <vt:lpstr>PowerPoint 簡報</vt:lpstr>
      <vt:lpstr>PowerPoint 簡報</vt:lpstr>
      <vt:lpstr>Arithmetic operator</vt:lpstr>
      <vt:lpstr>PowerPoint 簡報</vt:lpstr>
      <vt:lpstr>PowerPoint 簡報</vt:lpstr>
      <vt:lpstr>PowerPoint 簡報</vt:lpstr>
      <vt:lpstr>PowerPoint 簡報</vt:lpstr>
      <vt:lpstr>Constant variable</vt:lpstr>
      <vt:lpstr>PowerPoint 簡報</vt:lpstr>
      <vt:lpstr>PowerPoint 簡報</vt:lpstr>
      <vt:lpstr>Debug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基礎篇2</dc:title>
  <dc:creator>藝文 潘</dc:creator>
  <cp:lastModifiedBy>藝文 潘</cp:lastModifiedBy>
  <cp:revision>19</cp:revision>
  <dcterms:created xsi:type="dcterms:W3CDTF">2019-05-31T14:20:58Z</dcterms:created>
  <dcterms:modified xsi:type="dcterms:W3CDTF">2019-06-07T10:25:57Z</dcterms:modified>
</cp:coreProperties>
</file>