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3" y="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399BB-9106-4AB3-8AFD-D9BEA682E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B4FF99-BF31-4A6F-9E63-083520142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7F4702-B391-4958-920E-98CE0103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08D360-45C0-4D35-B5E8-86028AC6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1CF046-9AFF-41D3-BC8F-33AD43A8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99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28D23-2047-4168-9FA5-8A7ACC1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2606C4-2361-489E-9AD1-B6D54021C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2C17C-2618-405A-8CC3-DAE09D25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4B1B63-7C4C-4843-8315-7754F5F6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E7E6A9-A6F8-42AC-8BDA-00C82A10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408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7EB123-1EB8-4039-BD39-52F56F4DC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315ED9-56CB-4B7F-B5D0-05C0151DD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754E47-1A01-473D-AD4D-F8220933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5A568C-8E45-4272-A108-51C33EF8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7421C9-3AF0-4F3D-BBC5-C10095AF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466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E9727-245F-4B11-B3F8-D3281C80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CDC6B7-4DD1-4E3B-B96F-16FAD227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9C7B0-5F1D-4DEB-8CFB-3C0B37B4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81EDE5-118F-4ABB-B9A5-5684E479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4B411C-BF29-4D9B-9CDB-BFE304B9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3525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E54C8-B7A4-4A6C-AD3D-6F96E076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1D3988-403D-4771-AD28-F91A8154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068CE9-F48D-48F9-9B59-88DD4E1E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8546E-EBE3-435B-9F97-A01F66F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984EB7-A56B-4960-8C9C-306A1C67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94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ED4CD-808A-4E7D-A154-F9F73F6C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CD259-A354-4A92-AB3B-934D80537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4644E5-734C-462D-ACE8-6FA13AAE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FE8E0-31BE-4F51-9AA5-A3DE69F3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08F3A8-3F07-454B-8624-CAA5839F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BBEA83-C426-4959-8DDF-22EC4795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50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D7780-229A-4836-BC0C-F1D21AFB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670718-57BA-4AB3-87E9-59A9C70D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5A7549-E970-4D9B-B8FA-9E95D9AD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6C4501-C9C2-4A49-9D8C-DB9DAA5B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EC8267-F82A-4D72-9A91-EDAB5D4C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D67614-3F41-4E28-A632-02C4B620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DF613C-AEF9-406E-BB03-80101B56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AEB10A-2B62-4EEB-9080-2FA27CDE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26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95EDC-EB01-4BD8-97D4-91317A95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00EF2D-B1A1-4953-A37D-5EDDF464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063C4C-EB30-4FD5-89FA-41D97431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A5F17B-94F5-48FA-AE8F-ACAE8C68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6788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5619D1-0465-4B8E-866A-C51F4326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8711E-A053-48B2-936D-C5FFA80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59686E-5C45-471C-B4F5-EDE66DC6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97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9974F-D8F3-413F-9C3E-58DDD601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B6733E-AC9A-4DBB-96B3-4F357C7C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87F68F-1C80-4DDE-A3B1-D5B16E0A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6EA34B-1027-4D58-AA06-55B2236E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37A326-384F-43DF-A38B-F5128A1A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15047C-C933-4552-BD27-E6A087D5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92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8BA6-71F7-48D7-9367-EF35B446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892333-7014-44A8-8ED8-971F0F3FF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D4DF6-D865-4EB3-BA4B-2C212A3B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EFC159-833F-4807-8B9E-60A4511C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2550AF-AD26-41AB-8F2F-B22C6D0F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310C80-C8DB-487F-93EB-67435962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62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A6C081-FCAA-4F4E-A80F-0993F362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2921B2-9D7F-4539-9BA1-3FB0DFA8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E449F6-68BE-4C8F-82FF-FD8C04554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A813-220E-439C-8E68-0CC8F0698808}" type="datetimeFigureOut">
              <a:rPr lang="zh-HK" altLang="en-US" smtClean="0"/>
              <a:t>11/6/2019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6372F7-1EC6-4873-94F5-58F46DF1E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BE5AD-B2B9-4642-9BF1-740625CB9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EFAB-7C11-491F-890E-48CFB3AC2DA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2226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1A302-FD87-4281-8463-34158ADD8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Programming</a:t>
            </a:r>
            <a:r>
              <a:rPr lang="zh-HK" altLang="en-US" dirty="0"/>
              <a:t>基礎篇</a:t>
            </a:r>
            <a:r>
              <a:rPr lang="en-US" altLang="zh-HK" dirty="0"/>
              <a:t>3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FCB040-2629-4F7A-A3F2-31F21E31F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904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298D8-1D68-4678-A5FA-08A20464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Selection statement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C388E6-738A-4473-99B8-5FBCCB3E0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2078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7389-6637-41A5-8453-E3C6ECFB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首先係 </a:t>
            </a:r>
            <a:r>
              <a:rPr lang="en-US" altLang="zh-TW" dirty="0"/>
              <a:t>IF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A5E39-EBEB-4B1A-9CDE-8C79A431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if (booleanExpression)</a:t>
            </a:r>
            <a:br>
              <a:rPr lang="en-US" altLang="zh-HK" dirty="0"/>
            </a:br>
            <a:r>
              <a:rPr lang="en-US" altLang="zh-HK" dirty="0"/>
              <a:t>{</a:t>
            </a:r>
            <a:br>
              <a:rPr lang="en-US" altLang="zh-HK" dirty="0"/>
            </a:br>
            <a:r>
              <a:rPr lang="en-US" altLang="zh-HK" dirty="0"/>
              <a:t>	statement(s);</a:t>
            </a:r>
            <a:br>
              <a:rPr lang="en-US" altLang="zh-HK" dirty="0"/>
            </a:br>
            <a:r>
              <a:rPr lang="en-US" altLang="zh-HK" dirty="0"/>
              <a:t>}</a:t>
            </a:r>
          </a:p>
          <a:p>
            <a:endParaRPr lang="en-US" altLang="zh-HK" dirty="0"/>
          </a:p>
          <a:p>
            <a:endParaRPr lang="en-US" altLang="zh-TW" dirty="0"/>
          </a:p>
          <a:p>
            <a:r>
              <a:rPr lang="zh-TW" altLang="en-US" dirty="0"/>
              <a:t>基本上就係睇個</a:t>
            </a:r>
            <a:r>
              <a:rPr lang="en-US" altLang="zh-TW" dirty="0"/>
              <a:t>()</a:t>
            </a:r>
            <a:r>
              <a:rPr lang="zh-TW" altLang="en-US" dirty="0"/>
              <a:t>入面係</a:t>
            </a:r>
            <a:r>
              <a:rPr lang="en-US" altLang="zh-TW" dirty="0"/>
              <a:t>true or false </a:t>
            </a:r>
            <a:r>
              <a:rPr lang="zh-TW" altLang="en-US" dirty="0"/>
              <a:t>先做野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28F3F4-88BA-4782-B167-FD717937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55" y="1825625"/>
            <a:ext cx="3114675" cy="244792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36EFF68-5081-4140-B419-1761F01B7EDE}"/>
              </a:ext>
            </a:extLst>
          </p:cNvPr>
          <p:cNvSpPr/>
          <p:nvPr/>
        </p:nvSpPr>
        <p:spPr>
          <a:xfrm>
            <a:off x="1400783" y="1825625"/>
            <a:ext cx="2869660" cy="557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CCB48B-0ACD-4DB9-AC74-DB8B33DFE610}"/>
              </a:ext>
            </a:extLst>
          </p:cNvPr>
          <p:cNvCxnSpPr/>
          <p:nvPr/>
        </p:nvCxnSpPr>
        <p:spPr>
          <a:xfrm>
            <a:off x="4270443" y="2101174"/>
            <a:ext cx="2500008" cy="5836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156182A1-3BF5-4B5B-A885-5378592EA488}"/>
              </a:ext>
            </a:extLst>
          </p:cNvPr>
          <p:cNvSpPr/>
          <p:nvPr/>
        </p:nvSpPr>
        <p:spPr>
          <a:xfrm>
            <a:off x="6614809" y="2383277"/>
            <a:ext cx="1087877" cy="719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2278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BCEF8-E6B8-4399-A9F9-A990B5F3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FE67C-3B7E-49D9-B7C6-4512F774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if (booleanExpression)</a:t>
            </a:r>
            <a:br>
              <a:rPr lang="en-US" altLang="zh-HK" dirty="0"/>
            </a:br>
            <a:r>
              <a:rPr lang="en-US" altLang="zh-HK" dirty="0"/>
              <a:t>{</a:t>
            </a:r>
            <a:br>
              <a:rPr lang="en-US" altLang="zh-HK" dirty="0"/>
            </a:br>
            <a:r>
              <a:rPr lang="en-US" altLang="zh-HK" dirty="0"/>
              <a:t>	statement(s)-for-the-true-case;</a:t>
            </a:r>
            <a:br>
              <a:rPr lang="en-US" altLang="zh-HK" dirty="0"/>
            </a:br>
            <a:r>
              <a:rPr lang="en-US" altLang="zh-HK" dirty="0"/>
              <a:t>} else {</a:t>
            </a:r>
            <a:br>
              <a:rPr lang="en-US" altLang="zh-HK" dirty="0"/>
            </a:br>
            <a:r>
              <a:rPr lang="en-US" altLang="zh-HK" dirty="0"/>
              <a:t>	statement(s)-for-the-false-case;</a:t>
            </a:r>
            <a:br>
              <a:rPr lang="en-US" altLang="zh-HK" dirty="0"/>
            </a:br>
            <a:r>
              <a:rPr lang="en-US" altLang="zh-HK" dirty="0"/>
              <a:t>}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3CE159-787D-4AE2-96E6-386D91D6B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71" y="1825625"/>
            <a:ext cx="38385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1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53D4C-C354-4E6F-989F-81638B99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2759E-522D-4EB9-9166-F0FD0A33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有樣野你要留意</a:t>
            </a:r>
            <a:endParaRPr lang="en-US" altLang="zh-TW" dirty="0"/>
          </a:p>
          <a:p>
            <a:r>
              <a:rPr lang="en-US" altLang="zh-HK" dirty="0"/>
              <a:t>if (radius &gt;= 0);</a:t>
            </a:r>
            <a:br>
              <a:rPr lang="en-US" altLang="zh-HK" dirty="0"/>
            </a:br>
            <a:r>
              <a:rPr lang="en-US" altLang="zh-HK" dirty="0"/>
              <a:t>{</a:t>
            </a:r>
            <a:br>
              <a:rPr lang="en-US" altLang="zh-HK" dirty="0"/>
            </a:br>
            <a:r>
              <a:rPr lang="en-US" altLang="zh-HK" dirty="0"/>
              <a:t>	area = radius * radius * PI;</a:t>
            </a:r>
            <a:br>
              <a:rPr lang="en-US" altLang="zh-HK" dirty="0"/>
            </a:br>
            <a:r>
              <a:rPr lang="en-US" altLang="zh-HK" dirty="0"/>
              <a:t>}</a:t>
            </a:r>
          </a:p>
          <a:p>
            <a:r>
              <a:rPr lang="en-US" altLang="zh-HK" dirty="0"/>
              <a:t>Output is none</a:t>
            </a:r>
            <a:endParaRPr lang="zh-HK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33F768D2-4193-477C-9E34-24B463AECD0D}"/>
              </a:ext>
            </a:extLst>
          </p:cNvPr>
          <p:cNvSpPr/>
          <p:nvPr/>
        </p:nvSpPr>
        <p:spPr>
          <a:xfrm rot="10988473">
            <a:off x="3447061" y="2503365"/>
            <a:ext cx="1108953" cy="408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3418FE-D0D5-4037-B356-E5677DE573BC}"/>
              </a:ext>
            </a:extLst>
          </p:cNvPr>
          <p:cNvSpPr/>
          <p:nvPr/>
        </p:nvSpPr>
        <p:spPr>
          <a:xfrm>
            <a:off x="4601183" y="2208179"/>
            <a:ext cx="2675106" cy="7879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900" b="1" dirty="0"/>
              <a:t>冇；唔好錯！！</a:t>
            </a:r>
            <a:endParaRPr lang="zh-HK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188418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73FE5-BEC0-422F-9BCD-6C99A579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9FDAE-2FCA-49F9-B246-3A893BBD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基本野都冇咩新事，所以直接比題目你做最好</a:t>
            </a:r>
            <a:endParaRPr lang="en-US" altLang="zh-TW" dirty="0"/>
          </a:p>
          <a:p>
            <a:r>
              <a:rPr lang="en-US" altLang="zh-HK" dirty="0"/>
              <a:t>Q1 what is output</a:t>
            </a:r>
          </a:p>
          <a:p>
            <a:r>
              <a:rPr lang="en-US" altLang="zh-HK" dirty="0"/>
              <a:t>if (score &gt;= 60.0)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(“Pass\n”);</a:t>
            </a:r>
            <a:br>
              <a:rPr lang="en-US" altLang="zh-HK" dirty="0"/>
            </a:br>
            <a:r>
              <a:rPr lang="en-US" altLang="zh-HK" dirty="0"/>
              <a:t>else</a:t>
            </a:r>
            <a:br>
              <a:rPr lang="en-US" altLang="zh-HK" dirty="0"/>
            </a:br>
            <a:r>
              <a:rPr lang="en-US" altLang="zh-HK" dirty="0"/>
              <a:t>{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(“failed\n”);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(“please retake”);</a:t>
            </a:r>
            <a:br>
              <a:rPr lang="en-US" altLang="zh-HK" dirty="0"/>
            </a:br>
            <a:r>
              <a:rPr lang="en-US" altLang="zh-H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700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73FE5-BEC0-422F-9BCD-6C99A579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9FDAE-2FCA-49F9-B246-3A893BBD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Q2 what is output</a:t>
            </a:r>
          </a:p>
          <a:p>
            <a:r>
              <a:rPr lang="en-US" altLang="zh-HK" dirty="0"/>
              <a:t>if (score &gt;= 60.0)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(“Pass\n”);</a:t>
            </a:r>
            <a:br>
              <a:rPr lang="en-US" altLang="zh-HK" dirty="0"/>
            </a:br>
            <a:r>
              <a:rPr lang="en-US" altLang="zh-HK" dirty="0"/>
              <a:t>else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(“failed\n”);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(“please retake”);</a:t>
            </a:r>
          </a:p>
        </p:txBody>
      </p:sp>
    </p:spTree>
    <p:extLst>
      <p:ext uri="{BB962C8B-B14F-4D97-AF65-F5344CB8AC3E}">
        <p14:creationId xmlns:p14="http://schemas.microsoft.com/office/powerpoint/2010/main" val="381180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FB127-2204-4009-A5B2-DB6FA0C1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EC241-ED9F-47B8-A8AD-93F83588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int </a:t>
            </a:r>
            <a:r>
              <a:rPr lang="en-US" altLang="zh-HK" dirty="0" err="1"/>
              <a:t>i</a:t>
            </a:r>
            <a:r>
              <a:rPr lang="en-US" altLang="zh-HK" dirty="0"/>
              <a:t> = 1;</a:t>
            </a:r>
            <a:br>
              <a:rPr lang="en-US" altLang="zh-HK" dirty="0"/>
            </a:br>
            <a:r>
              <a:rPr lang="en-US" altLang="zh-HK" dirty="0"/>
              <a:t>int j = 2;</a:t>
            </a:r>
            <a:br>
              <a:rPr lang="en-US" altLang="zh-HK" dirty="0"/>
            </a:br>
            <a:r>
              <a:rPr lang="en-US" altLang="zh-HK" dirty="0"/>
              <a:t>int k = 3;</a:t>
            </a:r>
            <a:br>
              <a:rPr lang="en-US" altLang="zh-HK" dirty="0"/>
            </a:br>
            <a:r>
              <a:rPr lang="en-US" altLang="zh-HK" dirty="0"/>
              <a:t>if (</a:t>
            </a:r>
            <a:r>
              <a:rPr lang="en-US" altLang="zh-HK" dirty="0" err="1"/>
              <a:t>i</a:t>
            </a:r>
            <a:r>
              <a:rPr lang="en-US" altLang="zh-HK" dirty="0"/>
              <a:t> &gt; j)</a:t>
            </a:r>
            <a:br>
              <a:rPr lang="en-US" altLang="zh-HK" dirty="0"/>
            </a:br>
            <a:r>
              <a:rPr lang="en-US" altLang="zh-HK" dirty="0"/>
              <a:t>	if (j &gt; k)</a:t>
            </a:r>
            <a:br>
              <a:rPr lang="en-US" altLang="zh-HK" dirty="0"/>
            </a:br>
            <a:r>
              <a:rPr lang="en-US" altLang="zh-HK" dirty="0"/>
              <a:t>		</a:t>
            </a:r>
            <a:r>
              <a:rPr lang="en-US" altLang="zh-HK" dirty="0" err="1"/>
              <a:t>printf</a:t>
            </a:r>
            <a:r>
              <a:rPr lang="en-US" altLang="zh-HK" dirty="0"/>
              <a:t>("A");</a:t>
            </a:r>
            <a:br>
              <a:rPr lang="en-US" altLang="zh-HK" dirty="0"/>
            </a:br>
            <a:r>
              <a:rPr lang="en-US" altLang="zh-HK" dirty="0"/>
              <a:t>else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(“B”);</a:t>
            </a:r>
          </a:p>
          <a:p>
            <a:r>
              <a:rPr lang="en-US" altLang="zh-HK" dirty="0"/>
              <a:t>What is output</a:t>
            </a:r>
            <a:r>
              <a:rPr lang="en-US" altLang="zh-TW" dirty="0"/>
              <a:t>?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96734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1975A-0271-49D9-A54B-2B4C23BB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4E033-6086-434C-9D46-0B6AC282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/>
              <a:t>double score;</a:t>
            </a:r>
            <a:br>
              <a:rPr lang="en-US" altLang="zh-HK" dirty="0"/>
            </a:br>
            <a:r>
              <a:rPr lang="en-US" altLang="zh-HK" dirty="0"/>
              <a:t>score = 23;</a:t>
            </a:r>
            <a:br>
              <a:rPr lang="en-US" altLang="zh-HK" dirty="0"/>
            </a:br>
            <a:r>
              <a:rPr lang="en-US" altLang="zh-HK" dirty="0"/>
              <a:t>if (score &gt;= 90.0)</a:t>
            </a:r>
            <a:br>
              <a:rPr lang="en-US" altLang="zh-HK" dirty="0"/>
            </a:br>
            <a:r>
              <a:rPr lang="en-US" altLang="zh-HK" dirty="0"/>
              <a:t>	grade = 'A’;</a:t>
            </a:r>
            <a:br>
              <a:rPr lang="en-US" altLang="zh-HK" dirty="0"/>
            </a:br>
            <a:r>
              <a:rPr lang="en-US" altLang="zh-HK" dirty="0"/>
              <a:t>else if (score &gt;= 80.0)</a:t>
            </a:r>
            <a:br>
              <a:rPr lang="en-US" altLang="zh-HK" dirty="0"/>
            </a:br>
            <a:r>
              <a:rPr lang="en-US" altLang="zh-HK" dirty="0"/>
              <a:t>	grade = 'B’;</a:t>
            </a:r>
            <a:br>
              <a:rPr lang="en-US" altLang="zh-HK" dirty="0"/>
            </a:br>
            <a:r>
              <a:rPr lang="en-US" altLang="zh-HK" dirty="0"/>
              <a:t>else if (score &gt;= 70.0)</a:t>
            </a:r>
            <a:br>
              <a:rPr lang="en-US" altLang="zh-HK" dirty="0"/>
            </a:br>
            <a:r>
              <a:rPr lang="en-US" altLang="zh-HK" dirty="0"/>
              <a:t>	grade = 'C’;</a:t>
            </a:r>
            <a:br>
              <a:rPr lang="en-US" altLang="zh-HK" dirty="0"/>
            </a:br>
            <a:r>
              <a:rPr lang="en-US" altLang="zh-HK" dirty="0"/>
              <a:t>else if (score &gt;= 60.0)</a:t>
            </a:r>
            <a:br>
              <a:rPr lang="en-US" altLang="zh-HK" dirty="0"/>
            </a:br>
            <a:r>
              <a:rPr lang="en-US" altLang="zh-HK" dirty="0"/>
              <a:t>	grade = 'D’;</a:t>
            </a:r>
            <a:br>
              <a:rPr lang="en-US" altLang="zh-HK" dirty="0"/>
            </a:br>
            <a:r>
              <a:rPr lang="en-US" altLang="zh-HK" dirty="0"/>
              <a:t>else</a:t>
            </a:r>
            <a:br>
              <a:rPr lang="en-US" altLang="zh-HK" dirty="0"/>
            </a:br>
            <a:r>
              <a:rPr lang="en-US" altLang="zh-HK" dirty="0"/>
              <a:t>	grade = ‘F’;</a:t>
            </a:r>
          </a:p>
          <a:p>
            <a:r>
              <a:rPr lang="en-US" altLang="zh-HK" dirty="0"/>
              <a:t>What is grade</a:t>
            </a:r>
            <a:r>
              <a:rPr lang="en-US" altLang="zh-TW" dirty="0"/>
              <a:t>?</a:t>
            </a:r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292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0322C-FD0B-47DF-86F8-A36D7F5A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D37E5-6E46-469B-A9EE-C2557F05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留意呢題</a:t>
            </a:r>
            <a:endParaRPr lang="en-US" altLang="zh-TW" dirty="0"/>
          </a:p>
          <a:p>
            <a:r>
              <a:rPr lang="en-US" altLang="zh-HK" dirty="0"/>
              <a:t>double score;</a:t>
            </a:r>
            <a:br>
              <a:rPr lang="en-US" altLang="zh-HK" dirty="0"/>
            </a:br>
            <a:r>
              <a:rPr lang="en-US" altLang="zh-HK" dirty="0"/>
              <a:t>score = 23;</a:t>
            </a:r>
            <a:br>
              <a:rPr lang="en-US" altLang="zh-HK" dirty="0"/>
            </a:br>
            <a:r>
              <a:rPr lang="en-US" altLang="zh-HK" dirty="0"/>
              <a:t>if (score &gt;= 90.0)</a:t>
            </a:r>
            <a:br>
              <a:rPr lang="en-US" altLang="zh-HK" dirty="0"/>
            </a:br>
            <a:r>
              <a:rPr lang="en-US" altLang="zh-HK" dirty="0"/>
              <a:t>	grade = 'A’;</a:t>
            </a:r>
            <a:br>
              <a:rPr lang="en-US" altLang="zh-HK" dirty="0"/>
            </a:br>
            <a:r>
              <a:rPr lang="en-US" altLang="zh-HK" dirty="0"/>
              <a:t>else if (score &gt;= 80.0)</a:t>
            </a:r>
            <a:br>
              <a:rPr lang="en-US" altLang="zh-HK" dirty="0"/>
            </a:br>
            <a:r>
              <a:rPr lang="en-US" altLang="zh-HK" dirty="0"/>
              <a:t>	grade = 'B’;</a:t>
            </a:r>
            <a:br>
              <a:rPr lang="en-US" altLang="zh-HK" dirty="0"/>
            </a:br>
            <a:r>
              <a:rPr lang="en-US" altLang="zh-HK" dirty="0"/>
              <a:t>else if (score &gt;= 70.0)</a:t>
            </a:r>
            <a:br>
              <a:rPr lang="en-US" altLang="zh-HK" dirty="0"/>
            </a:br>
            <a:r>
              <a:rPr lang="en-US" altLang="zh-HK" dirty="0"/>
              <a:t>	grade = 'C’;</a:t>
            </a:r>
            <a:br>
              <a:rPr lang="en-US" altLang="zh-HK" dirty="0"/>
            </a:br>
            <a:r>
              <a:rPr lang="en-US" altLang="zh-HK" dirty="0"/>
              <a:t>else if (score &gt;= 60.0)</a:t>
            </a:r>
            <a:br>
              <a:rPr lang="en-US" altLang="zh-HK" dirty="0"/>
            </a:br>
            <a:r>
              <a:rPr lang="en-US" altLang="zh-HK" dirty="0"/>
              <a:t>	grade = 'D’;</a:t>
            </a:r>
            <a:br>
              <a:rPr lang="en-US" altLang="zh-HK" dirty="0"/>
            </a:br>
            <a:r>
              <a:rPr lang="en-US" altLang="zh-HK" dirty="0"/>
              <a:t>else</a:t>
            </a:r>
            <a:br>
              <a:rPr lang="en-US" altLang="zh-HK" dirty="0"/>
            </a:br>
            <a:r>
              <a:rPr lang="en-US" altLang="zh-HK" dirty="0"/>
              <a:t>	grade = 'F’;</a:t>
            </a:r>
          </a:p>
        </p:txBody>
      </p:sp>
    </p:spTree>
    <p:extLst>
      <p:ext uri="{BB962C8B-B14F-4D97-AF65-F5344CB8AC3E}">
        <p14:creationId xmlns:p14="http://schemas.microsoft.com/office/powerpoint/2010/main" val="349795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8E294-B23A-4D14-9981-4562D5B7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34310E-CA1F-4541-A4E6-8DF8ECA8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你會發現當有大量條件個陣，其實用</a:t>
            </a:r>
            <a:r>
              <a:rPr lang="en-US" altLang="zh-TW" dirty="0"/>
              <a:t>if else</a:t>
            </a:r>
            <a:r>
              <a:rPr lang="zh-TW" altLang="en-US" dirty="0"/>
              <a:t>係好煩既一件事。</a:t>
            </a:r>
            <a:endParaRPr lang="en-US" altLang="zh-TW" dirty="0"/>
          </a:p>
          <a:p>
            <a:r>
              <a:rPr lang="zh-TW" altLang="en-US" dirty="0"/>
              <a:t>咁為左唔想咁辛苦呢，有人就發明左</a:t>
            </a:r>
            <a:r>
              <a:rPr lang="en-US" altLang="zh-TW" dirty="0"/>
              <a:t> switch </a:t>
            </a:r>
            <a:r>
              <a:rPr lang="zh-TW" altLang="en-US" dirty="0"/>
              <a:t>呢樣野。</a:t>
            </a:r>
            <a:endParaRPr lang="en-US" altLang="zh-TW" dirty="0"/>
          </a:p>
          <a:p>
            <a:r>
              <a:rPr lang="zh-TW" altLang="en-US" dirty="0"/>
              <a:t>用番上一題，咁可以簡化為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HK" dirty="0"/>
              <a:t>double score;</a:t>
            </a:r>
            <a:br>
              <a:rPr lang="en-US" altLang="zh-HK" dirty="0"/>
            </a:br>
            <a:r>
              <a:rPr lang="en-US" altLang="zh-HK" dirty="0"/>
              <a:t>score = 23; </a:t>
            </a:r>
            <a:br>
              <a:rPr lang="en-US" altLang="zh-HK" dirty="0"/>
            </a:br>
            <a:r>
              <a:rPr lang="en-US" altLang="zh-TW" dirty="0"/>
              <a:t>Switch (score) {</a:t>
            </a:r>
            <a:br>
              <a:rPr lang="en-US" altLang="zh-TW" dirty="0"/>
            </a:br>
            <a:r>
              <a:rPr lang="en-US" altLang="zh-TW" dirty="0"/>
              <a:t>	case 90.0: grade = ‘A’;</a:t>
            </a:r>
            <a:br>
              <a:rPr lang="en-US" altLang="zh-TW" dirty="0"/>
            </a:br>
            <a:r>
              <a:rPr lang="en-US" altLang="zh-TW" dirty="0"/>
              <a:t>			break;</a:t>
            </a:r>
            <a:br>
              <a:rPr lang="en-US" altLang="zh-TW" dirty="0"/>
            </a:br>
            <a:r>
              <a:rPr lang="en-US" altLang="zh-TW" dirty="0"/>
              <a:t>	case 80.0: grade = ‘B’;</a:t>
            </a:r>
            <a:br>
              <a:rPr lang="en-US" altLang="zh-TW" dirty="0"/>
            </a:br>
            <a:r>
              <a:rPr lang="en-US" altLang="zh-TW" dirty="0"/>
              <a:t>			break;</a:t>
            </a:r>
            <a:br>
              <a:rPr lang="en-US" altLang="zh-TW" dirty="0"/>
            </a:br>
            <a:r>
              <a:rPr lang="en-US" altLang="zh-TW" dirty="0"/>
              <a:t>	case 70.0: grade = ‘C’;</a:t>
            </a:r>
            <a:br>
              <a:rPr lang="en-US" altLang="zh-TW" dirty="0"/>
            </a:br>
            <a:r>
              <a:rPr lang="en-US" altLang="zh-TW" dirty="0"/>
              <a:t>			break;</a:t>
            </a:r>
            <a:br>
              <a:rPr lang="en-US" altLang="zh-TW" dirty="0"/>
            </a:br>
            <a:r>
              <a:rPr lang="en-US" altLang="zh-TW" dirty="0"/>
              <a:t>	case 60.0: grade = ‘D’;</a:t>
            </a:r>
            <a:br>
              <a:rPr lang="en-US" altLang="zh-TW" dirty="0"/>
            </a:br>
            <a:r>
              <a:rPr lang="en-US" altLang="zh-TW" dirty="0"/>
              <a:t>			break;</a:t>
            </a:r>
            <a:br>
              <a:rPr lang="en-US" altLang="zh-TW" dirty="0"/>
            </a:br>
            <a:r>
              <a:rPr lang="en-US" altLang="zh-TW" dirty="0"/>
              <a:t>	default: grade = ‘F’;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91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1F0F3-EC9B-42BE-B57B-AB3F66C1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E79B93-C62B-40C7-AA19-4FF870BE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Special statement</a:t>
            </a:r>
          </a:p>
          <a:p>
            <a:r>
              <a:rPr lang="en-US" altLang="zh-HK" dirty="0"/>
              <a:t>Logic operator</a:t>
            </a:r>
          </a:p>
          <a:p>
            <a:r>
              <a:rPr lang="en-US" altLang="zh-HK" dirty="0"/>
              <a:t>Selection statement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8253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6EA4B66-5AC5-47B7-A5BA-6087192E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13266C-5DE3-455D-ABDD-26BECAEE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咁可以留意番，基本上</a:t>
            </a:r>
            <a:r>
              <a:rPr lang="en-US" altLang="zh-TW"/>
              <a:t>switch </a:t>
            </a:r>
            <a:r>
              <a:rPr lang="zh-TW" altLang="en-US"/>
              <a:t>係既語法係</a:t>
            </a:r>
            <a:endParaRPr lang="en-US" altLang="zh-TW"/>
          </a:p>
          <a:p>
            <a:r>
              <a:rPr lang="en-US" altLang="zh-HK"/>
              <a:t>Switch(a) {</a:t>
            </a:r>
            <a:br>
              <a:rPr lang="en-US" altLang="zh-HK"/>
            </a:br>
            <a:r>
              <a:rPr lang="en-US" altLang="zh-HK"/>
              <a:t>	case y: xxx;</a:t>
            </a:r>
            <a:br>
              <a:rPr lang="en-US" altLang="zh-HK"/>
            </a:br>
            <a:r>
              <a:rPr lang="en-US" altLang="zh-HK"/>
              <a:t>	break;</a:t>
            </a:r>
            <a:br>
              <a:rPr lang="en-US" altLang="zh-HK"/>
            </a:br>
            <a:r>
              <a:rPr lang="en-US" altLang="zh-HK"/>
              <a:t>	case z: xxx;</a:t>
            </a:r>
            <a:br>
              <a:rPr lang="en-US" altLang="zh-HK"/>
            </a:br>
            <a:r>
              <a:rPr lang="en-US" altLang="zh-HK"/>
              <a:t>	break;</a:t>
            </a:r>
            <a:br>
              <a:rPr lang="en-US" altLang="zh-HK"/>
            </a:br>
            <a:r>
              <a:rPr lang="en-US" altLang="zh-HK"/>
              <a:t>	.</a:t>
            </a:r>
            <a:br>
              <a:rPr lang="en-US" altLang="zh-HK"/>
            </a:br>
            <a:r>
              <a:rPr lang="en-US" altLang="zh-HK"/>
              <a:t>	.</a:t>
            </a:r>
            <a:br>
              <a:rPr lang="en-US" altLang="zh-HK"/>
            </a:br>
            <a:r>
              <a:rPr lang="en-US" altLang="zh-HK"/>
              <a:t>	.</a:t>
            </a:r>
            <a:br>
              <a:rPr lang="en-US" altLang="zh-HK"/>
            </a:br>
            <a:r>
              <a:rPr lang="en-US" altLang="zh-HK"/>
              <a:t>	.</a:t>
            </a:r>
            <a:br>
              <a:rPr lang="en-US" altLang="zh-HK"/>
            </a:br>
            <a:r>
              <a:rPr lang="en-US" altLang="zh-HK"/>
              <a:t>	default: xxx;</a:t>
            </a:r>
            <a:br>
              <a:rPr lang="en-US" altLang="zh-HK"/>
            </a:br>
            <a:r>
              <a:rPr lang="en-US" altLang="zh-HK"/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6259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09B6D-7BE2-4758-97E6-9C3D5D8B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963E8-AD8E-41AA-A8B2-D41CE11A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基本上係將</a:t>
            </a:r>
            <a:r>
              <a:rPr lang="en-US" altLang="zh-TW" dirty="0"/>
              <a:t>a</a:t>
            </a:r>
            <a:r>
              <a:rPr lang="zh-TW" altLang="en-US" dirty="0"/>
              <a:t>同唔同既</a:t>
            </a:r>
            <a:r>
              <a:rPr lang="en-US" altLang="zh-TW" dirty="0"/>
              <a:t>case</a:t>
            </a:r>
            <a:r>
              <a:rPr lang="zh-TW" altLang="en-US" dirty="0"/>
              <a:t>比較，之後做唔同既野。</a:t>
            </a:r>
            <a:endParaRPr lang="en-US" altLang="zh-TW" dirty="0"/>
          </a:p>
          <a:p>
            <a:r>
              <a:rPr lang="zh-TW" altLang="en-US" dirty="0"/>
              <a:t>留意你會見到個</a:t>
            </a:r>
            <a:r>
              <a:rPr lang="en-US" altLang="zh-TW" dirty="0"/>
              <a:t>2</a:t>
            </a:r>
            <a:r>
              <a:rPr lang="zh-TW" altLang="en-US" dirty="0"/>
              <a:t>個特別既字，一個係</a:t>
            </a:r>
            <a:r>
              <a:rPr lang="en-US" altLang="zh-TW" dirty="0"/>
              <a:t>break</a:t>
            </a:r>
            <a:r>
              <a:rPr lang="zh-TW" altLang="en-US" dirty="0"/>
              <a:t>一個係</a:t>
            </a:r>
            <a:r>
              <a:rPr lang="en-US" altLang="zh-TW" dirty="0"/>
              <a:t>default</a:t>
            </a:r>
            <a:r>
              <a:rPr lang="zh-TW" altLang="en-US" dirty="0"/>
              <a:t>，咁</a:t>
            </a:r>
            <a:r>
              <a:rPr lang="en-US" altLang="zh-TW" dirty="0"/>
              <a:t>default</a:t>
            </a:r>
            <a:r>
              <a:rPr lang="zh-TW" altLang="en-US" dirty="0"/>
              <a:t>就只會係</a:t>
            </a:r>
            <a:r>
              <a:rPr lang="en-US" altLang="zh-TW" dirty="0"/>
              <a:t>switch</a:t>
            </a:r>
            <a:r>
              <a:rPr lang="zh-TW" altLang="en-US" dirty="0"/>
              <a:t>入面用，而意思係所有</a:t>
            </a:r>
            <a:r>
              <a:rPr lang="en-US" altLang="zh-TW" dirty="0"/>
              <a:t>case</a:t>
            </a:r>
            <a:r>
              <a:rPr lang="zh-TW" altLang="en-US" dirty="0"/>
              <a:t>都唔</a:t>
            </a:r>
            <a:r>
              <a:rPr lang="en-US" altLang="zh-TW" dirty="0"/>
              <a:t>match</a:t>
            </a:r>
            <a:r>
              <a:rPr lang="zh-TW" altLang="en-US" dirty="0"/>
              <a:t>個陣，就係出</a:t>
            </a:r>
            <a:r>
              <a:rPr lang="en-US" altLang="zh-TW" dirty="0"/>
              <a:t>default</a:t>
            </a:r>
            <a:r>
              <a:rPr lang="zh-TW" altLang="en-US" dirty="0"/>
              <a:t>，一個</a:t>
            </a:r>
            <a:r>
              <a:rPr lang="en-US" altLang="zh-TW" dirty="0"/>
              <a:t>switch</a:t>
            </a:r>
            <a:r>
              <a:rPr lang="zh-TW" altLang="en-US" dirty="0"/>
              <a:t>入面有冇</a:t>
            </a:r>
            <a:r>
              <a:rPr lang="en-US" altLang="zh-TW" dirty="0"/>
              <a:t>default</a:t>
            </a:r>
            <a:r>
              <a:rPr lang="zh-TW" altLang="en-US" dirty="0"/>
              <a:t>係</a:t>
            </a:r>
            <a:r>
              <a:rPr lang="en-US" altLang="zh-TW" dirty="0"/>
              <a:t>optional</a:t>
            </a:r>
            <a:r>
              <a:rPr lang="zh-TW" altLang="en-US" dirty="0"/>
              <a:t>既，可以冇</a:t>
            </a:r>
            <a:r>
              <a:rPr lang="en-US" altLang="zh-TW" dirty="0"/>
              <a:t>default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咁</a:t>
            </a:r>
            <a:r>
              <a:rPr lang="en-US" altLang="zh-TW" dirty="0"/>
              <a:t>break</a:t>
            </a:r>
            <a:r>
              <a:rPr lang="zh-TW" altLang="en-US" dirty="0"/>
              <a:t>我諗基本上都知係咩黎了，就係</a:t>
            </a:r>
            <a:r>
              <a:rPr lang="en-US" altLang="zh-TW" dirty="0"/>
              <a:t>quit</a:t>
            </a:r>
            <a:r>
              <a:rPr lang="zh-TW" altLang="en-US" dirty="0"/>
              <a:t>左個</a:t>
            </a:r>
            <a:r>
              <a:rPr lang="en-US" altLang="zh-TW" dirty="0"/>
              <a:t>switch</a:t>
            </a:r>
            <a:r>
              <a:rPr lang="zh-TW" altLang="en-US" dirty="0"/>
              <a:t>佢。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8846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E1176-1232-419B-9A2C-5651FCE7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24922-C6E1-4AF2-BB72-EC7002FD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Q1</a:t>
            </a:r>
          </a:p>
          <a:p>
            <a:r>
              <a:rPr lang="en-US" altLang="zh-HK" dirty="0"/>
              <a:t>Int a = 2, b = 10, x = 1;</a:t>
            </a:r>
            <a:br>
              <a:rPr lang="en-US" altLang="zh-HK" dirty="0"/>
            </a:br>
            <a:br>
              <a:rPr lang="en-US" altLang="zh-HK" dirty="0"/>
            </a:br>
            <a:r>
              <a:rPr lang="en-US" altLang="zh-HK" dirty="0"/>
              <a:t>switch</a:t>
            </a:r>
            <a:r>
              <a:rPr lang="zh-HK" altLang="en-US" dirty="0"/>
              <a:t> </a:t>
            </a:r>
            <a:r>
              <a:rPr lang="en-US" altLang="zh-HK" dirty="0"/>
              <a:t>(x)</a:t>
            </a:r>
            <a:r>
              <a:rPr lang="zh-HK" altLang="en-US" dirty="0"/>
              <a:t> </a:t>
            </a:r>
            <a:r>
              <a:rPr lang="en-US" altLang="zh-HK" dirty="0"/>
              <a:t>{</a:t>
            </a:r>
            <a:br>
              <a:rPr lang="en-US" altLang="zh-HK" dirty="0"/>
            </a:br>
            <a:r>
              <a:rPr lang="en-US" altLang="zh-HK" dirty="0"/>
              <a:t>case 1 :	a += 1;</a:t>
            </a:r>
            <a:br>
              <a:rPr lang="en-US" altLang="zh-HK" dirty="0"/>
            </a:br>
            <a:r>
              <a:rPr lang="en-US" altLang="zh-HK" dirty="0"/>
              <a:t>		b += 1;</a:t>
            </a:r>
            <a:br>
              <a:rPr lang="en-US" altLang="zh-HK" dirty="0"/>
            </a:br>
            <a:r>
              <a:rPr lang="en-US" altLang="zh-HK" dirty="0"/>
              <a:t>		break;</a:t>
            </a:r>
            <a:br>
              <a:rPr lang="en-US" altLang="zh-HK" dirty="0"/>
            </a:br>
            <a:r>
              <a:rPr lang="en-US" altLang="zh-HK" dirty="0"/>
              <a:t>case 2:	a -= 1;</a:t>
            </a:r>
            <a:br>
              <a:rPr lang="en-US" altLang="zh-HK" dirty="0"/>
            </a:br>
            <a:r>
              <a:rPr lang="en-US" altLang="zh-HK" dirty="0"/>
              <a:t>		b -= 1;</a:t>
            </a:r>
            <a:br>
              <a:rPr lang="en-US" altLang="zh-HK" dirty="0"/>
            </a:br>
            <a:r>
              <a:rPr lang="en-US" altLang="zh-HK" dirty="0"/>
              <a:t>		break;</a:t>
            </a:r>
            <a:br>
              <a:rPr lang="en-US" altLang="zh-HK" dirty="0"/>
            </a:br>
            <a:r>
              <a:rPr lang="en-US" altLang="zh-HK" dirty="0"/>
              <a:t>case 3:	a = b;</a:t>
            </a:r>
            <a:br>
              <a:rPr lang="en-US" altLang="zh-HK" dirty="0"/>
            </a:br>
            <a:r>
              <a:rPr lang="en-US" altLang="zh-HK" dirty="0"/>
              <a:t>		break;</a:t>
            </a:r>
            <a:br>
              <a:rPr lang="en-US" altLang="zh-HK" dirty="0"/>
            </a:br>
            <a:r>
              <a:rPr lang="en-US" altLang="zh-HK" dirty="0"/>
              <a:t>default:	b =a;</a:t>
            </a:r>
            <a:br>
              <a:rPr lang="en-US" altLang="zh-HK" dirty="0"/>
            </a:br>
            <a:r>
              <a:rPr lang="en-US" altLang="zh-HK" dirty="0"/>
              <a:t>}</a:t>
            </a:r>
            <a:br>
              <a:rPr lang="en-US" altLang="zh-HK" dirty="0"/>
            </a:br>
            <a:r>
              <a:rPr lang="en-US" altLang="zh-HK" dirty="0" err="1"/>
              <a:t>printf</a:t>
            </a:r>
            <a:r>
              <a:rPr lang="en-US" altLang="zh-HK" dirty="0"/>
              <a:t>(“%d”, </a:t>
            </a:r>
            <a:r>
              <a:rPr lang="en-US" altLang="zh-HK" dirty="0" err="1"/>
              <a:t>a+b</a:t>
            </a:r>
            <a:r>
              <a:rPr lang="en-US" altLang="zh-HK" dirty="0"/>
              <a:t>);</a:t>
            </a:r>
          </a:p>
          <a:p>
            <a:r>
              <a:rPr lang="en-US" altLang="zh-HK" dirty="0" err="1"/>
              <a:t>Whats</a:t>
            </a:r>
            <a:r>
              <a:rPr lang="en-US" altLang="zh-HK" dirty="0"/>
              <a:t> </a:t>
            </a:r>
            <a:r>
              <a:rPr lang="en-US" altLang="zh-HK"/>
              <a:t>is output?</a:t>
            </a:r>
          </a:p>
        </p:txBody>
      </p:sp>
    </p:spTree>
    <p:extLst>
      <p:ext uri="{BB962C8B-B14F-4D97-AF65-F5344CB8AC3E}">
        <p14:creationId xmlns:p14="http://schemas.microsoft.com/office/powerpoint/2010/main" val="89719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50FA7-900D-41FC-89DB-F7F5B7A6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192012-2D6F-41EF-8D43-63ABC03D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有時仲會見到一種特別既語法，但你可以唔用都得，不過起碼你要知道先。</a:t>
            </a:r>
            <a:endParaRPr lang="en-US" altLang="zh-TW" dirty="0"/>
          </a:p>
          <a:p>
            <a:r>
              <a:rPr lang="zh-TW" altLang="en-US" dirty="0"/>
              <a:t>個名叫做 </a:t>
            </a:r>
            <a:r>
              <a:rPr lang="en-US" altLang="zh-TW" dirty="0"/>
              <a:t>Conditional operator</a:t>
            </a:r>
          </a:p>
          <a:p>
            <a:endParaRPr lang="en-US" altLang="zh-HK" dirty="0"/>
          </a:p>
          <a:p>
            <a:r>
              <a:rPr lang="en-US" altLang="zh-HK" dirty="0"/>
              <a:t>(</a:t>
            </a:r>
            <a:r>
              <a:rPr lang="en-US" altLang="zh-HK" dirty="0" err="1"/>
              <a:t>boolean</a:t>
            </a:r>
            <a:r>
              <a:rPr lang="en-US" altLang="zh-HK" dirty="0"/>
              <a:t> expression) ? expression 1 : expression 2</a:t>
            </a:r>
          </a:p>
          <a:p>
            <a:endParaRPr lang="en-US" altLang="zh-HK" dirty="0"/>
          </a:p>
          <a:p>
            <a:r>
              <a:rPr lang="en-US" altLang="zh-HK" dirty="0"/>
              <a:t>if (x &gt; 0)</a:t>
            </a:r>
            <a:br>
              <a:rPr lang="en-US" altLang="zh-HK" dirty="0"/>
            </a:br>
            <a:r>
              <a:rPr lang="en-US" altLang="zh-HK" dirty="0"/>
              <a:t>	y = 1;</a:t>
            </a:r>
            <a:br>
              <a:rPr lang="en-US" altLang="zh-HK" dirty="0"/>
            </a:br>
            <a:r>
              <a:rPr lang="en-US" altLang="zh-HK" dirty="0"/>
              <a:t>else</a:t>
            </a:r>
            <a:br>
              <a:rPr lang="en-US" altLang="zh-HK" dirty="0"/>
            </a:br>
            <a:r>
              <a:rPr lang="en-US" altLang="zh-HK" dirty="0"/>
              <a:t>	y = -1;</a:t>
            </a:r>
          </a:p>
          <a:p>
            <a:r>
              <a:rPr lang="en-US" altLang="zh-HK" dirty="0"/>
              <a:t>Is equal to </a:t>
            </a:r>
          </a:p>
          <a:p>
            <a:endParaRPr lang="en-US" altLang="zh-HK" dirty="0"/>
          </a:p>
          <a:p>
            <a:r>
              <a:rPr lang="en-US" altLang="zh-HK" dirty="0"/>
              <a:t>(x </a:t>
            </a:r>
            <a:r>
              <a:rPr lang="en-US" altLang="zh-TW" dirty="0"/>
              <a:t>&gt; 0) ? y = 1: y = -1;</a:t>
            </a:r>
          </a:p>
          <a:p>
            <a:r>
              <a:rPr lang="en-US" altLang="zh-HK" dirty="0"/>
              <a:t>Or</a:t>
            </a:r>
          </a:p>
          <a:p>
            <a:r>
              <a:rPr lang="en-US" altLang="zh-HK" dirty="0"/>
              <a:t>y = (x &gt; 0) ? </a:t>
            </a:r>
            <a:r>
              <a:rPr lang="en-US" altLang="zh-HK"/>
              <a:t>1 : -1</a:t>
            </a:r>
            <a:r>
              <a:rPr lang="en-US" altLang="zh-TW"/>
              <a:t>;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67239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298D8-1D68-4678-A5FA-08A20464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Special statement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C388E6-738A-4473-99B8-5FBCCB3E0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1273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60CC5-D799-460D-88F6-CD02B66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755A85-F6FA-45C5-A711-4069AE0B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係電腦入面，有唔少</a:t>
            </a:r>
            <a:r>
              <a:rPr lang="en-US" altLang="zh-TW" dirty="0"/>
              <a:t>special characters</a:t>
            </a:r>
            <a:r>
              <a:rPr lang="zh-TW" altLang="en-US" dirty="0"/>
              <a:t>既</a:t>
            </a:r>
            <a:endParaRPr lang="en-US" altLang="zh-TW" dirty="0"/>
          </a:p>
          <a:p>
            <a:r>
              <a:rPr lang="zh-TW" altLang="en-US" dirty="0"/>
              <a:t>例如最常用既係</a:t>
            </a:r>
            <a:r>
              <a:rPr lang="en-US" altLang="zh-TW" dirty="0"/>
              <a:t>\n, \0</a:t>
            </a:r>
            <a:r>
              <a:rPr lang="zh-TW" altLang="en-US" dirty="0"/>
              <a:t>等等</a:t>
            </a:r>
            <a:endParaRPr lang="en-US" altLang="zh-TW" dirty="0"/>
          </a:p>
          <a:p>
            <a:r>
              <a:rPr lang="zh-TW" altLang="en-US" dirty="0"/>
              <a:t>咁呢仲有其他常用既</a:t>
            </a:r>
            <a:endParaRPr lang="en-US" altLang="zh-TW" dirty="0"/>
          </a:p>
          <a:p>
            <a:r>
              <a:rPr lang="en-US" altLang="zh-TW" dirty="0"/>
              <a:t>/ = //</a:t>
            </a:r>
          </a:p>
          <a:p>
            <a:r>
              <a:rPr lang="en-US" altLang="zh-HK" dirty="0"/>
              <a:t>Tab = /t</a:t>
            </a:r>
          </a:p>
          <a:p>
            <a:r>
              <a:rPr lang="zh-TW" altLang="en-US" dirty="0"/>
              <a:t>仲有其他可以自己上網揾</a:t>
            </a:r>
            <a:endParaRPr lang="en-US" altLang="zh-TW" dirty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201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A24AB-BC45-4E8B-AABC-7CF91906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A215F-885F-40F2-B469-5ED645BC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呢到個問題好簡單既啫</a:t>
            </a:r>
            <a:endParaRPr lang="en-US" altLang="zh-TW" dirty="0"/>
          </a:p>
          <a:p>
            <a:r>
              <a:rPr lang="en-US" altLang="zh-HK" dirty="0"/>
              <a:t>What is output?</a:t>
            </a:r>
          </a:p>
          <a:p>
            <a:r>
              <a:rPr lang="en-US" altLang="zh-HK" dirty="0" err="1"/>
              <a:t>Printf</a:t>
            </a:r>
            <a:r>
              <a:rPr lang="en-US" altLang="zh-HK" dirty="0"/>
              <a:t>(“\\\\\\\\\\\t\\n\n\t\\\t\n\\n”);</a:t>
            </a:r>
          </a:p>
          <a:p>
            <a:r>
              <a:rPr lang="zh-TW" altLang="en-US" dirty="0"/>
              <a:t>希望你唔好用電腦做呢題啦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0031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298D8-1D68-4678-A5FA-08A20464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Logic operator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C388E6-738A-4473-99B8-5FBCCB3E0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399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13B83-3937-4188-A48E-09332C31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65332-0D94-499C-9CAB-7FDD0CE2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如果你學左</a:t>
            </a:r>
            <a:r>
              <a:rPr lang="en-US" altLang="zh-TW" dirty="0"/>
              <a:t>logic</a:t>
            </a:r>
            <a:r>
              <a:rPr lang="zh-TW" altLang="en-US" dirty="0"/>
              <a:t>又有印象學過啲咩呢，咁你對呢章會輕鬆啲</a:t>
            </a:r>
            <a:endParaRPr lang="en-US" altLang="zh-TW" dirty="0"/>
          </a:p>
          <a:p>
            <a:r>
              <a:rPr lang="zh-TW" altLang="en-US" dirty="0"/>
              <a:t>咁基本上電腦係非</a:t>
            </a:r>
            <a:r>
              <a:rPr lang="en-US" altLang="zh-TW" dirty="0"/>
              <a:t>0(false)</a:t>
            </a:r>
            <a:r>
              <a:rPr lang="zh-TW" altLang="en-US" dirty="0"/>
              <a:t>則</a:t>
            </a:r>
            <a:r>
              <a:rPr lang="en-US" altLang="zh-TW" dirty="0"/>
              <a:t>1(true)</a:t>
            </a:r>
          </a:p>
          <a:p>
            <a:r>
              <a:rPr lang="zh-TW" altLang="en-US" dirty="0"/>
              <a:t>咁比較既符號有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以及 </a:t>
            </a:r>
            <a:r>
              <a:rPr lang="en-US" altLang="zh-TW" dirty="0"/>
              <a:t>NOT ! operators</a:t>
            </a:r>
            <a:br>
              <a:rPr lang="en-US" altLang="zh-TW" dirty="0"/>
            </a:b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DFC674-8C1B-4B3D-BB91-A3D9266C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87" y="3429000"/>
            <a:ext cx="55435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9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6662C-F232-409A-B130-DDD4090E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4F547-F566-4A20-BD01-8D4AF07A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咁好多時都係會同埋</a:t>
            </a:r>
            <a:r>
              <a:rPr lang="en-US" altLang="zh-TW" dirty="0"/>
              <a:t>calculation</a:t>
            </a:r>
            <a:r>
              <a:rPr lang="zh-TW" altLang="en-US" dirty="0"/>
              <a:t>一齊用既。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7C8978-2A2E-4482-B1C3-38F5A6F8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19" y="2273841"/>
            <a:ext cx="7981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4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56E674-BB5A-476F-92AF-15A1F2EC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61D61-1BEA-4E4E-A11C-6831A811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咁你有樣野要留意，因為電腦係非</a:t>
            </a:r>
            <a:r>
              <a:rPr lang="en-US" altLang="zh-TW" dirty="0"/>
              <a:t>0</a:t>
            </a:r>
            <a:r>
              <a:rPr lang="zh-TW" altLang="en-US" dirty="0"/>
              <a:t>則</a:t>
            </a:r>
            <a:r>
              <a:rPr lang="en-US" altLang="zh-TW" dirty="0"/>
              <a:t>true</a:t>
            </a:r>
            <a:r>
              <a:rPr lang="zh-TW" altLang="en-US" dirty="0"/>
              <a:t>，咁個話好多時</a:t>
            </a:r>
            <a:r>
              <a:rPr lang="en-US" altLang="zh-TW" dirty="0"/>
              <a:t>condition statement</a:t>
            </a:r>
            <a:r>
              <a:rPr lang="zh-TW" altLang="en-US" dirty="0"/>
              <a:t>係唔會再用 </a:t>
            </a:r>
            <a:r>
              <a:rPr lang="en-US" altLang="zh-TW" dirty="0"/>
              <a:t>(x == 0) </a:t>
            </a:r>
            <a:r>
              <a:rPr lang="zh-TW" altLang="en-US" dirty="0"/>
              <a:t>或者</a:t>
            </a:r>
            <a:r>
              <a:rPr lang="zh-HK" altLang="en-US" dirty="0"/>
              <a:t> </a:t>
            </a:r>
            <a:r>
              <a:rPr lang="en-US" altLang="zh-HK" dirty="0"/>
              <a:t>(x</a:t>
            </a:r>
            <a:r>
              <a:rPr lang="zh-HK" altLang="en-US" dirty="0"/>
              <a:t> </a:t>
            </a:r>
            <a:r>
              <a:rPr lang="en-US" altLang="zh-HK" dirty="0"/>
              <a:t>==</a:t>
            </a:r>
            <a:r>
              <a:rPr lang="zh-HK" altLang="en-US" dirty="0"/>
              <a:t> </a:t>
            </a:r>
            <a:r>
              <a:rPr lang="en-US" altLang="zh-HK" dirty="0"/>
              <a:t>1)</a:t>
            </a:r>
            <a:r>
              <a:rPr lang="zh-HK" altLang="en-US" dirty="0"/>
              <a:t> </a:t>
            </a:r>
            <a:r>
              <a:rPr lang="zh-TW" altLang="en-US" dirty="0"/>
              <a:t>而係直接 </a:t>
            </a:r>
            <a:r>
              <a:rPr lang="en-US" altLang="zh-TW" dirty="0"/>
              <a:t>(x)</a:t>
            </a:r>
            <a:r>
              <a:rPr lang="zh-TW" altLang="en-US" dirty="0"/>
              <a:t>，因為</a:t>
            </a:r>
            <a:r>
              <a:rPr lang="en-US" altLang="zh-TW" dirty="0"/>
              <a:t>X</a:t>
            </a:r>
            <a:r>
              <a:rPr lang="zh-TW" altLang="en-US" dirty="0"/>
              <a:t>個結果如果係</a:t>
            </a:r>
            <a:r>
              <a:rPr lang="en-US" altLang="zh-TW" dirty="0"/>
              <a:t>0</a:t>
            </a:r>
            <a:r>
              <a:rPr lang="zh-TW" altLang="en-US" dirty="0"/>
              <a:t>就自動</a:t>
            </a:r>
            <a:r>
              <a:rPr lang="en-US" altLang="zh-TW" dirty="0"/>
              <a:t>false</a:t>
            </a:r>
            <a:r>
              <a:rPr lang="zh-TW" altLang="en-US" dirty="0"/>
              <a:t>，如果非</a:t>
            </a:r>
            <a:r>
              <a:rPr lang="en-US" altLang="zh-TW" dirty="0"/>
              <a:t>0</a:t>
            </a:r>
            <a:r>
              <a:rPr lang="zh-TW" altLang="en-US" dirty="0"/>
              <a:t>則自動</a:t>
            </a:r>
            <a:r>
              <a:rPr lang="en-US" altLang="zh-TW" dirty="0"/>
              <a:t>true</a:t>
            </a:r>
            <a:r>
              <a:rPr lang="zh-TW" altLang="en-US" dirty="0"/>
              <a:t>。但如果你要求個</a:t>
            </a:r>
            <a:r>
              <a:rPr lang="en-US" altLang="zh-TW" dirty="0"/>
              <a:t>X</a:t>
            </a:r>
            <a:r>
              <a:rPr lang="zh-TW" altLang="en-US" dirty="0"/>
              <a:t>一定要係</a:t>
            </a:r>
            <a:r>
              <a:rPr lang="en-US" altLang="zh-TW" dirty="0"/>
              <a:t>1</a:t>
            </a:r>
            <a:r>
              <a:rPr lang="zh-TW" altLang="en-US" dirty="0"/>
              <a:t>先</a:t>
            </a:r>
            <a:r>
              <a:rPr lang="en-US" altLang="zh-TW" dirty="0"/>
              <a:t>true</a:t>
            </a:r>
            <a:r>
              <a:rPr lang="zh-TW" altLang="en-US" dirty="0"/>
              <a:t>就要</a:t>
            </a:r>
            <a:r>
              <a:rPr lang="en-US" altLang="zh-TW" dirty="0"/>
              <a:t>set (x == 1)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303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543</Words>
  <Application>Microsoft Office PowerPoint</Application>
  <PresentationFormat>寬螢幕</PresentationFormat>
  <Paragraphs>72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Programming基礎篇3</vt:lpstr>
      <vt:lpstr>目錄</vt:lpstr>
      <vt:lpstr>Special statement</vt:lpstr>
      <vt:lpstr>PowerPoint 簡報</vt:lpstr>
      <vt:lpstr>PowerPoint 簡報</vt:lpstr>
      <vt:lpstr>Logic operator</vt:lpstr>
      <vt:lpstr>PowerPoint 簡報</vt:lpstr>
      <vt:lpstr>PowerPoint 簡報</vt:lpstr>
      <vt:lpstr>PowerPoint 簡報</vt:lpstr>
      <vt:lpstr>Selection statement</vt:lpstr>
      <vt:lpstr>首先係 IF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Programming基礎篇3</dc:title>
  <dc:creator>藝文 潘</dc:creator>
  <cp:lastModifiedBy>藝文 潘</cp:lastModifiedBy>
  <cp:revision>9</cp:revision>
  <dcterms:created xsi:type="dcterms:W3CDTF">2019-06-07T10:29:18Z</dcterms:created>
  <dcterms:modified xsi:type="dcterms:W3CDTF">2019-06-11T08:52:26Z</dcterms:modified>
</cp:coreProperties>
</file>