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8" r:id="rId12"/>
    <p:sldId id="269" r:id="rId13"/>
    <p:sldId id="270" r:id="rId14"/>
    <p:sldId id="260" r:id="rId15"/>
    <p:sldId id="271" r:id="rId16"/>
    <p:sldId id="272" r:id="rId17"/>
    <p:sldId id="273" r:id="rId18"/>
    <p:sldId id="274" r:id="rId19"/>
    <p:sldId id="275" r:id="rId20"/>
    <p:sldId id="276" r:id="rId21"/>
    <p:sldId id="261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1" d="100"/>
          <a:sy n="41" d="100"/>
        </p:scale>
        <p:origin x="5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D38CF-1A62-47D7-8619-D5E2A76F1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F07EE8-BF95-4036-8214-D971F5E0D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B4B16-0853-4E31-9CEA-0BB26497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F675C7-AA3C-4315-B3D8-30F8387C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7C77A9-3F11-4D0A-BCB1-39594543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495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7455F-FCC0-4FE8-B154-ECD20D62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4DF31C-036E-43E1-9784-F6ED6D7BF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C1E283-36A8-4725-90BB-C69F6CC1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BF201F-0034-4AC3-84CF-10AD88DD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44E0A-43D4-48D8-AA54-4FD17E50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178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7F2F3A-0373-4081-B314-774A48C2C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A73B09-4ECD-4A02-9F84-63A33F60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15F5DD-6D62-4DAB-B1F3-7C522B4A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38572-019B-4575-A3B2-192F64FE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B8CE2-5065-4C39-84B6-1E0801BD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12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A985F-7638-455A-B366-61605B89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BA921-070F-438E-A86D-9C0B0202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300FC-C852-477B-B987-666DAEB9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12CB2-0DE4-40B9-A24D-9FE798C1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BFFE32-74DF-4F9A-9147-A168B615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023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BAE45-37EF-4AD1-A1E9-ED9E9C7A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6782A1-CC2C-4FC6-8C98-F3B3D5BD5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A9F069-055F-4A9A-9578-AF7FFA6E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F0121C-361A-4207-BD1E-52460568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C478-020D-49A0-9C1F-51EE8A42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80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B3A3D-D574-4AB8-A32A-39158B75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035F3-21C3-4633-AA8E-1D6C0102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E58A5E-003D-46E2-839C-B121291E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62D74F-24EC-4394-B01D-E5FB93FC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63A28D-6A07-4652-B470-A9435757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A0B04E-CF27-4CE4-AE25-83ED2CCC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673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0FE5A-FD38-4D9E-AFF8-4DFF86B2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EDC031-BAEC-441F-8A4D-F1C47AF5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4718CF-D7E1-4A5A-B4E9-B581A5E0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72E41F-6D25-46FF-A6D7-E165A866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F5AC4E-E299-4FEB-8ECF-F6F18C5B1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966C1D-D9EF-42CF-92C4-7F63775E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4B689D-254C-480B-AE56-6DF0B65C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E2E0D7-0D90-4B59-89D2-6F6F437B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664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9E11D-2024-4979-BB9F-5921D093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AEA953-DAB8-4FA1-878B-D17B4F5B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3DC9C4-4E30-4C63-BDD5-DDEF3F6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2072BD-DE2F-4A07-9C09-8745498C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13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AE2452-4FAA-4563-A1E7-9837003E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0DCC02-6AB5-4D4C-B7F7-01ECB297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7705F0-D4E5-431E-9FBC-6246C017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1837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7F3E7-F202-4EE5-B759-A11220C4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3D9248-362A-4E1C-AB27-598B44BC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362B16-3BFA-4CA7-B97F-51BE5583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57EF67-2739-4B23-853C-65E3EE9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3174BA-9EBD-4201-BC7A-AE79667A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558F9-0544-4FB6-982D-6FF14B3A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70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AC406-B900-4927-82C8-E6C682EF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611E0D-02D6-4A42-8294-F45489E5B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0DC7E3-0B0C-4D40-8591-576A23FF7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9CEF5C-D67A-4815-ACDA-41E9ACF7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8AEC09-D430-4243-9C31-9A3FE217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4A6788-07C6-43D7-8C74-1F7B1703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1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84BC2F-0F49-46E2-BDD0-51CCD9A9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11805F-29B7-4A2D-A58F-56C76A46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592A9-95F8-43C9-9E95-2E106FDC7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B9FF-9F0C-44D7-B232-009C3D8D99CB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339937-75D0-4813-BD9B-E6CD4844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98A085-0BBC-4CF1-BF07-F174AD593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BF5B-BF6A-4B5A-A9B0-77A60E3CA4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898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6471B-3ABF-4DDE-B91A-14D051251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Programming</a:t>
            </a:r>
            <a:r>
              <a:rPr lang="zh-HK" altLang="en-US" dirty="0"/>
              <a:t>基礎篇</a:t>
            </a:r>
            <a:r>
              <a:rPr lang="en-US" altLang="zh-HK" dirty="0"/>
              <a:t>4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8D9684-A1F2-4E3D-B01F-0EBD99610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870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42B9A-4003-4CFC-9896-90DEA05E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While loop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2DB93F-5B21-4FD8-B26A-68363F856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088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E3982-85C2-4106-9367-35D9837B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153BD4-8284-498A-A8D5-3F139B88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咩係</a:t>
            </a:r>
            <a:r>
              <a:rPr lang="en-US" altLang="zh-TW" dirty="0"/>
              <a:t>LOOP?</a:t>
            </a:r>
          </a:p>
          <a:p>
            <a:r>
              <a:rPr lang="zh-TW" altLang="en-US" dirty="0"/>
              <a:t>啫係重複咁去做某啲事就係</a:t>
            </a:r>
            <a:r>
              <a:rPr lang="en-US" altLang="zh-TW" dirty="0"/>
              <a:t>Loop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1128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6B638-5721-4411-AB2D-E69D54A4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8D924-901D-4F0D-A293-961A038A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第一個介紹既係</a:t>
            </a:r>
            <a:r>
              <a:rPr lang="en-US" altLang="zh-TW" dirty="0"/>
              <a:t>while loop</a:t>
            </a:r>
            <a:r>
              <a:rPr lang="zh-TW" altLang="en-US" dirty="0"/>
              <a:t>，係好常用既一個</a:t>
            </a:r>
            <a:r>
              <a:rPr lang="en-US" altLang="zh-TW" dirty="0"/>
              <a:t>looping</a:t>
            </a:r>
          </a:p>
          <a:p>
            <a:r>
              <a:rPr lang="en-US" altLang="zh-HK" dirty="0"/>
              <a:t>While</a:t>
            </a:r>
            <a:r>
              <a:rPr lang="en-US" altLang="zh-TW" dirty="0"/>
              <a:t>(loop-continuation-condition) {</a:t>
            </a:r>
          </a:p>
          <a:p>
            <a:pPr lvl="1"/>
            <a:r>
              <a:rPr lang="en-US" altLang="zh-TW" dirty="0"/>
              <a:t>Statement</a:t>
            </a:r>
          </a:p>
          <a:p>
            <a:r>
              <a:rPr lang="en-US" altLang="zh-TW" dirty="0"/>
              <a:t>}</a:t>
            </a:r>
          </a:p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B70F9B-AAB5-4881-97BA-8AC07D14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03" y="3276308"/>
            <a:ext cx="4086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1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1CC02-1404-4FC3-8BEF-10F1C3D8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6A3E3F-7252-4332-92EB-9CA40421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基本上都冇咩野好講，學過既可以自己複習番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6797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60502-71EF-4DC7-B5A6-037B8C3D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For loop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52CF7-2D78-4C17-A41E-717EBA091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514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02806-1DFD-4073-A9D6-8BDA7322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D2832-CF5E-458A-BD2A-B73925D7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第二個係</a:t>
            </a:r>
            <a:r>
              <a:rPr lang="en-US" altLang="zh-TW" dirty="0"/>
              <a:t>for loop</a:t>
            </a:r>
          </a:p>
          <a:p>
            <a:r>
              <a:rPr lang="en-US" altLang="zh-TW" dirty="0"/>
              <a:t>For (initial-action; loop-continuation-condition; action-after-each-iteration) {</a:t>
            </a:r>
            <a:br>
              <a:rPr lang="en-US" altLang="zh-TW" dirty="0"/>
            </a:br>
            <a:r>
              <a:rPr lang="en-US" altLang="zh-TW" dirty="0"/>
              <a:t>…;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08F816-1920-4813-9922-BF160F90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3816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9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3D93E-8A57-4D5B-BB0E-B5C8680A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AF7BF-7374-4EDB-8099-6D1B8C26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咁佢個運作法原理係</a:t>
            </a:r>
            <a:endParaRPr lang="en-US" altLang="zh-TW" dirty="0"/>
          </a:p>
          <a:p>
            <a:r>
              <a:rPr lang="en-US" altLang="zh-HK" dirty="0"/>
              <a:t>for ( int counter = 1; counter &lt;= 10; count++) {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(“%d”, counter);</a:t>
            </a:r>
            <a:br>
              <a:rPr lang="en-US" altLang="zh-HK" dirty="0"/>
            </a:br>
            <a:r>
              <a:rPr lang="en-US" altLang="zh-HK" dirty="0"/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810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8B54B-809F-480B-B978-15339F3C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001B1032-CC36-4A51-8E62-E64865DD1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04355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23887234"/>
                    </a:ext>
                  </a:extLst>
                </a:gridCol>
                <a:gridCol w="1512651">
                  <a:extLst>
                    <a:ext uri="{9D8B030D-6E8A-4147-A177-3AD203B41FA5}">
                      <a16:colId xmlns:a16="http://schemas.microsoft.com/office/drawing/2014/main" val="823489833"/>
                    </a:ext>
                  </a:extLst>
                </a:gridCol>
                <a:gridCol w="5497749">
                  <a:extLst>
                    <a:ext uri="{9D8B030D-6E8A-4147-A177-3AD203B41FA5}">
                      <a16:colId xmlns:a16="http://schemas.microsoft.com/office/drawing/2014/main" val="206013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Action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Counter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Remark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Int counter = 1;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&amp; initialize counter (do once only)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8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Counter &lt; 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 is true – enter the loop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0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Printf</a:t>
                      </a:r>
                      <a:r>
                        <a:rPr lang="en-US" altLang="zh-HK" dirty="0"/>
                        <a:t>(“%d”, counter);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1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0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Counter++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1 -&gt; 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counter (increment)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8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Counter &lt;= 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Condition is true – enter the loop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3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err="1"/>
                        <a:t>Printf</a:t>
                      </a:r>
                      <a:r>
                        <a:rPr lang="en-US" altLang="zh-HK" dirty="0"/>
                        <a:t>(“%d”, counter);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Print 2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Counter++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2-&gt;3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counter (increment)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8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…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2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Counter &lt;= 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 is true – enter the loop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4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err="1"/>
                        <a:t>Printf</a:t>
                      </a:r>
                      <a:r>
                        <a:rPr lang="en-US" altLang="zh-HK" dirty="0"/>
                        <a:t>(“%d”, counter);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Print 10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9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Counter ++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10 -&gt; 11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counter (increment)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&lt;= 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 is false – loop ends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6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67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A1BA3-7A7D-4134-BFF9-501ABD55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CE76E-4042-4F6A-AD12-D732A5AA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不過，其實</a:t>
            </a:r>
            <a:r>
              <a:rPr lang="en-US" altLang="zh-TW" dirty="0"/>
              <a:t>for loop</a:t>
            </a:r>
            <a:r>
              <a:rPr lang="zh-TW" altLang="en-US" dirty="0"/>
              <a:t>都幾大彈性既</a:t>
            </a:r>
            <a:endParaRPr lang="en-US" altLang="zh-TW" dirty="0"/>
          </a:p>
          <a:p>
            <a:r>
              <a:rPr lang="zh-TW" altLang="en-US" dirty="0"/>
              <a:t>正常</a:t>
            </a:r>
            <a:endParaRPr lang="en-US" altLang="zh-TW" dirty="0"/>
          </a:p>
          <a:p>
            <a:r>
              <a:rPr lang="en-US" altLang="zh-HK" dirty="0"/>
              <a:t>for (int </a:t>
            </a:r>
            <a:r>
              <a:rPr lang="en-US" altLang="zh-HK" dirty="0" err="1"/>
              <a:t>i</a:t>
            </a:r>
            <a:r>
              <a:rPr lang="en-US" altLang="zh-HK" dirty="0"/>
              <a:t> = 0; </a:t>
            </a:r>
            <a:r>
              <a:rPr lang="en-US" altLang="zh-HK" dirty="0" err="1"/>
              <a:t>i</a:t>
            </a:r>
            <a:r>
              <a:rPr lang="en-US" altLang="zh-HK" dirty="0"/>
              <a:t> &lt; 10; </a:t>
            </a:r>
            <a:r>
              <a:rPr lang="en-US" altLang="zh-HK" dirty="0" err="1"/>
              <a:t>i</a:t>
            </a:r>
            <a:r>
              <a:rPr lang="en-US" altLang="zh-HK" dirty="0"/>
              <a:t>++)</a:t>
            </a:r>
          </a:p>
          <a:p>
            <a:r>
              <a:rPr lang="en-US" altLang="zh-HK" dirty="0"/>
              <a:t>{</a:t>
            </a:r>
          </a:p>
          <a:p>
            <a:r>
              <a:rPr lang="en-US" altLang="zh-HK" dirty="0"/>
              <a:t>…</a:t>
            </a:r>
          </a:p>
          <a:p>
            <a:r>
              <a:rPr lang="en-US" altLang="zh-HK" dirty="0"/>
              <a:t>}</a:t>
            </a:r>
          </a:p>
          <a:p>
            <a:r>
              <a:rPr lang="zh-TW" altLang="en-US" dirty="0"/>
              <a:t>可以改做</a:t>
            </a:r>
            <a:endParaRPr lang="en-US" altLang="zh-TW" dirty="0"/>
          </a:p>
          <a:p>
            <a:r>
              <a:rPr lang="en-US" altLang="zh-HK" dirty="0"/>
              <a:t>Int I = 0;</a:t>
            </a:r>
          </a:p>
          <a:p>
            <a:r>
              <a:rPr lang="en-US" altLang="zh-HK" dirty="0"/>
              <a:t>for (; </a:t>
            </a:r>
            <a:r>
              <a:rPr lang="en-US" altLang="zh-HK" dirty="0" err="1"/>
              <a:t>i</a:t>
            </a:r>
            <a:r>
              <a:rPr lang="en-US" altLang="zh-HK" dirty="0"/>
              <a:t>&lt;10; )</a:t>
            </a:r>
          </a:p>
          <a:p>
            <a:r>
              <a:rPr lang="en-US" altLang="zh-HK" dirty="0"/>
              <a:t>{</a:t>
            </a:r>
          </a:p>
          <a:p>
            <a:r>
              <a:rPr lang="en-US" altLang="zh-HK" dirty="0"/>
              <a:t>…</a:t>
            </a:r>
          </a:p>
          <a:p>
            <a:r>
              <a:rPr lang="en-US" altLang="zh-HK" dirty="0" err="1"/>
              <a:t>i</a:t>
            </a:r>
            <a:r>
              <a:rPr lang="en-US" altLang="zh-HK" dirty="0"/>
              <a:t>++;</a:t>
            </a:r>
          </a:p>
          <a:p>
            <a:r>
              <a:rPr lang="en-US" altLang="zh-H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446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D7A36-B2AE-496B-99A2-A0355B10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9BDD0-E5A9-4B40-9EAB-FF559D15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咁係講下一個</a:t>
            </a:r>
            <a:r>
              <a:rPr lang="en-US" altLang="zh-TW" dirty="0"/>
              <a:t>loop</a:t>
            </a:r>
            <a:r>
              <a:rPr lang="zh-TW" altLang="en-US" dirty="0"/>
              <a:t>之前呢，有件事一定要知既，或者你都發現左，就係</a:t>
            </a:r>
            <a:r>
              <a:rPr lang="en-US" altLang="zh-TW" dirty="0"/>
              <a:t>for</a:t>
            </a:r>
            <a:r>
              <a:rPr lang="zh-TW" altLang="en-US" dirty="0"/>
              <a:t>同</a:t>
            </a:r>
            <a:r>
              <a:rPr lang="en-US" altLang="zh-TW" dirty="0"/>
              <a:t>while loop</a:t>
            </a:r>
            <a:r>
              <a:rPr lang="zh-TW" altLang="en-US" dirty="0"/>
              <a:t>好似</a:t>
            </a:r>
            <a:endParaRPr lang="en-US" altLang="zh-TW" dirty="0"/>
          </a:p>
          <a:p>
            <a:r>
              <a:rPr lang="en-US" altLang="zh-HK" dirty="0"/>
              <a:t>//for loop</a:t>
            </a:r>
          </a:p>
          <a:p>
            <a:r>
              <a:rPr lang="en-US" altLang="zh-HK" dirty="0"/>
              <a:t>For (int I = 0; I &lt; 100; </a:t>
            </a:r>
            <a:r>
              <a:rPr lang="en-US" altLang="zh-HK" dirty="0" err="1"/>
              <a:t>i</a:t>
            </a:r>
            <a:r>
              <a:rPr lang="en-US" altLang="zh-HK" dirty="0"/>
              <a:t>++) { </a:t>
            </a:r>
            <a:r>
              <a:rPr lang="en-US" altLang="zh-HK" dirty="0" err="1"/>
              <a:t>printf</a:t>
            </a:r>
            <a:r>
              <a:rPr lang="en-US" altLang="zh-HK" dirty="0"/>
              <a:t>(“Hello”);}</a:t>
            </a:r>
          </a:p>
          <a:p>
            <a:r>
              <a:rPr lang="en-US" altLang="zh-HK" dirty="0"/>
              <a:t>//while loop</a:t>
            </a:r>
          </a:p>
          <a:p>
            <a:r>
              <a:rPr lang="en-US" altLang="zh-HK" dirty="0"/>
              <a:t>Int I = 0;</a:t>
            </a:r>
          </a:p>
          <a:p>
            <a:r>
              <a:rPr lang="en-US" altLang="zh-HK" dirty="0"/>
              <a:t>While (I &lt; 100) {</a:t>
            </a:r>
          </a:p>
          <a:p>
            <a:pPr lvl="1"/>
            <a:r>
              <a:rPr lang="en-US" altLang="zh-HK" dirty="0" err="1"/>
              <a:t>Printf</a:t>
            </a:r>
            <a:r>
              <a:rPr lang="en-US" altLang="zh-HK" dirty="0"/>
              <a:t>(“Hello”);</a:t>
            </a:r>
          </a:p>
          <a:p>
            <a:pPr lvl="1"/>
            <a:r>
              <a:rPr lang="en-US" altLang="zh-HK" dirty="0" err="1"/>
              <a:t>i</a:t>
            </a:r>
            <a:r>
              <a:rPr lang="en-US" altLang="zh-HK" dirty="0"/>
              <a:t>++;</a:t>
            </a:r>
          </a:p>
          <a:p>
            <a:r>
              <a:rPr lang="en-US" altLang="zh-HK" dirty="0"/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9695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8A2CD-B44E-481F-B9CD-872CBDA4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45BCB-D224-4E7D-98DB-300803C7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Special operator</a:t>
            </a:r>
          </a:p>
          <a:p>
            <a:r>
              <a:rPr lang="en-US" altLang="zh-HK" dirty="0"/>
              <a:t>While loop</a:t>
            </a:r>
          </a:p>
          <a:p>
            <a:r>
              <a:rPr lang="en-US" altLang="zh-HK" dirty="0"/>
              <a:t>For loop</a:t>
            </a:r>
          </a:p>
          <a:p>
            <a:r>
              <a:rPr lang="en-US" altLang="zh-HK" dirty="0"/>
              <a:t>Do…while loop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5364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12CC6-8264-45D7-AAE6-031AF0F8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79EA4-3DDB-421A-B9B1-1B59DD02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所以其實用邊一個</a:t>
            </a:r>
            <a:r>
              <a:rPr lang="en-US" altLang="zh-TW" dirty="0"/>
              <a:t>loop</a:t>
            </a:r>
            <a:r>
              <a:rPr lang="zh-TW" altLang="en-US" dirty="0"/>
              <a:t>都冇所謂既，主要係睇你自己鐘意用邊一個啫</a:t>
            </a:r>
            <a:endParaRPr lang="en-US" altLang="zh-TW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4602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C2690-41C5-4D21-996D-ECE7DEB7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Do…while loop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F56F08-929B-4B0C-80E5-2ED323CF5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305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82C5B-A118-45F1-982E-FD0912D8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47EC1-6B97-411B-A9F8-7F30294E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 while loop</a:t>
            </a:r>
            <a:r>
              <a:rPr lang="zh-TW" altLang="en-US" dirty="0"/>
              <a:t>呢就同</a:t>
            </a:r>
            <a:r>
              <a:rPr lang="en-US" altLang="zh-TW" dirty="0"/>
              <a:t>while loop</a:t>
            </a:r>
            <a:r>
              <a:rPr lang="zh-TW" altLang="en-US" dirty="0"/>
              <a:t>好似，不過都仲係有少少地方唔同。</a:t>
            </a:r>
            <a:endParaRPr lang="en-US" altLang="zh-TW" dirty="0"/>
          </a:p>
          <a:p>
            <a:r>
              <a:rPr lang="en-US" altLang="zh-TW" dirty="0"/>
              <a:t>Do {</a:t>
            </a:r>
            <a:br>
              <a:rPr lang="en-US" altLang="zh-TW" dirty="0"/>
            </a:br>
            <a:r>
              <a:rPr lang="en-US" altLang="zh-TW" dirty="0"/>
              <a:t>	// loop body</a:t>
            </a:r>
            <a:br>
              <a:rPr lang="en-US" altLang="zh-TW" dirty="0"/>
            </a:br>
            <a:r>
              <a:rPr lang="en-US" altLang="zh-TW" dirty="0"/>
              <a:t>	statement(s);</a:t>
            </a:r>
            <a:br>
              <a:rPr lang="en-US" altLang="zh-TW" dirty="0"/>
            </a:br>
            <a:r>
              <a:rPr lang="en-US" altLang="zh-TW" dirty="0"/>
              <a:t>} while (loop-continuation-condition)</a:t>
            </a:r>
            <a:r>
              <a:rPr lang="en-US" altLang="zh-TW" sz="5000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第一，個；一定要加。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DA2C83-97B8-408D-9123-772CA0B1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203" y="2767013"/>
            <a:ext cx="21050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6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A087F-FB86-4F14-92CA-4E918469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68D68-7BDE-4DF7-A27C-244A9362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第二，同</a:t>
            </a:r>
            <a:r>
              <a:rPr lang="en-US" altLang="zh-TW" dirty="0"/>
              <a:t>while loop</a:t>
            </a:r>
            <a:r>
              <a:rPr lang="zh-TW" altLang="en-US" dirty="0"/>
              <a:t>唔同既地方係，</a:t>
            </a:r>
            <a:r>
              <a:rPr lang="en-US" altLang="zh-TW" dirty="0"/>
              <a:t>while loop</a:t>
            </a:r>
            <a:r>
              <a:rPr lang="zh-TW" altLang="en-US" dirty="0"/>
              <a:t>會先</a:t>
            </a:r>
            <a:r>
              <a:rPr lang="en-US" altLang="zh-TW" dirty="0"/>
              <a:t>check</a:t>
            </a:r>
            <a:r>
              <a:rPr lang="zh-TW" altLang="en-US" dirty="0"/>
              <a:t>左個條件先，而</a:t>
            </a:r>
            <a:r>
              <a:rPr lang="en-US" altLang="zh-TW" dirty="0"/>
              <a:t>do while loop</a:t>
            </a:r>
            <a:r>
              <a:rPr lang="zh-TW" altLang="en-US" dirty="0"/>
              <a:t>係後</a:t>
            </a:r>
            <a:r>
              <a:rPr lang="en-US" altLang="zh-TW" dirty="0"/>
              <a:t>check</a:t>
            </a:r>
            <a:r>
              <a:rPr lang="zh-TW" altLang="en-US" dirty="0"/>
              <a:t>左個條件，所以</a:t>
            </a:r>
            <a:r>
              <a:rPr lang="en-US" altLang="zh-TW" dirty="0"/>
              <a:t>do while loop</a:t>
            </a:r>
            <a:r>
              <a:rPr lang="zh-TW" altLang="en-US" dirty="0"/>
              <a:t>會先行左一次個</a:t>
            </a:r>
            <a:r>
              <a:rPr lang="en-US" altLang="zh-TW" dirty="0"/>
              <a:t>loop body</a:t>
            </a:r>
            <a:r>
              <a:rPr lang="zh-TW" altLang="en-US" dirty="0"/>
              <a:t>先，即使你知個條件一定唔會符合都好。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89448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14BA7-633F-4270-AE6C-677774F5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D104F9-A9D1-45B0-9A70-DE3A4FA61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endParaRPr lang="en-US" altLang="zh-TW" dirty="0"/>
          </a:p>
          <a:p>
            <a:r>
              <a:rPr lang="en-US" altLang="zh-TW" dirty="0"/>
              <a:t>Q1</a:t>
            </a:r>
            <a:r>
              <a:rPr lang="zh-TW" altLang="en-US" dirty="0"/>
              <a:t>你可以試下將右圖轉成</a:t>
            </a:r>
            <a:r>
              <a:rPr lang="en-US" altLang="zh-TW" dirty="0"/>
              <a:t>program</a:t>
            </a:r>
          </a:p>
          <a:p>
            <a:r>
              <a:rPr lang="en-US" altLang="zh-HK" dirty="0"/>
              <a:t>Q2 rewrite in for loop </a:t>
            </a:r>
            <a:r>
              <a:rPr lang="en-US" altLang="zh-HK"/>
              <a:t>and while loop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DD6C77-1AB9-4751-B286-63E7DE1F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22" y="1490663"/>
            <a:ext cx="37623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8FD28-25C0-48D5-8DAE-4A5B1A63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Special operators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F1C060-71A6-4FE9-B72C-A25E6F442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44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66F8B-9E06-468B-9CE1-3208E7FE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BB94E2-8835-4A3E-A3D2-9EA93C1D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咁呢一章就係講一啲特別既運符號，學左既可以忽略，唔太記得既最好睇睇</a:t>
            </a:r>
            <a:endParaRPr lang="en-US" altLang="zh-TW" dirty="0"/>
          </a:p>
          <a:p>
            <a:endParaRPr lang="en-US" altLang="zh-HK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E7037D-F4E6-4BB2-93C5-824408B3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62" y="2952750"/>
            <a:ext cx="6819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FC98E-E145-4A87-956C-617EE9D6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4A18A-25D0-47CC-98E6-B8830853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咁</a:t>
            </a:r>
            <a:r>
              <a:rPr lang="en-US" altLang="zh-TW" dirty="0"/>
              <a:t>++ </a:t>
            </a:r>
            <a:r>
              <a:rPr lang="zh-TW" altLang="en-US" dirty="0"/>
              <a:t>同 </a:t>
            </a:r>
            <a:r>
              <a:rPr lang="en-US" altLang="zh-TW" dirty="0"/>
              <a:t>-- </a:t>
            </a:r>
            <a:r>
              <a:rPr lang="zh-TW" altLang="en-US" dirty="0"/>
              <a:t>係好特別既運算符號</a:t>
            </a:r>
            <a:endParaRPr lang="en-US" altLang="zh-TW" dirty="0"/>
          </a:p>
          <a:p>
            <a:r>
              <a:rPr lang="zh-TW" altLang="en-US" dirty="0"/>
              <a:t>基本上可以獨立運用。</a:t>
            </a:r>
            <a:endParaRPr lang="en-US" altLang="zh-TW" dirty="0"/>
          </a:p>
          <a:p>
            <a:endParaRPr lang="en-US" altLang="zh-HK" dirty="0"/>
          </a:p>
          <a:p>
            <a:r>
              <a:rPr lang="en-US" altLang="zh-HK" dirty="0"/>
              <a:t>Int x = 0;</a:t>
            </a:r>
          </a:p>
          <a:p>
            <a:r>
              <a:rPr lang="en-US" altLang="zh-HK" dirty="0"/>
              <a:t>X++; // x = 1</a:t>
            </a:r>
          </a:p>
          <a:p>
            <a:r>
              <a:rPr lang="en-US" altLang="zh-HK" dirty="0"/>
              <a:t>--x;	// x = 0</a:t>
            </a:r>
          </a:p>
          <a:p>
            <a:r>
              <a:rPr lang="en-US" altLang="zh-HK" dirty="0"/>
              <a:t>Int y = 1;</a:t>
            </a:r>
          </a:p>
          <a:p>
            <a:r>
              <a:rPr lang="en-US" altLang="zh-HK" dirty="0"/>
              <a:t>Y--; //y = 0</a:t>
            </a:r>
          </a:p>
          <a:p>
            <a:r>
              <a:rPr lang="en-US" altLang="zh-HK" dirty="0"/>
              <a:t>++y; // y = 1</a:t>
            </a:r>
          </a:p>
        </p:txBody>
      </p:sp>
    </p:spTree>
    <p:extLst>
      <p:ext uri="{BB962C8B-B14F-4D97-AF65-F5344CB8AC3E}">
        <p14:creationId xmlns:p14="http://schemas.microsoft.com/office/powerpoint/2010/main" val="108087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62431-5BA2-4CD4-B3A9-F601E9DC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EE025-ABF3-4229-AA31-195EEA87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你會發現</a:t>
            </a:r>
            <a:endParaRPr lang="en-US" altLang="zh-TW" dirty="0"/>
          </a:p>
          <a:p>
            <a:r>
              <a:rPr lang="en-US" altLang="zh-HK" dirty="0"/>
              <a:t>X++;</a:t>
            </a:r>
          </a:p>
          <a:p>
            <a:r>
              <a:rPr lang="en-US" altLang="zh-HK" dirty="0"/>
              <a:t>++x;</a:t>
            </a:r>
          </a:p>
          <a:p>
            <a:r>
              <a:rPr lang="zh-TW" altLang="en-US" dirty="0"/>
              <a:t>出黎個答案會一樣，咁兩個野又有咩分別呢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258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7FB8E-FEDC-4DFC-B2C4-539E5FC0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990D0-D748-4694-9876-7D4FEE54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講不如試</a:t>
            </a:r>
            <a:endParaRPr lang="en-US" altLang="zh-TW" dirty="0"/>
          </a:p>
          <a:p>
            <a:r>
              <a:rPr lang="en-US" altLang="zh-HK" dirty="0"/>
              <a:t>Int j = 10;</a:t>
            </a:r>
          </a:p>
          <a:p>
            <a:pPr marL="0" indent="0">
              <a:buNone/>
            </a:pPr>
            <a:r>
              <a:rPr lang="en-US" altLang="zh-HK" dirty="0" err="1"/>
              <a:t>Printf</a:t>
            </a:r>
            <a:r>
              <a:rPr lang="en-US" altLang="zh-HK" dirty="0"/>
              <a:t>(“%d”, j);</a:t>
            </a:r>
            <a:br>
              <a:rPr lang="en-US" altLang="zh-HK" dirty="0"/>
            </a:br>
            <a:r>
              <a:rPr lang="en-US" altLang="zh-HK" dirty="0" err="1"/>
              <a:t>printf</a:t>
            </a:r>
            <a:r>
              <a:rPr lang="en-US" altLang="zh-HK" dirty="0"/>
              <a:t>(“%d”, </a:t>
            </a:r>
            <a:r>
              <a:rPr lang="en-US" altLang="zh-HK" dirty="0" err="1"/>
              <a:t>j++</a:t>
            </a:r>
            <a:r>
              <a:rPr lang="en-US" altLang="zh-HK" dirty="0"/>
              <a:t>);</a:t>
            </a:r>
            <a:br>
              <a:rPr lang="en-US" altLang="zh-HK" dirty="0"/>
            </a:br>
            <a:r>
              <a:rPr lang="en-US" altLang="zh-HK" dirty="0" err="1"/>
              <a:t>printf</a:t>
            </a:r>
            <a:r>
              <a:rPr lang="en-US" altLang="zh-HK" dirty="0"/>
              <a:t>(“%d”,</a:t>
            </a:r>
            <a:r>
              <a:rPr lang="zh-HK" altLang="en-US" dirty="0"/>
              <a:t> </a:t>
            </a:r>
            <a:r>
              <a:rPr lang="en-US" altLang="zh-HK" dirty="0"/>
              <a:t>j);</a:t>
            </a:r>
          </a:p>
          <a:p>
            <a:r>
              <a:rPr lang="en-US" altLang="zh-HK" dirty="0"/>
              <a:t>Int j = 10;</a:t>
            </a:r>
          </a:p>
          <a:p>
            <a:pPr marL="0" indent="0">
              <a:buNone/>
            </a:pPr>
            <a:r>
              <a:rPr lang="en-US" altLang="zh-HK" dirty="0" err="1"/>
              <a:t>Printf</a:t>
            </a:r>
            <a:r>
              <a:rPr lang="en-US" altLang="zh-HK" dirty="0"/>
              <a:t>(“%d”, j);</a:t>
            </a:r>
            <a:br>
              <a:rPr lang="en-US" altLang="zh-HK" dirty="0"/>
            </a:br>
            <a:r>
              <a:rPr lang="en-US" altLang="zh-HK" dirty="0" err="1"/>
              <a:t>printf</a:t>
            </a:r>
            <a:r>
              <a:rPr lang="en-US" altLang="zh-HK" dirty="0"/>
              <a:t>(“%d”, ++j);</a:t>
            </a:r>
            <a:br>
              <a:rPr lang="en-US" altLang="zh-HK" dirty="0"/>
            </a:br>
            <a:r>
              <a:rPr lang="en-US" altLang="zh-HK" dirty="0" err="1"/>
              <a:t>printf</a:t>
            </a:r>
            <a:r>
              <a:rPr lang="en-US" altLang="zh-HK" dirty="0"/>
              <a:t>(“%d”,</a:t>
            </a:r>
            <a:r>
              <a:rPr lang="zh-HK" altLang="en-US" dirty="0"/>
              <a:t> </a:t>
            </a:r>
            <a:r>
              <a:rPr lang="en-US" altLang="zh-HK" dirty="0"/>
              <a:t>j);</a:t>
            </a:r>
          </a:p>
          <a:p>
            <a:pPr marL="0" indent="0">
              <a:buNone/>
            </a:pP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88817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5A976-BECA-4071-B0F3-0F66C79D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C8623-F13A-4F2A-AFB7-B7A7185F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咁我諗你行完之後都會明個</a:t>
            </a:r>
            <a:r>
              <a:rPr lang="en-US" altLang="zh-TW" dirty="0"/>
              <a:t>++ </a:t>
            </a:r>
            <a:r>
              <a:rPr lang="zh-TW" altLang="en-US" dirty="0"/>
              <a:t>同 </a:t>
            </a:r>
            <a:r>
              <a:rPr lang="en-US" altLang="zh-TW" dirty="0"/>
              <a:t>-- </a:t>
            </a:r>
            <a:r>
              <a:rPr lang="zh-TW" altLang="en-US" dirty="0"/>
              <a:t>放係前同後係有咩分別了</a:t>
            </a:r>
            <a:endParaRPr lang="en-US" altLang="zh-TW" dirty="0"/>
          </a:p>
          <a:p>
            <a:r>
              <a:rPr lang="zh-TW" altLang="en-US" dirty="0"/>
              <a:t>咁我再問一問</a:t>
            </a:r>
            <a:endParaRPr lang="en-US" altLang="zh-TW" dirty="0"/>
          </a:p>
          <a:p>
            <a:r>
              <a:rPr lang="en-US" altLang="zh-HK" dirty="0"/>
              <a:t>int j = 10;</a:t>
            </a:r>
          </a:p>
          <a:p>
            <a:r>
              <a:rPr lang="en-US" altLang="zh-HK" dirty="0"/>
              <a:t>int </a:t>
            </a:r>
            <a:r>
              <a:rPr lang="en-US" altLang="zh-HK" dirty="0" err="1"/>
              <a:t>newValue</a:t>
            </a:r>
            <a:r>
              <a:rPr lang="en-US" altLang="zh-HK" dirty="0"/>
              <a:t> = 10 * </a:t>
            </a:r>
            <a:r>
              <a:rPr lang="en-US" altLang="zh-HK" dirty="0" err="1"/>
              <a:t>j++</a:t>
            </a:r>
            <a:r>
              <a:rPr lang="en-US" altLang="zh-HK" dirty="0"/>
              <a:t>;  // j = ?</a:t>
            </a:r>
          </a:p>
          <a:p>
            <a:r>
              <a:rPr lang="en-US" altLang="zh-HK" dirty="0"/>
              <a:t>int j = 10;</a:t>
            </a:r>
          </a:p>
          <a:p>
            <a:r>
              <a:rPr lang="en-US" altLang="zh-HK" dirty="0"/>
              <a:t>int </a:t>
            </a:r>
            <a:r>
              <a:rPr lang="en-US" altLang="zh-HK" dirty="0" err="1"/>
              <a:t>newValue</a:t>
            </a:r>
            <a:r>
              <a:rPr lang="en-US" altLang="zh-HK" dirty="0"/>
              <a:t> = 10 * ++j; // j = 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02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4F300-F3FF-47F4-8048-93868F31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425AE9-8AA9-4C9A-B568-3442C590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914723-904D-4FE4-9360-1953021A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09562"/>
            <a:ext cx="89630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0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626</Words>
  <Application>Microsoft Office PowerPoint</Application>
  <PresentationFormat>寬螢幕</PresentationFormat>
  <Paragraphs>113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Programming基礎篇4</vt:lpstr>
      <vt:lpstr>PowerPoint 簡報</vt:lpstr>
      <vt:lpstr>Special operators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While loop</vt:lpstr>
      <vt:lpstr>PowerPoint 簡報</vt:lpstr>
      <vt:lpstr>PowerPoint 簡報</vt:lpstr>
      <vt:lpstr>PowerPoint 簡報</vt:lpstr>
      <vt:lpstr>For loop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Do…while loop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Programming基礎篇4</dc:title>
  <dc:creator>藝文 潘</dc:creator>
  <cp:lastModifiedBy>藝文 潘</cp:lastModifiedBy>
  <cp:revision>11</cp:revision>
  <dcterms:created xsi:type="dcterms:W3CDTF">2019-06-11T09:12:01Z</dcterms:created>
  <dcterms:modified xsi:type="dcterms:W3CDTF">2019-06-12T01:39:56Z</dcterms:modified>
</cp:coreProperties>
</file>