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8" r:id="rId13"/>
    <p:sldId id="269" r:id="rId14"/>
    <p:sldId id="270" r:id="rId15"/>
    <p:sldId id="271" r:id="rId16"/>
    <p:sldId id="272" r:id="rId17"/>
    <p:sldId id="267" r:id="rId18"/>
    <p:sldId id="273" r:id="rId19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1" d="100"/>
          <a:sy n="41" d="100"/>
        </p:scale>
        <p:origin x="53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DE315-F143-4524-A810-B1CD776E14E1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8956-AC2A-4F94-B182-A75A4A8699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597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8956-AC2A-4F94-B182-A75A4A869939}" type="slidenum">
              <a:rPr lang="zh-HK" altLang="en-US" smtClean="0"/>
              <a:t>17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1900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29E80-45E5-4B3F-AC98-AEC94283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695F49-9949-434A-999E-F60023F31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0AAF6-A626-44D9-A174-9A471F32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4BB9F-5964-4F35-84E3-6B4D1A3F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4F4E7-3C2E-45F1-9C7C-87E29DDF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378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DE7FF-7BF7-44F4-BAA0-ECB3496C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60377A-6A15-4A63-B513-69B2E79BC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571A8-48F8-4571-AE7F-F876CDEA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B434C-3C19-4648-82F6-26B61F68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F694E-4463-4BC4-8C4D-82DB8A8E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751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094734-74DB-403F-BCBD-98B96F93A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2309BE-DA1D-43FE-96F2-70BAB8AC4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F27322-2FD9-43DA-8610-0F24F592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B07CE-B707-4DF3-AAA2-1CE850BC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7695E-04CE-4077-99E2-1D6845AC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649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CE87C-94E7-4CE7-9F13-43E5459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C1B16-4701-4E6D-B711-A90F235F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539301-68CF-4540-B71B-673BD67C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B7AEE-F70D-414B-95C2-7AAC7D4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4189E5-70FF-4ADC-9863-069C3A3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799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97266-44AD-4C97-9ED8-D367DC63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DB1EF2-2F44-4ED5-9841-E36E536E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3159E-08AC-462C-AF39-A6627B13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34175-25B9-4362-AC2B-A57087A2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5288B-81A0-4541-86C8-285282AB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842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26D45-A7EA-4340-BF0E-0A7C4F32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0F700-A365-4B8E-8D92-20CC5F50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623411-CCE9-4F01-8065-7B583651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4F6DD7-8DA4-45FB-97A7-9E39305C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1E7A65-FDE8-4018-86AD-8BBF729D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0813FE-E3CB-4AD7-9A99-8056F133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6796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9A96-FA97-46FE-A2CE-4E7B09D7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4B2616-BDE6-473D-BE99-1D13CD0A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1330CB-705D-4A7F-904C-53F6A87B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4B6527-7C4E-4646-9DC3-2A5BB76CB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FFE015-5D04-4BFB-A8CF-683623BAA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BD3526-9D7E-488F-8A27-614CE7A5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ECAB01-BC0F-428D-AF61-D9CA7A3B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5117F-4F64-42A5-B2FD-9B00D953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49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8B68F-48AA-4FB2-BD78-54A114C5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AE5577-A818-4612-8F91-E25EE16C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8EE83A-4E1B-425E-9B51-1E332DA0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5C7167-BFA3-4861-9FCC-9A4DC865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453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72D5B0-CB42-4C7E-93ED-FE1679F8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12C1F7-CA15-478D-89F6-19A77D4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99934-F231-4F64-94D7-4D729B67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025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31EC1-EB32-4EE8-A05D-5615FFDA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EC0245-77AF-4A23-870E-A30077AC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B90B43-9751-42C8-B4EF-C5008A6BD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931565-33DA-4147-806F-0FD9042C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25C10-D92E-4624-BC2C-E16F3662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1E0283-500E-4061-9C55-AAD72680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5239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F9F39-DF04-4F8E-B047-4234BECF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EA844F-50A5-4DE4-8DFB-941DCC43C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90ACE8-E58A-4A47-A272-2DFA62AF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F75F29-87DF-47F9-8C60-0FDBBCBD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EED4B-477C-40C7-8EBF-779862A7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791560-85E5-4B5B-93DB-26910456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9060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E9199F-0A61-42B6-B24F-0ADA152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535C0A-FA21-4598-A872-300F470E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B053FA-2EEF-4359-AA20-471480917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3674-2E5A-4CE7-BCFD-158DE3DA18E2}" type="datetimeFigureOut">
              <a:rPr lang="zh-HK" altLang="en-US" smtClean="0"/>
              <a:t>12/6/2019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CFD17-46C7-4726-A199-18875665C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C4FECD-48A6-4EFA-A9BC-0E92C6C0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7D2B-294C-4E91-9F5D-514C957541D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35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FCBD3-6F84-4A02-AA63-773A6288A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Programming</a:t>
            </a:r>
            <a:r>
              <a:rPr lang="zh-HK" altLang="en-US" dirty="0"/>
              <a:t>基礎篇</a:t>
            </a:r>
            <a:r>
              <a:rPr lang="en-US" altLang="zh-HK" dirty="0"/>
              <a:t>5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E5893F-4A5D-4DB8-82D0-FDDE80EB2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97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8531A-8F0B-4A74-ADE0-A4BA85A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40279-7ECB-42A4-952B-A9E27903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382080-1C04-4482-B4DB-1A3BACE2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7" y="452437"/>
            <a:ext cx="91344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9266D-908F-4DF0-97C0-F47E65DD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Nested Loop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C2A4D4-E046-4EBE-8336-CC9A8689D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510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EF172-86BB-4727-9D62-938BC348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6B9E6-768D-4869-8099-293DF691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咁我諗咩係</a:t>
            </a:r>
            <a:r>
              <a:rPr lang="en-US" altLang="zh-TW" dirty="0"/>
              <a:t>Nested loop</a:t>
            </a:r>
            <a:r>
              <a:rPr lang="zh-TW" altLang="en-US" dirty="0"/>
              <a:t>你都會知，啫係一個</a:t>
            </a:r>
            <a:r>
              <a:rPr lang="en-US" altLang="zh-TW" dirty="0"/>
              <a:t>loop</a:t>
            </a:r>
            <a:r>
              <a:rPr lang="zh-TW" altLang="en-US" dirty="0"/>
              <a:t>入面會包住另一個</a:t>
            </a:r>
            <a:r>
              <a:rPr lang="en-US" altLang="zh-TW" dirty="0"/>
              <a:t>loop</a:t>
            </a:r>
            <a:r>
              <a:rPr lang="zh-TW" altLang="en-US" dirty="0"/>
              <a:t>，呢個對於新手黎講係幾難</a:t>
            </a:r>
            <a:r>
              <a:rPr lang="en-US" altLang="zh-TW" dirty="0"/>
              <a:t>handle</a:t>
            </a:r>
            <a:r>
              <a:rPr lang="zh-TW" altLang="en-US" dirty="0"/>
              <a:t>既一件事，因為好多想會諗到個腦就爆都唔知佢</a:t>
            </a:r>
            <a:r>
              <a:rPr lang="en-US" altLang="zh-TW" dirty="0"/>
              <a:t>loop</a:t>
            </a:r>
            <a:r>
              <a:rPr lang="zh-TW" altLang="en-US" dirty="0"/>
              <a:t>到邊。</a:t>
            </a:r>
            <a:endParaRPr lang="en-US" altLang="zh-TW" dirty="0"/>
          </a:p>
          <a:p>
            <a:r>
              <a:rPr lang="zh-TW" altLang="en-US" dirty="0"/>
              <a:t>不過唔使怕，工多藝熟。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311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FB318-3BDB-413E-82C3-D12797F5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4DD2F-AC4E-4379-8A0E-1BB2F410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Example</a:t>
            </a:r>
            <a:r>
              <a:rPr lang="zh-TW" altLang="en-US" dirty="0"/>
              <a:t>，你可以試下自己寫一寫</a:t>
            </a:r>
            <a:endParaRPr lang="en-US" altLang="zh-HK" dirty="0"/>
          </a:p>
          <a:p>
            <a:r>
              <a:rPr lang="en-US" altLang="zh-HK" u="sng" dirty="0"/>
              <a:t>Output:</a:t>
            </a:r>
          </a:p>
          <a:p>
            <a:r>
              <a:rPr lang="en-US" altLang="zh-HK" dirty="0"/>
              <a:t>1:123</a:t>
            </a:r>
          </a:p>
          <a:p>
            <a:r>
              <a:rPr lang="en-US" altLang="zh-HK" dirty="0"/>
              <a:t>2:123</a:t>
            </a:r>
          </a:p>
          <a:p>
            <a:r>
              <a:rPr lang="en-US" altLang="zh-HK" dirty="0"/>
              <a:t>3:123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9768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8FE20-4409-4642-8F2A-67256F9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604EB-AFFC-4566-9D09-3E9CEAF8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for(int </a:t>
            </a:r>
            <a:r>
              <a:rPr lang="en-US" altLang="zh-HK" dirty="0" err="1"/>
              <a:t>i</a:t>
            </a:r>
            <a:r>
              <a:rPr lang="en-US" altLang="zh-HK" dirty="0"/>
              <a:t> = 1; </a:t>
            </a:r>
            <a:r>
              <a:rPr lang="en-US" altLang="zh-HK" dirty="0" err="1"/>
              <a:t>i</a:t>
            </a:r>
            <a:r>
              <a:rPr lang="en-US" altLang="zh-HK" dirty="0"/>
              <a:t> &lt; 4; </a:t>
            </a:r>
            <a:r>
              <a:rPr lang="en-US" altLang="zh-HK" dirty="0" err="1"/>
              <a:t>i</a:t>
            </a:r>
            <a:r>
              <a:rPr lang="en-US" altLang="zh-HK" dirty="0"/>
              <a:t>++) {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("%d:", </a:t>
            </a:r>
            <a:r>
              <a:rPr lang="en-US" altLang="zh-HK" dirty="0" err="1"/>
              <a:t>i</a:t>
            </a:r>
            <a:r>
              <a:rPr lang="en-US" altLang="zh-HK" dirty="0"/>
              <a:t>);</a:t>
            </a:r>
          </a:p>
          <a:p>
            <a:r>
              <a:rPr lang="en-US" altLang="zh-HK" dirty="0"/>
              <a:t>	for(int j = 1; j &lt; 4; </a:t>
            </a:r>
            <a:r>
              <a:rPr lang="en-US" altLang="zh-HK" dirty="0" err="1"/>
              <a:t>j++</a:t>
            </a:r>
            <a:r>
              <a:rPr lang="en-US" altLang="zh-HK" dirty="0"/>
              <a:t>) {</a:t>
            </a:r>
          </a:p>
          <a:p>
            <a:r>
              <a:rPr lang="en-US" altLang="zh-HK" dirty="0"/>
              <a:t>		</a:t>
            </a:r>
            <a:r>
              <a:rPr lang="en-US" altLang="zh-HK" dirty="0" err="1"/>
              <a:t>printf</a:t>
            </a:r>
            <a:r>
              <a:rPr lang="en-US" altLang="zh-HK" dirty="0"/>
              <a:t>("%d", j);</a:t>
            </a:r>
          </a:p>
          <a:p>
            <a:r>
              <a:rPr lang="en-US" altLang="zh-HK" dirty="0"/>
              <a:t>	}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("\n");</a:t>
            </a:r>
          </a:p>
          <a:p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9390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F1F49-1FDC-4CE5-9265-671BCC5C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4A101-8B87-44D8-B09E-2BB9D93D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HK" dirty="0" err="1"/>
              <a:t>Endl</a:t>
            </a:r>
            <a:r>
              <a:rPr lang="en-US" altLang="zh-HK" dirty="0"/>
              <a:t> == \n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226645-A933-475E-B7ED-0A9421DB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0" y="738187"/>
            <a:ext cx="41338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8465A-92B6-4C99-912B-9A123E0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Question what is the output?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A7204-EE1B-492A-98C1-CEB882A2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for(int </a:t>
            </a:r>
            <a:r>
              <a:rPr lang="en-US" altLang="zh-HK" dirty="0" err="1"/>
              <a:t>i</a:t>
            </a:r>
            <a:r>
              <a:rPr lang="en-US" altLang="zh-HK" dirty="0"/>
              <a:t> = 1; </a:t>
            </a:r>
            <a:r>
              <a:rPr lang="en-US" altLang="zh-HK" dirty="0" err="1"/>
              <a:t>i</a:t>
            </a:r>
            <a:r>
              <a:rPr lang="en-US" altLang="zh-HK" dirty="0"/>
              <a:t> &lt; 4; </a:t>
            </a:r>
            <a:r>
              <a:rPr lang="en-US" altLang="zh-HK" dirty="0" err="1"/>
              <a:t>i</a:t>
            </a:r>
            <a:r>
              <a:rPr lang="en-US" altLang="zh-HK" dirty="0"/>
              <a:t>++) {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("%d:", </a:t>
            </a:r>
            <a:r>
              <a:rPr lang="en-US" altLang="zh-HK" dirty="0" err="1"/>
              <a:t>i</a:t>
            </a:r>
            <a:r>
              <a:rPr lang="en-US" altLang="zh-HK" dirty="0"/>
              <a:t>);</a:t>
            </a:r>
          </a:p>
          <a:p>
            <a:r>
              <a:rPr lang="en-US" altLang="zh-HK" dirty="0"/>
              <a:t>	for(int j = 1; j &lt; 4; </a:t>
            </a:r>
            <a:r>
              <a:rPr lang="en-US" altLang="zh-HK" dirty="0" err="1"/>
              <a:t>j++</a:t>
            </a:r>
            <a:r>
              <a:rPr lang="en-US" altLang="zh-HK" dirty="0"/>
              <a:t>) {</a:t>
            </a:r>
          </a:p>
          <a:p>
            <a:r>
              <a:rPr lang="en-US" altLang="zh-HK" dirty="0"/>
              <a:t>		if (j &lt;= </a:t>
            </a:r>
            <a:r>
              <a:rPr lang="en-US" altLang="zh-HK" dirty="0" err="1"/>
              <a:t>i</a:t>
            </a:r>
            <a:r>
              <a:rPr lang="en-US" altLang="zh-HK" dirty="0"/>
              <a:t>) </a:t>
            </a:r>
            <a:r>
              <a:rPr lang="en-US" altLang="zh-HK" dirty="0" err="1"/>
              <a:t>printf</a:t>
            </a:r>
            <a:r>
              <a:rPr lang="en-US" altLang="zh-HK" dirty="0"/>
              <a:t>("%d", j);</a:t>
            </a:r>
          </a:p>
          <a:p>
            <a:r>
              <a:rPr lang="en-US" altLang="zh-HK" dirty="0"/>
              <a:t>	}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("\n");</a:t>
            </a:r>
          </a:p>
          <a:p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5236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CACBA-94FF-45C9-AAA8-41FB57C4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Question</a:t>
            </a:r>
            <a:endParaRPr lang="zh-HK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420EE7B-D72B-4568-8D9F-464DE30F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2918" y="823559"/>
            <a:ext cx="9169082" cy="60344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C8EFBB-3A45-46DC-B81E-D660E2A3ECFE}"/>
              </a:ext>
            </a:extLst>
          </p:cNvPr>
          <p:cNvSpPr/>
          <p:nvPr/>
        </p:nvSpPr>
        <p:spPr>
          <a:xfrm>
            <a:off x="3458095" y="2477193"/>
            <a:ext cx="7895705" cy="63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2B19BB1-6405-4EDE-826A-A9A57B774C06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410691" y="2024983"/>
            <a:ext cx="1047404" cy="768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6F111-FEF7-48AE-8288-D779E5334552}"/>
              </a:ext>
            </a:extLst>
          </p:cNvPr>
          <p:cNvSpPr txBox="1"/>
          <p:nvPr/>
        </p:nvSpPr>
        <p:spPr>
          <a:xfrm>
            <a:off x="0" y="1840317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Not required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4213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A69D3-F2E8-453B-8265-9D28C49C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940F3-E19D-492C-88A7-A815A31D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小小提示，你做</a:t>
            </a:r>
            <a:r>
              <a:rPr lang="en-US" altLang="zh-TW" dirty="0"/>
              <a:t>nested loop question</a:t>
            </a:r>
            <a:r>
              <a:rPr lang="zh-TW" altLang="en-US" dirty="0"/>
              <a:t>個陣，最好你自己</a:t>
            </a:r>
            <a:r>
              <a:rPr lang="en-US" altLang="zh-TW" dirty="0"/>
              <a:t>trace</a:t>
            </a:r>
            <a:r>
              <a:rPr lang="zh-TW" altLang="en-US" dirty="0"/>
              <a:t>番每一個</a:t>
            </a:r>
            <a:r>
              <a:rPr lang="en-US" altLang="zh-TW" dirty="0"/>
              <a:t>variable</a:t>
            </a:r>
            <a:r>
              <a:rPr lang="zh-TW" altLang="en-US" dirty="0"/>
              <a:t>既變化。</a:t>
            </a:r>
            <a:endParaRPr lang="en-US" altLang="zh-TW" dirty="0"/>
          </a:p>
          <a:p>
            <a:r>
              <a:rPr lang="zh-TW" altLang="en-US" dirty="0"/>
              <a:t>好似左</a:t>
            </a:r>
            <a:r>
              <a:rPr lang="zh-TW" altLang="en-US"/>
              <a:t>圖咁，最好當然係自己寫番低啦。</a:t>
            </a:r>
            <a:endParaRPr lang="en-US" altLang="zh-TW" dirty="0"/>
          </a:p>
          <a:p>
            <a:r>
              <a:rPr lang="zh-TW" altLang="en-US" dirty="0"/>
              <a:t>唔係你會腦爆炸都唔知咩事。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F5250A-AA27-4994-9B59-340CE315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19" y="3131865"/>
            <a:ext cx="2844281" cy="37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9BAF4-A658-491C-B916-8AB25748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15984-58D1-435B-BC24-4D5ADB21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Break and continue</a:t>
            </a:r>
          </a:p>
          <a:p>
            <a:r>
              <a:rPr lang="en-US" altLang="zh-HK" dirty="0"/>
              <a:t>Nested loop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180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390C5-E93B-4921-8016-A9F060D7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Break and continue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DCA406-49B2-4871-9754-FA4D5C374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9468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EB931-CB5B-454A-A2E6-723338B7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3692B-9205-48F7-8638-0DC88FF4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</a:t>
            </a:r>
            <a:r>
              <a:rPr lang="en-US" altLang="zh-TW" dirty="0"/>
              <a:t>break</a:t>
            </a:r>
            <a:r>
              <a:rPr lang="zh-TW" altLang="en-US" dirty="0"/>
              <a:t>同</a:t>
            </a:r>
            <a:r>
              <a:rPr lang="en-US" altLang="zh-TW" dirty="0"/>
              <a:t>continue</a:t>
            </a:r>
            <a:r>
              <a:rPr lang="zh-TW" altLang="en-US" dirty="0"/>
              <a:t>係</a:t>
            </a:r>
            <a:r>
              <a:rPr lang="en-US" altLang="zh-TW" dirty="0"/>
              <a:t>looping</a:t>
            </a:r>
            <a:r>
              <a:rPr lang="zh-TW" altLang="en-US" dirty="0"/>
              <a:t>入面係好常用既，因為基本上</a:t>
            </a:r>
            <a:r>
              <a:rPr lang="en-US" altLang="zh-TW" dirty="0"/>
              <a:t>break</a:t>
            </a:r>
            <a:r>
              <a:rPr lang="zh-TW" altLang="en-US" dirty="0"/>
              <a:t>係功用係</a:t>
            </a:r>
            <a:r>
              <a:rPr lang="en-US" altLang="zh-TW" dirty="0"/>
              <a:t>quit loop</a:t>
            </a:r>
            <a:r>
              <a:rPr lang="zh-TW" altLang="en-US" dirty="0"/>
              <a:t>，而</a:t>
            </a:r>
            <a:r>
              <a:rPr lang="en-US" altLang="zh-TW" dirty="0"/>
              <a:t>continue</a:t>
            </a:r>
            <a:r>
              <a:rPr lang="zh-TW" altLang="en-US" dirty="0"/>
              <a:t>係用黎跳過某一啲</a:t>
            </a:r>
            <a:r>
              <a:rPr lang="en-US" altLang="zh-TW" dirty="0"/>
              <a:t>loop</a:t>
            </a:r>
            <a:r>
              <a:rPr lang="zh-TW" altLang="en-US" dirty="0"/>
              <a:t>既</a:t>
            </a:r>
            <a:endParaRPr lang="en-US" altLang="zh-TW" dirty="0"/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83043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F6F2C-4A36-42C3-A665-F4448B85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F8A66-0BE9-4F87-8275-FFFB1221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基本上比你做多啲題目就會明咩啦</a:t>
            </a:r>
            <a:endParaRPr lang="en-US" altLang="zh-TW" dirty="0"/>
          </a:p>
          <a:p>
            <a:r>
              <a:rPr lang="zh-TW" altLang="en-US" dirty="0"/>
              <a:t>首先係</a:t>
            </a:r>
            <a:r>
              <a:rPr lang="en-US" altLang="zh-TW" dirty="0"/>
              <a:t>break</a:t>
            </a:r>
          </a:p>
          <a:p>
            <a:r>
              <a:rPr lang="en-US" altLang="zh-HK" dirty="0"/>
              <a:t>Please write the output</a:t>
            </a:r>
          </a:p>
          <a:p>
            <a:r>
              <a:rPr lang="en-US" altLang="zh-HK" dirty="0"/>
              <a:t>int count;</a:t>
            </a:r>
          </a:p>
          <a:p>
            <a:r>
              <a:rPr lang="en-US" altLang="zh-HK" dirty="0"/>
              <a:t>for (count = 1; count &lt;= 10; count++) {</a:t>
            </a:r>
          </a:p>
          <a:p>
            <a:r>
              <a:rPr lang="en-US" altLang="zh-HK" dirty="0"/>
              <a:t>	if(count == 5) break;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("%d\n", count);</a:t>
            </a:r>
          </a:p>
          <a:p>
            <a:r>
              <a:rPr lang="en-US" altLang="zh-HK" dirty="0"/>
              <a:t>}</a:t>
            </a:r>
          </a:p>
          <a:p>
            <a:r>
              <a:rPr lang="en-US" altLang="zh-HK" dirty="0" err="1"/>
              <a:t>printf</a:t>
            </a:r>
            <a:r>
              <a:rPr lang="en-US" altLang="zh-HK" dirty="0"/>
              <a:t>("%d\n", count);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693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7F8FF-8946-4997-A1EE-30E1CE59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FA827-488C-4FDF-913E-93C502B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而</a:t>
            </a:r>
            <a:r>
              <a:rPr lang="en-US" altLang="zh-TW" dirty="0"/>
              <a:t>continue</a:t>
            </a:r>
            <a:r>
              <a:rPr lang="zh-TW" altLang="en-US" dirty="0"/>
              <a:t>呢，就要小心啲，因為佢既特性係，會跳過</a:t>
            </a:r>
            <a:r>
              <a:rPr lang="en-US" altLang="zh-TW" dirty="0"/>
              <a:t>continue</a:t>
            </a:r>
            <a:r>
              <a:rPr lang="zh-TW" altLang="en-US" dirty="0"/>
              <a:t>下面所有的行。</a:t>
            </a:r>
            <a:endParaRPr lang="en-US" altLang="zh-TW" dirty="0"/>
          </a:p>
          <a:p>
            <a:r>
              <a:rPr lang="en-US" altLang="zh-HK" dirty="0"/>
              <a:t>Please write the output</a:t>
            </a:r>
          </a:p>
          <a:p>
            <a:r>
              <a:rPr lang="en-US" altLang="zh-HK" dirty="0"/>
              <a:t>for (int count = 1; count &lt;= 10; count++) {</a:t>
            </a:r>
          </a:p>
          <a:p>
            <a:r>
              <a:rPr lang="en-US" altLang="zh-HK" dirty="0"/>
              <a:t>	if(count == 5) continue;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("%d\n", count);</a:t>
            </a:r>
          </a:p>
          <a:p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0056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23E79-FE2E-4D96-8BFD-D0D1EEE0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BD3AB-32B4-42FA-B642-CEDE3CFC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呢到會有兩個例子比你睇下到底唔小心咁用會變成點。</a:t>
            </a:r>
            <a:endParaRPr lang="en-US" altLang="zh-TW" dirty="0"/>
          </a:p>
          <a:p>
            <a:endParaRPr lang="en-US" altLang="zh-HK" dirty="0"/>
          </a:p>
          <a:p>
            <a:r>
              <a:rPr lang="en-US" altLang="zh-HK" dirty="0"/>
              <a:t>int count;</a:t>
            </a:r>
          </a:p>
          <a:p>
            <a:r>
              <a:rPr lang="en-US" altLang="zh-HK" dirty="0"/>
              <a:t>while (count &lt;= 10) {</a:t>
            </a:r>
          </a:p>
          <a:p>
            <a:r>
              <a:rPr lang="en-US" altLang="zh-HK" dirty="0">
                <a:solidFill>
                  <a:srgbClr val="FF0000"/>
                </a:solidFill>
              </a:rPr>
              <a:t>	count ++;</a:t>
            </a:r>
          </a:p>
          <a:p>
            <a:r>
              <a:rPr lang="en-US" altLang="zh-HK" dirty="0"/>
              <a:t>	if (count == 5) continue;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("%d\n", count);</a:t>
            </a:r>
          </a:p>
          <a:p>
            <a:pPr marL="0" indent="0">
              <a:buNone/>
            </a:pPr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4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59E23-270A-405B-B514-3B763ED2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95E41-DDCE-4E21-83E8-5FB39364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int count;</a:t>
            </a:r>
          </a:p>
          <a:p>
            <a:r>
              <a:rPr lang="en-US" altLang="zh-HK" dirty="0"/>
              <a:t>while (count &lt;= 10) {</a:t>
            </a:r>
          </a:p>
          <a:p>
            <a:r>
              <a:rPr lang="en-US" altLang="zh-HK" dirty="0"/>
              <a:t>	if (count == 5) continue;</a:t>
            </a:r>
          </a:p>
          <a:p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("%d\n", count);</a:t>
            </a:r>
          </a:p>
          <a:p>
            <a:r>
              <a:rPr lang="en-US" altLang="zh-HK" dirty="0">
                <a:solidFill>
                  <a:srgbClr val="FF0000"/>
                </a:solidFill>
              </a:rPr>
              <a:t>	count ++;</a:t>
            </a:r>
          </a:p>
          <a:p>
            <a:r>
              <a:rPr lang="en-US" altLang="zh-HK" dirty="0"/>
              <a:t>}</a:t>
            </a:r>
          </a:p>
          <a:p>
            <a:endParaRPr lang="en-US" altLang="zh-HK" dirty="0"/>
          </a:p>
          <a:p>
            <a:r>
              <a:rPr lang="zh-TW" altLang="en-US" dirty="0"/>
              <a:t>如果想停，就按</a:t>
            </a:r>
            <a:r>
              <a:rPr lang="en-US" altLang="zh-TW" dirty="0"/>
              <a:t> Ctrl + C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8361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792A-3E60-4141-BE4B-32F4C872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F0F97-57D8-4586-AAB6-21AF35D1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continue</a:t>
            </a:r>
            <a:r>
              <a:rPr lang="zh-TW" altLang="en-US" dirty="0"/>
              <a:t>既特性，所有</a:t>
            </a:r>
            <a:r>
              <a:rPr lang="en-US" altLang="zh-TW" dirty="0"/>
              <a:t>continue</a:t>
            </a:r>
            <a:r>
              <a:rPr lang="zh-TW" altLang="en-US" dirty="0"/>
              <a:t>以下的行數會被</a:t>
            </a:r>
            <a:r>
              <a:rPr lang="en-US" altLang="zh-TW" dirty="0"/>
              <a:t>skip</a:t>
            </a:r>
            <a:r>
              <a:rPr lang="zh-TW" altLang="en-US" dirty="0"/>
              <a:t>，所以如果個條件冇改到既時候，咁個</a:t>
            </a:r>
            <a:r>
              <a:rPr lang="en-US" altLang="zh-TW" dirty="0"/>
              <a:t>loop</a:t>
            </a:r>
            <a:r>
              <a:rPr lang="zh-TW" altLang="en-US" dirty="0"/>
              <a:t>就會一直</a:t>
            </a:r>
            <a:r>
              <a:rPr lang="en-US" altLang="zh-TW" dirty="0"/>
              <a:t>loop</a:t>
            </a:r>
            <a:r>
              <a:rPr lang="zh-TW" altLang="en-US" dirty="0"/>
              <a:t>落去，就會叫做</a:t>
            </a:r>
            <a:r>
              <a:rPr lang="en-US" altLang="zh-TW" dirty="0"/>
              <a:t>dead loop/ </a:t>
            </a:r>
            <a:r>
              <a:rPr lang="zh-TW" altLang="en-US" dirty="0"/>
              <a:t>死</a:t>
            </a:r>
            <a:r>
              <a:rPr lang="en-US" altLang="zh-TW" dirty="0"/>
              <a:t>loop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027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381</Words>
  <Application>Microsoft Office PowerPoint</Application>
  <PresentationFormat>寬螢幕</PresentationFormat>
  <Paragraphs>70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Programming基礎篇5</vt:lpstr>
      <vt:lpstr>目錄</vt:lpstr>
      <vt:lpstr>Break and continue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Nested Loop</vt:lpstr>
      <vt:lpstr>PowerPoint 簡報</vt:lpstr>
      <vt:lpstr>PowerPoint 簡報</vt:lpstr>
      <vt:lpstr>Ans</vt:lpstr>
      <vt:lpstr>PowerPoint 簡報</vt:lpstr>
      <vt:lpstr>Question what is the output?</vt:lpstr>
      <vt:lpstr>Question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Programming基礎篇5</dc:title>
  <dc:creator>藝文 潘</dc:creator>
  <cp:lastModifiedBy>藝文 潘</cp:lastModifiedBy>
  <cp:revision>11</cp:revision>
  <dcterms:created xsi:type="dcterms:W3CDTF">2019-06-12T07:30:51Z</dcterms:created>
  <dcterms:modified xsi:type="dcterms:W3CDTF">2019-06-12T08:20:04Z</dcterms:modified>
</cp:coreProperties>
</file>