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5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82F08-B6BE-44E0-BF9D-69FFDA7CE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C1F7D3-7BCB-4ABF-84A7-A8CDA49A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41BDA-2AFF-4A42-9D1B-C6B57EE4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C157E-5225-4714-BF8E-44700AEF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FE7DA-7D32-4BC7-B537-D57C735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95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070D1-3567-4C6B-ABAD-8787CE09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77C645-DE23-4887-B433-8732EF0F7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EADE6A-A800-409B-A402-CD0800C8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38462-9E3E-4591-993E-599B4631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AE3CA5-A03C-439C-9314-6E3A95D8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618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7A08E8-7A1B-4800-86E4-938A96852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25C278-573B-4846-9B07-A9677F8D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1EDE3-9003-46B3-9459-F9C25382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1AEB7-0508-48BF-A012-C1FC49A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563770-B424-4360-835B-D5AAAEB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562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A989F-BCCB-4395-A984-733431DC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BD441-CC44-4226-8407-8CD92AB7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42C261-D281-4DC0-B0BC-6999B070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6B9C1-284E-4BF8-97A2-F0ABEAA8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EE5A0-B9BD-4FDF-8215-67CC918B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04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429C5-7568-4727-8BD6-0796A6CD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CD7C8-8E2C-49C6-9F5E-AE85FAB0A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04D0C-72FF-466B-9C5D-B03D05F3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711DE-B95B-4DF1-88A8-B2FFD0C8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7EF22-E605-4937-9137-E03F4EC6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106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77733-3980-4E9C-8023-5D9AD7EC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48D3B-A5CB-4165-AF71-5D6C135FD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7152F2-4467-4381-B072-B591278CE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7C7454-EC3C-423E-840C-EDE469FC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5662E-E50F-46BC-8EF7-BB980762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0F221C-8896-4353-8277-09119E7F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4264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97B2-915B-4D46-B6EC-E3A2EC57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8B4E4-801B-49EE-AA9B-63FBF3D0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E41BE5-64D6-40F8-B510-9EBD5976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18E215-09F4-494A-910A-2DE6E1458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C1ED92-EB46-407D-93C9-E1E12D4C9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90D852-5A4D-4CE5-8C26-97EDD3CE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16FF0C2-A7C2-47DE-B8CB-5FE67E02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AA89E9-30D7-4695-A47F-678965B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8755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8E2F2-4B70-474E-B927-B587F914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F9FCBA-D0E1-430D-A827-0D493E2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01CAAB-CFE5-497F-867F-46B11BE5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6E0DA0-20B9-4581-B2BC-0038ED9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8116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23C953-C7C1-46BF-8F51-065AC24E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F4E626-33AB-46AF-BF03-D9A6D35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7AF102-9908-4E40-A260-539F33CB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46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69BF-F975-474C-B5E0-133EE07A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24672-7E0C-4B2A-9CB5-AFB3AF50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D7E36E-3090-4214-910F-EA40CD79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46F5C4-3079-4CE6-B82A-BBB08F5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DDD165-62CB-429C-A2C4-9FE98BD1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78B5DB-A50F-441C-A8A7-95798B0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3912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769BB-8FDC-460A-BB30-313E8D2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A4AAA5-DC6A-4FA5-831E-E7392C51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4122E3-37BC-4203-A5DF-162662229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07384-C78F-463D-B1F7-CFA25341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DBCF9E-FBD1-4815-A720-0B0EB7D0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1D8B3-E47F-40C8-9CC3-70B4F5E0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10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0948D-85F3-4CCF-A876-20419319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323269-D338-48EF-8935-C2E0E526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178EB-69F7-440E-9A8E-2FD946CBD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2734-7C0E-45DA-AF6F-5968FCB7077A}" type="datetimeFigureOut">
              <a:rPr lang="zh-HK" altLang="en-US" smtClean="0"/>
              <a:t>11/8/2019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8FA1C-75A7-4F8D-B28E-7C7657BD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BFD07-E930-4F4A-87B6-B7EC2BB6D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CAC4-4A90-413A-95EA-3E6C8A58E25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35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E7725-0EFD-47E7-9D91-CF706977F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r>
              <a:rPr lang="zh-HK" altLang="en-US" dirty="0"/>
              <a:t>基礎篇</a:t>
            </a:r>
            <a:r>
              <a:rPr lang="en-US" altLang="zh-HK" dirty="0"/>
              <a:t>6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ABCC25-3851-4EF8-8253-6C0D1CBFF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417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5882F-3403-4EB8-A654-572F56DF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C8B566-DE58-403F-AC60-F29A45E1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咁呢個</a:t>
            </a:r>
            <a:r>
              <a:rPr lang="en-US" altLang="zh-TW" dirty="0"/>
              <a:t>fc</a:t>
            </a:r>
            <a:r>
              <a:rPr lang="zh-TW" altLang="en-US" dirty="0"/>
              <a:t>就好簡單既</a:t>
            </a:r>
            <a:endParaRPr lang="en-US" altLang="zh-TW" dirty="0"/>
          </a:p>
          <a:p>
            <a:r>
              <a:rPr lang="zh-TW" altLang="en-US" dirty="0"/>
              <a:t>就係</a:t>
            </a:r>
            <a:r>
              <a:rPr lang="en-US" altLang="zh-TW" dirty="0" err="1"/>
              <a:t>printf</a:t>
            </a:r>
            <a:r>
              <a:rPr lang="zh-TW" altLang="en-US" dirty="0"/>
              <a:t>你入既</a:t>
            </a:r>
            <a:r>
              <a:rPr lang="en-US" altLang="zh-TW" dirty="0"/>
              <a:t>int </a:t>
            </a:r>
            <a:r>
              <a:rPr lang="zh-TW" altLang="en-US" dirty="0"/>
              <a:t>同 </a:t>
            </a:r>
            <a:r>
              <a:rPr lang="en-US" altLang="zh-TW" dirty="0"/>
              <a:t>char</a:t>
            </a:r>
            <a:r>
              <a:rPr lang="zh-TW" altLang="en-US" dirty="0"/>
              <a:t>入去。</a:t>
            </a:r>
            <a:endParaRPr lang="en-US" altLang="zh-TW" dirty="0"/>
          </a:p>
          <a:p>
            <a:r>
              <a:rPr lang="zh-TW" altLang="en-US" dirty="0"/>
              <a:t>不過，你要小心留意幾個位。</a:t>
            </a:r>
            <a:endParaRPr lang="en-US" altLang="zh-TW" dirty="0"/>
          </a:p>
          <a:p>
            <a:r>
              <a:rPr lang="zh-TW" altLang="en-US" dirty="0"/>
              <a:t>第一，你係</a:t>
            </a:r>
            <a:r>
              <a:rPr lang="en-US" altLang="zh-TW" dirty="0"/>
              <a:t>main</a:t>
            </a:r>
            <a:r>
              <a:rPr lang="zh-TW" altLang="en-US" dirty="0"/>
              <a:t>個到用個</a:t>
            </a:r>
            <a:r>
              <a:rPr lang="en-US" altLang="zh-TW" dirty="0"/>
              <a:t>function</a:t>
            </a:r>
            <a:r>
              <a:rPr lang="zh-TW" altLang="en-US" dirty="0"/>
              <a:t>個時，你要記得你個</a:t>
            </a:r>
            <a:r>
              <a:rPr lang="en-US" altLang="zh-TW" dirty="0"/>
              <a:t>function</a:t>
            </a:r>
            <a:r>
              <a:rPr lang="zh-TW" altLang="en-US" dirty="0"/>
              <a:t>係有幾多個</a:t>
            </a:r>
            <a:r>
              <a:rPr lang="en-US" altLang="zh-TW" dirty="0"/>
              <a:t>parameters</a:t>
            </a:r>
            <a:r>
              <a:rPr lang="zh-TW" altLang="en-US" dirty="0"/>
              <a:t>，你用個陣一定一定要</a:t>
            </a:r>
            <a:r>
              <a:rPr lang="en-US" altLang="zh-TW" dirty="0"/>
              <a:t>pass</a:t>
            </a:r>
            <a:r>
              <a:rPr lang="zh-TW" altLang="en-US" dirty="0"/>
              <a:t>曬所有既</a:t>
            </a:r>
            <a:r>
              <a:rPr lang="en-US" altLang="zh-TW" dirty="0"/>
              <a:t>parameter</a:t>
            </a:r>
            <a:r>
              <a:rPr lang="zh-TW" altLang="en-US" dirty="0"/>
              <a:t>入去，多一個都唔得少一個都唔得。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396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C2BBF-B53A-4909-BA99-8DD6A026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349B8-5000-4093-B92A-B892EED2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第二，你</a:t>
            </a:r>
            <a:r>
              <a:rPr lang="en-US" altLang="zh-TW" dirty="0"/>
              <a:t>pass</a:t>
            </a:r>
            <a:r>
              <a:rPr lang="zh-TW" altLang="en-US" dirty="0"/>
              <a:t>個</a:t>
            </a:r>
            <a:r>
              <a:rPr lang="en-US" altLang="zh-TW" dirty="0"/>
              <a:t>value</a:t>
            </a:r>
            <a:r>
              <a:rPr lang="zh-TW" altLang="en-US" dirty="0"/>
              <a:t>入去個</a:t>
            </a:r>
            <a:r>
              <a:rPr lang="en-US" altLang="zh-TW" dirty="0"/>
              <a:t>function</a:t>
            </a:r>
            <a:r>
              <a:rPr lang="zh-TW" altLang="en-US" dirty="0"/>
              <a:t>個時，你要記得你</a:t>
            </a:r>
            <a:r>
              <a:rPr lang="en-US" altLang="zh-TW" dirty="0"/>
              <a:t>pass</a:t>
            </a:r>
            <a:r>
              <a:rPr lang="zh-TW" altLang="en-US" dirty="0"/>
              <a:t>入去個個</a:t>
            </a:r>
            <a:r>
              <a:rPr lang="en-US" altLang="zh-TW" dirty="0"/>
              <a:t>parameter</a:t>
            </a:r>
            <a:r>
              <a:rPr lang="zh-TW" altLang="en-US" dirty="0"/>
              <a:t>既</a:t>
            </a:r>
            <a:r>
              <a:rPr lang="en-US" altLang="zh-TW" dirty="0"/>
              <a:t>type</a:t>
            </a:r>
            <a:r>
              <a:rPr lang="zh-TW" altLang="en-US" dirty="0"/>
              <a:t>係咩。一定唔可以</a:t>
            </a:r>
            <a:r>
              <a:rPr lang="en-US" altLang="zh-TW" dirty="0"/>
              <a:t>pass</a:t>
            </a:r>
            <a:r>
              <a:rPr lang="zh-TW" altLang="en-US" dirty="0"/>
              <a:t>錯</a:t>
            </a:r>
            <a:r>
              <a:rPr lang="en-US" altLang="zh-TW" dirty="0"/>
              <a:t>type!!!!</a:t>
            </a:r>
          </a:p>
          <a:p>
            <a:r>
              <a:rPr lang="zh-TW" altLang="en-US" dirty="0"/>
              <a:t>第三，基本上，所有</a:t>
            </a:r>
            <a:r>
              <a:rPr lang="en-US" altLang="zh-TW" dirty="0"/>
              <a:t>parameters</a:t>
            </a:r>
            <a:r>
              <a:rPr lang="zh-TW" altLang="en-US" dirty="0"/>
              <a:t>都係</a:t>
            </a:r>
            <a:r>
              <a:rPr lang="en-US" altLang="zh-TW" dirty="0"/>
              <a:t>instance variables</a:t>
            </a:r>
            <a:r>
              <a:rPr lang="zh-TW" altLang="en-US" dirty="0"/>
              <a:t>，而你所</a:t>
            </a:r>
            <a:r>
              <a:rPr lang="en-US" altLang="zh-TW" dirty="0"/>
              <a:t>pass</a:t>
            </a:r>
            <a:r>
              <a:rPr lang="zh-TW" altLang="en-US" dirty="0"/>
              <a:t>入去既都只係</a:t>
            </a:r>
            <a:r>
              <a:rPr lang="en-US" altLang="zh-TW" dirty="0"/>
              <a:t>value</a:t>
            </a:r>
            <a:r>
              <a:rPr lang="zh-TW" altLang="en-US" dirty="0"/>
              <a:t>，</a:t>
            </a:r>
            <a:r>
              <a:rPr lang="en-US" altLang="zh-TW" dirty="0"/>
              <a:t>call as Pass-by-Value</a:t>
            </a:r>
            <a:r>
              <a:rPr lang="zh-TW" altLang="en-US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030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72FB3-809A-44E8-A667-B657D945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Return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14AA6-D659-4356-ADFD-B6999308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Return</a:t>
            </a:r>
            <a:r>
              <a:rPr lang="zh-TW" altLang="en-US" dirty="0"/>
              <a:t>基本上係最最最常用於</a:t>
            </a:r>
            <a:r>
              <a:rPr lang="en-US" altLang="zh-TW" dirty="0"/>
              <a:t>function</a:t>
            </a:r>
            <a:r>
              <a:rPr lang="zh-TW" altLang="en-US" dirty="0"/>
              <a:t>入面的，因為</a:t>
            </a:r>
            <a:r>
              <a:rPr lang="en-US" altLang="zh-TW" dirty="0"/>
              <a:t>return</a:t>
            </a:r>
            <a:r>
              <a:rPr lang="zh-TW" altLang="en-US" dirty="0"/>
              <a:t>係用係離開一個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不過，都要跟番你個</a:t>
            </a:r>
            <a:r>
              <a:rPr lang="en-US" altLang="zh-TW" dirty="0"/>
              <a:t>function</a:t>
            </a:r>
            <a:r>
              <a:rPr lang="zh-TW" altLang="en-US" dirty="0"/>
              <a:t>係咩</a:t>
            </a:r>
            <a:r>
              <a:rPr lang="en-US" altLang="zh-TW" dirty="0"/>
              <a:t>type</a:t>
            </a:r>
            <a:r>
              <a:rPr lang="zh-TW" altLang="en-US" dirty="0"/>
              <a:t>，而決定</a:t>
            </a:r>
            <a:r>
              <a:rPr lang="en-US" altLang="zh-TW" dirty="0"/>
              <a:t>return</a:t>
            </a:r>
            <a:r>
              <a:rPr lang="zh-TW" altLang="en-US" dirty="0"/>
              <a:t>啲咩。</a:t>
            </a:r>
            <a:endParaRPr lang="en-US" altLang="zh-TW" dirty="0"/>
          </a:p>
          <a:p>
            <a:r>
              <a:rPr lang="zh-TW" altLang="en-US" dirty="0"/>
              <a:t>例如，你個</a:t>
            </a:r>
            <a:r>
              <a:rPr lang="en-US" altLang="zh-TW" dirty="0"/>
              <a:t>function</a:t>
            </a:r>
            <a:r>
              <a:rPr lang="zh-TW" altLang="en-US" dirty="0"/>
              <a:t>係</a:t>
            </a:r>
            <a:r>
              <a:rPr lang="en-US" altLang="zh-TW" dirty="0"/>
              <a:t>void type</a:t>
            </a:r>
            <a:r>
              <a:rPr lang="zh-TW" altLang="en-US" dirty="0"/>
              <a:t>，咁你只係要</a:t>
            </a:r>
            <a:r>
              <a:rPr lang="en-US" altLang="zh-TW" dirty="0"/>
              <a:t>return</a:t>
            </a:r>
            <a:r>
              <a:rPr lang="zh-TW" altLang="en-US" dirty="0"/>
              <a:t>就得。</a:t>
            </a:r>
            <a:endParaRPr lang="en-US" altLang="zh-TW" dirty="0"/>
          </a:p>
          <a:p>
            <a:r>
              <a:rPr lang="zh-TW" altLang="en-US" dirty="0"/>
              <a:t>如果你個</a:t>
            </a:r>
            <a:r>
              <a:rPr lang="en-US" altLang="zh-TW" dirty="0"/>
              <a:t>function</a:t>
            </a:r>
            <a:r>
              <a:rPr lang="zh-TW" altLang="en-US" dirty="0"/>
              <a:t>係</a:t>
            </a:r>
            <a:r>
              <a:rPr lang="en-US" altLang="zh-TW" dirty="0"/>
              <a:t>int type</a:t>
            </a:r>
            <a:r>
              <a:rPr lang="zh-TW" altLang="en-US" dirty="0"/>
              <a:t>，咁你就要</a:t>
            </a:r>
            <a:r>
              <a:rPr lang="en-US" altLang="zh-TW" dirty="0"/>
              <a:t>return </a:t>
            </a:r>
            <a:r>
              <a:rPr lang="zh-TW" altLang="en-US" dirty="0"/>
              <a:t>一個數，諸如此類。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189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0B78A-F458-4736-B779-A9447108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題外話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34B452-3189-4BAB-8B21-CD2E12F7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有時你看到一啲</a:t>
            </a:r>
            <a:r>
              <a:rPr lang="en-US" altLang="zh-TW" dirty="0"/>
              <a:t>program</a:t>
            </a:r>
            <a:r>
              <a:rPr lang="zh-TW" altLang="en-US" dirty="0"/>
              <a:t>個</a:t>
            </a:r>
            <a:r>
              <a:rPr lang="en-US" altLang="zh-TW" dirty="0"/>
              <a:t>function</a:t>
            </a:r>
            <a:r>
              <a:rPr lang="zh-TW" altLang="en-US" dirty="0"/>
              <a:t>既擺位係唔同於平時既。</a:t>
            </a:r>
            <a:endParaRPr lang="en-US" altLang="zh-TW" dirty="0"/>
          </a:p>
          <a:p>
            <a:r>
              <a:rPr lang="en-US" altLang="zh-TW" dirty="0"/>
              <a:t>Program</a:t>
            </a:r>
            <a:r>
              <a:rPr lang="zh-TW" altLang="en-US" dirty="0"/>
              <a:t>一般都係由第一行</a:t>
            </a:r>
            <a:r>
              <a:rPr lang="en-US" altLang="zh-TW" dirty="0"/>
              <a:t>read</a:t>
            </a:r>
            <a:r>
              <a:rPr lang="zh-TW" altLang="en-US" dirty="0"/>
              <a:t>到最後個行，</a:t>
            </a:r>
            <a:r>
              <a:rPr lang="en-US" altLang="zh-TW" dirty="0"/>
              <a:t>program read</a:t>
            </a:r>
            <a:r>
              <a:rPr lang="zh-TW" altLang="en-US" dirty="0"/>
              <a:t>第一行個時係唔會知道最後一行係咩。</a:t>
            </a:r>
            <a:endParaRPr lang="en-US" altLang="zh-TW" dirty="0"/>
          </a:p>
          <a:p>
            <a:r>
              <a:rPr lang="zh-TW" altLang="en-US" dirty="0"/>
              <a:t>啫係話，如果你個</a:t>
            </a:r>
            <a:r>
              <a:rPr lang="en-US" altLang="zh-TW" dirty="0"/>
              <a:t>program</a:t>
            </a:r>
            <a:r>
              <a:rPr lang="zh-TW" altLang="en-US" dirty="0"/>
              <a:t>係有多個</a:t>
            </a:r>
            <a:r>
              <a:rPr lang="en-US" altLang="zh-TW" dirty="0"/>
              <a:t>function</a:t>
            </a:r>
            <a:r>
              <a:rPr lang="zh-TW" altLang="en-US" dirty="0"/>
              <a:t>，咁</a:t>
            </a:r>
            <a:r>
              <a:rPr lang="en-US" altLang="zh-TW" dirty="0"/>
              <a:t>program read</a:t>
            </a:r>
            <a:r>
              <a:rPr lang="zh-TW" altLang="en-US" dirty="0"/>
              <a:t>第一個</a:t>
            </a:r>
            <a:r>
              <a:rPr lang="en-US" altLang="zh-TW" dirty="0"/>
              <a:t>function</a:t>
            </a:r>
            <a:r>
              <a:rPr lang="zh-TW" altLang="en-US" dirty="0"/>
              <a:t>個時，係唔會知有其他既</a:t>
            </a:r>
            <a:r>
              <a:rPr lang="en-US" altLang="zh-TW" dirty="0"/>
              <a:t>function</a:t>
            </a:r>
            <a:r>
              <a:rPr lang="zh-TW" altLang="en-US" dirty="0"/>
              <a:t>既。</a:t>
            </a:r>
            <a:endParaRPr lang="en-US" altLang="zh-TW" dirty="0"/>
          </a:p>
          <a:p>
            <a:r>
              <a:rPr lang="zh-TW" altLang="en-US" dirty="0"/>
              <a:t>咁有一個問題，如果你個</a:t>
            </a:r>
            <a:r>
              <a:rPr lang="en-US" altLang="zh-TW" dirty="0"/>
              <a:t>function</a:t>
            </a:r>
            <a:r>
              <a:rPr lang="zh-TW" altLang="en-US" dirty="0"/>
              <a:t>係包含其他</a:t>
            </a:r>
            <a:r>
              <a:rPr lang="en-US" altLang="zh-TW" dirty="0"/>
              <a:t>function</a:t>
            </a:r>
            <a:r>
              <a:rPr lang="zh-TW" altLang="en-US" dirty="0"/>
              <a:t>個話，就會有一個情況係你個</a:t>
            </a:r>
            <a:r>
              <a:rPr lang="en-US" altLang="zh-TW" dirty="0"/>
              <a:t>program</a:t>
            </a:r>
            <a:r>
              <a:rPr lang="zh-TW" altLang="en-US" dirty="0"/>
              <a:t>唔識得認出</a:t>
            </a:r>
            <a:r>
              <a:rPr lang="en-US" altLang="zh-TW" dirty="0"/>
              <a:t>function</a:t>
            </a:r>
            <a:r>
              <a:rPr lang="zh-TW" altLang="en-US" dirty="0"/>
              <a:t>入面個</a:t>
            </a:r>
            <a:r>
              <a:rPr lang="en-US" altLang="zh-TW" dirty="0" err="1"/>
              <a:t>funciton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479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AB726-8C10-4193-B293-6A92661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A5CF03-D81F-4344-A86E-D58D6FBE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例子</a:t>
            </a:r>
            <a:endParaRPr lang="en-US" altLang="zh-TW" dirty="0"/>
          </a:p>
          <a:p>
            <a:r>
              <a:rPr lang="en-US" altLang="zh-HK" dirty="0"/>
              <a:t>void fc1() {</a:t>
            </a:r>
          </a:p>
          <a:p>
            <a:r>
              <a:rPr lang="en-US" altLang="zh-HK" dirty="0"/>
              <a:t>  fc2();</a:t>
            </a:r>
          </a:p>
          <a:p>
            <a:r>
              <a:rPr lang="en-US" altLang="zh-HK" dirty="0"/>
              <a:t>}</a:t>
            </a:r>
          </a:p>
          <a:p>
            <a:r>
              <a:rPr lang="en-US" altLang="zh-HK" dirty="0"/>
              <a:t>void fc2() {</a:t>
            </a:r>
          </a:p>
          <a:p>
            <a:r>
              <a:rPr lang="en-US" altLang="zh-HK" dirty="0"/>
              <a:t>  </a:t>
            </a:r>
            <a:r>
              <a:rPr lang="en-US" altLang="zh-HK" dirty="0" err="1"/>
              <a:t>printf</a:t>
            </a:r>
            <a:r>
              <a:rPr lang="en-US" altLang="zh-HK" dirty="0"/>
              <a:t>("hello world\n");</a:t>
            </a:r>
          </a:p>
          <a:p>
            <a:r>
              <a:rPr lang="en-US" altLang="zh-HK" dirty="0"/>
              <a:t>}</a:t>
            </a:r>
          </a:p>
          <a:p>
            <a:pPr marL="0" indent="0">
              <a:buNone/>
            </a:pP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51798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A9E51-F3E3-4EAE-90D9-CA23D65D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0D8CA-3FE2-426E-8B18-D76663BE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基本上，你個</a:t>
            </a:r>
            <a:r>
              <a:rPr lang="en-US" altLang="zh-TW" dirty="0"/>
              <a:t>function</a:t>
            </a:r>
            <a:r>
              <a:rPr lang="zh-TW" altLang="en-US" dirty="0"/>
              <a:t>係會炒既。</a:t>
            </a:r>
            <a:endParaRPr lang="en-US" altLang="zh-TW" dirty="0"/>
          </a:p>
          <a:p>
            <a:r>
              <a:rPr lang="zh-TW" altLang="en-US" dirty="0"/>
              <a:t>咁點算呢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有一樣野叫</a:t>
            </a:r>
            <a:r>
              <a:rPr lang="en-US" altLang="zh-TW" dirty="0"/>
              <a:t>function prototypes</a:t>
            </a:r>
          </a:p>
          <a:p>
            <a:r>
              <a:rPr lang="zh-TW" altLang="en-US" dirty="0"/>
              <a:t>呢樣野係可以幫到你個</a:t>
            </a:r>
            <a:r>
              <a:rPr lang="en-US" altLang="zh-TW" dirty="0"/>
              <a:t>program</a:t>
            </a:r>
            <a:r>
              <a:rPr lang="zh-TW" altLang="en-US" dirty="0"/>
              <a:t>一開始就識別所有的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9638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7B426-C3DE-430A-B6DC-C5CDFBC3C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298"/>
            <a:ext cx="10515600" cy="58664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HK" dirty="0"/>
              <a:t>#include &lt;</a:t>
            </a:r>
            <a:r>
              <a:rPr lang="en-US" altLang="zh-HK" dirty="0" err="1"/>
              <a:t>stdio.h</a:t>
            </a:r>
            <a:r>
              <a:rPr lang="en-US" altLang="zh-HK" dirty="0"/>
              <a:t>&gt;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// function prototypes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print_welcome</a:t>
            </a:r>
            <a:r>
              <a:rPr lang="en-US" altLang="zh-HK" dirty="0"/>
              <a:t>();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print_square</a:t>
            </a:r>
            <a:r>
              <a:rPr lang="en-US" altLang="zh-HK" dirty="0"/>
              <a:t>(int side);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print_rectangle</a:t>
            </a:r>
            <a:r>
              <a:rPr lang="en-US" altLang="zh-HK" dirty="0"/>
              <a:t>(int, int);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int main() {</a:t>
            </a:r>
          </a:p>
          <a:p>
            <a:pPr marL="0" indent="0">
              <a:buNone/>
            </a:pPr>
            <a:r>
              <a:rPr lang="en-US" altLang="zh-HK" dirty="0"/>
              <a:t>  int s = 3;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/>
              <a:t>print_welcome</a:t>
            </a:r>
            <a:r>
              <a:rPr lang="en-US" altLang="zh-HK" dirty="0"/>
              <a:t>();        // 0 argument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/>
              <a:t>print_square</a:t>
            </a:r>
            <a:r>
              <a:rPr lang="en-US" altLang="zh-HK" dirty="0"/>
              <a:t>(6);        // 1 argument</a:t>
            </a:r>
          </a:p>
          <a:p>
            <a:pPr marL="0" indent="0">
              <a:buNone/>
            </a:pPr>
            <a:r>
              <a:rPr lang="en-US" altLang="zh-HK" dirty="0"/>
              <a:t>  </a:t>
            </a:r>
            <a:r>
              <a:rPr lang="en-US" altLang="zh-HK" dirty="0" err="1"/>
              <a:t>print_rectangle</a:t>
            </a:r>
            <a:r>
              <a:rPr lang="en-US" altLang="zh-HK" dirty="0"/>
              <a:t>(s, 5);  // 2 arguments</a:t>
            </a:r>
          </a:p>
          <a:p>
            <a:pPr marL="0" indent="0">
              <a:buNone/>
            </a:pPr>
            <a:r>
              <a:rPr lang="en-US" altLang="zh-HK" dirty="0"/>
              <a:t>  return 0;</a:t>
            </a:r>
          </a:p>
          <a:p>
            <a:pPr marL="0" indent="0">
              <a:buNone/>
            </a:pPr>
            <a:r>
              <a:rPr lang="en-US" altLang="zh-HK" dirty="0"/>
              <a:t>}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// function definition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print_welcome</a:t>
            </a:r>
            <a:r>
              <a:rPr lang="en-US" altLang="zh-HK" dirty="0"/>
              <a:t>() {...}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print_square</a:t>
            </a:r>
            <a:r>
              <a:rPr lang="en-US" altLang="zh-HK" dirty="0"/>
              <a:t>(int side) {...}</a:t>
            </a:r>
          </a:p>
          <a:p>
            <a:pPr marL="0" indent="0">
              <a:buNone/>
            </a:pPr>
            <a:r>
              <a:rPr lang="en-US" altLang="zh-HK" dirty="0"/>
              <a:t>void </a:t>
            </a:r>
            <a:r>
              <a:rPr lang="en-US" altLang="zh-HK" dirty="0" err="1"/>
              <a:t>print_rectangle</a:t>
            </a:r>
            <a:r>
              <a:rPr lang="en-US" altLang="zh-HK" dirty="0"/>
              <a:t>(int side, int length) {...}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4602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3B930-2E61-4CC1-9803-5E5287C9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FBD0B-E764-4BC4-AED2-C38E632F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你可以見到一開始個</a:t>
            </a:r>
            <a:r>
              <a:rPr lang="en-US" altLang="zh-TW" dirty="0"/>
              <a:t>program</a:t>
            </a:r>
            <a:r>
              <a:rPr lang="zh-TW" altLang="en-US" dirty="0"/>
              <a:t>就會有一堆</a:t>
            </a:r>
            <a:r>
              <a:rPr lang="en-US" altLang="zh-TW" dirty="0"/>
              <a:t>function</a:t>
            </a:r>
            <a:r>
              <a:rPr lang="zh-TW" altLang="en-US" dirty="0"/>
              <a:t>名同</a:t>
            </a:r>
            <a:r>
              <a:rPr lang="en-US" altLang="zh-TW" dirty="0"/>
              <a:t>parameters</a:t>
            </a:r>
            <a:r>
              <a:rPr lang="zh-TW" altLang="en-US" dirty="0"/>
              <a:t>，呢個就係</a:t>
            </a:r>
            <a:r>
              <a:rPr lang="en-US" altLang="zh-TW" dirty="0"/>
              <a:t>function prototypes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唔係一定要用，但一定要知。</a:t>
            </a:r>
            <a:endParaRPr lang="en-US" altLang="zh-TW" dirty="0"/>
          </a:p>
          <a:p>
            <a:r>
              <a:rPr lang="zh-TW" altLang="en-US" dirty="0"/>
              <a:t>有幾個點你唔可以忽略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3413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26EDB-A062-4FE1-8BAB-B89F4DF6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613D9-AACE-4C99-96F7-C719F929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第一，你個</a:t>
            </a:r>
            <a:r>
              <a:rPr lang="en-US" altLang="zh-TW" dirty="0"/>
              <a:t>function</a:t>
            </a:r>
            <a:r>
              <a:rPr lang="zh-TW" altLang="en-US" dirty="0"/>
              <a:t>有幾多</a:t>
            </a:r>
            <a:r>
              <a:rPr lang="en-US" altLang="zh-TW" dirty="0"/>
              <a:t>parameter</a:t>
            </a:r>
            <a:r>
              <a:rPr lang="zh-TW" altLang="en-US" dirty="0"/>
              <a:t>，你個</a:t>
            </a:r>
            <a:r>
              <a:rPr lang="en-US" altLang="zh-TW" dirty="0"/>
              <a:t>prototypes</a:t>
            </a:r>
            <a:r>
              <a:rPr lang="zh-TW" altLang="en-US" dirty="0"/>
              <a:t>就要有幾多</a:t>
            </a:r>
            <a:r>
              <a:rPr lang="en-US" altLang="zh-TW" dirty="0"/>
              <a:t>parameter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第二，你個</a:t>
            </a:r>
            <a:r>
              <a:rPr lang="en-US" altLang="zh-TW" dirty="0"/>
              <a:t>prototypes</a:t>
            </a:r>
            <a:r>
              <a:rPr lang="zh-TW" altLang="en-US" dirty="0"/>
              <a:t>可以唔比個</a:t>
            </a:r>
            <a:r>
              <a:rPr lang="en-US" altLang="zh-TW" dirty="0"/>
              <a:t>parameter</a:t>
            </a:r>
            <a:r>
              <a:rPr lang="zh-TW" altLang="en-US" dirty="0"/>
              <a:t>名，只係比</a:t>
            </a:r>
            <a:r>
              <a:rPr lang="en-US" altLang="zh-TW" dirty="0"/>
              <a:t>parameter types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第三，如果你要比個</a:t>
            </a:r>
            <a:r>
              <a:rPr lang="en-US" altLang="zh-TW" dirty="0"/>
              <a:t>parameter</a:t>
            </a:r>
            <a:r>
              <a:rPr lang="zh-TW" altLang="en-US"/>
              <a:t>名，咁你就要對番啱個名，唔係有機會會炒。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571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40A46-E021-4784-8E32-A6D918C8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029B2-267F-4ECF-BB7E-16514517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Function</a:t>
            </a:r>
          </a:p>
          <a:p>
            <a:r>
              <a:rPr lang="en-US" altLang="zh-HK" dirty="0"/>
              <a:t>Return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1157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2DE82-55EA-4763-BA13-317B4DA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Function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AD81A6-1A68-4369-ACEE-C234D1B6D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53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AFF3B-21D2-4EB0-A362-6E6B7CDA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F522C-5B67-4484-861E-CB1B55B6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當同一個程式要不斷地運行，我地可以用</a:t>
            </a:r>
            <a:r>
              <a:rPr lang="en-US" altLang="zh-TW" dirty="0"/>
              <a:t>loop</a:t>
            </a:r>
            <a:r>
              <a:rPr lang="zh-TW" altLang="en-US" dirty="0"/>
              <a:t>黎簡化個程序</a:t>
            </a:r>
            <a:endParaRPr lang="en-US" altLang="zh-TW" dirty="0"/>
          </a:p>
          <a:p>
            <a:pPr marL="0" indent="0">
              <a:buNone/>
            </a:pP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75FE5F-27C6-4E56-956C-07C2A95B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9065"/>
            <a:ext cx="2962275" cy="1981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DC117A-2536-4E4B-BBD2-31CF6361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7" y="3303402"/>
            <a:ext cx="4648200" cy="1152525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5F84985C-BC84-4411-A87F-089BABA1B6A2}"/>
              </a:ext>
            </a:extLst>
          </p:cNvPr>
          <p:cNvSpPr/>
          <p:nvPr/>
        </p:nvSpPr>
        <p:spPr>
          <a:xfrm>
            <a:off x="3599234" y="3304213"/>
            <a:ext cx="2354094" cy="93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576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EEAF-EB41-4EA7-A664-AA7B23ED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45CA3-2D16-4A6F-B530-B7B9267D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同理，當一啲大型既程式會重複既時候，我地就可以用</a:t>
            </a:r>
            <a:r>
              <a:rPr lang="en-US" altLang="zh-TW" dirty="0"/>
              <a:t>function</a:t>
            </a:r>
            <a:r>
              <a:rPr lang="zh-TW" altLang="en-US" dirty="0"/>
              <a:t>黎簡化佢。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E3E07-DE60-4D4F-B25A-30E3DE20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525"/>
            <a:ext cx="4962525" cy="4181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010A24-A3FC-4024-8FDD-0824F771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571750"/>
            <a:ext cx="4667250" cy="4286250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314CFEB-A6CA-4622-BC88-25BA5AB1DF2D}"/>
              </a:ext>
            </a:extLst>
          </p:cNvPr>
          <p:cNvSpPr/>
          <p:nvPr/>
        </p:nvSpPr>
        <p:spPr>
          <a:xfrm>
            <a:off x="1276709" y="3027872"/>
            <a:ext cx="439948" cy="10265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03EA2B-A4CA-453C-A98D-79E4CD9C02C2}"/>
              </a:ext>
            </a:extLst>
          </p:cNvPr>
          <p:cNvSpPr txBox="1"/>
          <p:nvPr/>
        </p:nvSpPr>
        <p:spPr>
          <a:xfrm>
            <a:off x="161315" y="3318583"/>
            <a:ext cx="11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Part one</a:t>
            </a:r>
            <a:endParaRPr lang="zh-HK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EC164E9F-5F80-48F0-B290-BDD1547CD994}"/>
              </a:ext>
            </a:extLst>
          </p:cNvPr>
          <p:cNvSpPr/>
          <p:nvPr/>
        </p:nvSpPr>
        <p:spPr>
          <a:xfrm>
            <a:off x="1483743" y="4304581"/>
            <a:ext cx="301925" cy="952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D8C0FD-87A6-4CCA-85DD-62EF8D453EB7}"/>
              </a:ext>
            </a:extLst>
          </p:cNvPr>
          <p:cNvSpPr/>
          <p:nvPr/>
        </p:nvSpPr>
        <p:spPr>
          <a:xfrm>
            <a:off x="248007" y="4595955"/>
            <a:ext cx="98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Part two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9442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8B0C5-B89D-42D0-8B86-8B4853CD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77953-5029-4126-A55F-6B3973D2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咁事實上，呢個都只係用</a:t>
            </a:r>
            <a:r>
              <a:rPr lang="en-US" altLang="zh-TW" dirty="0"/>
              <a:t>function</a:t>
            </a:r>
            <a:r>
              <a:rPr lang="zh-TW" altLang="en-US" dirty="0"/>
              <a:t>既其中一個好處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HK" dirty="0"/>
              <a:t>Function</a:t>
            </a:r>
            <a:r>
              <a:rPr lang="zh-TW" altLang="en-US" dirty="0"/>
              <a:t>既最大既好處係在於簡化及方便</a:t>
            </a:r>
            <a:endParaRPr lang="en-US" altLang="zh-TW" dirty="0"/>
          </a:p>
          <a:p>
            <a:r>
              <a:rPr lang="zh-TW" altLang="en-US" dirty="0"/>
              <a:t>簡化係指抽出一部份既代碼再進行有系統的分類及標名。</a:t>
            </a:r>
            <a:endParaRPr lang="en-US" altLang="zh-TW" dirty="0"/>
          </a:p>
          <a:p>
            <a:r>
              <a:rPr lang="zh-TW" altLang="en-US" dirty="0"/>
              <a:t>方便是指，只需要改一部分的代碼就可以影響到所有代碼。</a:t>
            </a:r>
            <a:endParaRPr lang="en-US" altLang="zh-TW" dirty="0"/>
          </a:p>
          <a:p>
            <a:r>
              <a:rPr lang="zh-TW" altLang="en-US" dirty="0"/>
              <a:t>以上一頁的例子，如果你想更改</a:t>
            </a:r>
            <a:r>
              <a:rPr lang="en-US" altLang="zh-TW" dirty="0"/>
              <a:t>fc()</a:t>
            </a:r>
            <a:r>
              <a:rPr lang="zh-TW" altLang="en-US" dirty="0"/>
              <a:t>的內容，想在</a:t>
            </a:r>
            <a:r>
              <a:rPr lang="en-US" altLang="zh-TW" dirty="0" err="1"/>
              <a:t>printf</a:t>
            </a:r>
            <a:r>
              <a:rPr lang="en-US" altLang="zh-TW" dirty="0"/>
              <a:t>()</a:t>
            </a:r>
            <a:r>
              <a:rPr lang="zh-TW" altLang="en-US" dirty="0"/>
              <a:t>中加入其他內容，咁就只需要改</a:t>
            </a:r>
            <a:r>
              <a:rPr lang="en-US" altLang="zh-TW" dirty="0"/>
              <a:t>fc()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同理，</a:t>
            </a:r>
            <a:r>
              <a:rPr lang="en-US" altLang="zh-TW" dirty="0"/>
              <a:t>debug</a:t>
            </a:r>
            <a:r>
              <a:rPr lang="zh-TW" altLang="en-US" dirty="0"/>
              <a:t>個陣都係好方便。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80426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84B6A-ECC4-4147-931A-50978D27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AFB94-0855-427D-93F2-9807C5C4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咁基本</a:t>
            </a:r>
            <a:r>
              <a:rPr lang="en-US" altLang="zh-TW" dirty="0"/>
              <a:t>function</a:t>
            </a:r>
            <a:r>
              <a:rPr lang="zh-TW" altLang="en-US" dirty="0"/>
              <a:t>結構為</a:t>
            </a:r>
            <a:endParaRPr lang="en-US" altLang="zh-TW" dirty="0"/>
          </a:p>
          <a:p>
            <a:r>
              <a:rPr lang="en-US" altLang="zh-TW" i="1" dirty="0" err="1"/>
              <a:t>return_type</a:t>
            </a:r>
            <a:r>
              <a:rPr lang="en-US" altLang="zh-TW" i="1" dirty="0"/>
              <a:t> </a:t>
            </a:r>
            <a:r>
              <a:rPr lang="en-US" altLang="zh-TW" i="1" dirty="0" err="1"/>
              <a:t>function_name</a:t>
            </a:r>
            <a:r>
              <a:rPr lang="en-US" altLang="zh-TW" i="1" dirty="0"/>
              <a:t>( </a:t>
            </a:r>
            <a:r>
              <a:rPr lang="en-US" altLang="zh-TW" i="1" dirty="0" err="1"/>
              <a:t>parameter_List</a:t>
            </a:r>
            <a:r>
              <a:rPr lang="en-US" altLang="zh-TW" i="1" dirty="0"/>
              <a:t> )</a:t>
            </a:r>
          </a:p>
          <a:p>
            <a:r>
              <a:rPr lang="en-US" altLang="zh-TW" i="1" dirty="0"/>
              <a:t>{</a:t>
            </a:r>
          </a:p>
          <a:p>
            <a:pPr lvl="1"/>
            <a:r>
              <a:rPr lang="en-US" altLang="zh-TW" i="1" dirty="0"/>
              <a:t>// body of the function</a:t>
            </a:r>
          </a:p>
          <a:p>
            <a:r>
              <a:rPr lang="en-US" altLang="zh-TW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19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E6540D-D6FA-4748-B701-BB7FAC3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7CB57-9E4E-4754-A3AC-0A10F97B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基本上你可以將所有野都分拆成一個個小的</a:t>
            </a:r>
            <a:r>
              <a:rPr lang="en-US" altLang="zh-TW" dirty="0"/>
              <a:t>function</a:t>
            </a:r>
            <a:r>
              <a:rPr lang="zh-TW" altLang="en-US" dirty="0"/>
              <a:t>，但現階段唔會有人咁做，因為做個時會好煩。</a:t>
            </a:r>
            <a:endParaRPr lang="en-US" altLang="zh-TW" dirty="0"/>
          </a:p>
          <a:p>
            <a:r>
              <a:rPr lang="zh-TW" altLang="en-US" dirty="0"/>
              <a:t>係你分拆成</a:t>
            </a:r>
            <a:r>
              <a:rPr lang="en-US" altLang="zh-TW" dirty="0"/>
              <a:t>function</a:t>
            </a:r>
            <a:r>
              <a:rPr lang="zh-TW" altLang="en-US" dirty="0"/>
              <a:t>個陣，你有一個地方要小心留意，就係</a:t>
            </a:r>
            <a:r>
              <a:rPr lang="en-US" altLang="zh-TW" dirty="0"/>
              <a:t>function parameter</a:t>
            </a:r>
            <a:r>
              <a:rPr lang="zh-TW" altLang="en-US" dirty="0"/>
              <a:t>，呢個位初學者係會好易錯架</a:t>
            </a:r>
            <a:endParaRPr lang="en-US" altLang="zh-TW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5523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3BC27-2346-441A-A71E-DE47CF92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96D00-747A-4371-B6C9-FA60D49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我以一個普通的</a:t>
            </a:r>
            <a:r>
              <a:rPr lang="en-US" altLang="zh-TW" dirty="0"/>
              <a:t>function</a:t>
            </a:r>
            <a:r>
              <a:rPr lang="zh-TW" altLang="en-US" dirty="0"/>
              <a:t>為例</a:t>
            </a:r>
            <a:endParaRPr lang="en-US" altLang="zh-TW" dirty="0"/>
          </a:p>
          <a:p>
            <a:r>
              <a:rPr lang="en-US" altLang="zh-HK" dirty="0"/>
              <a:t>int fc(int </a:t>
            </a:r>
            <a:r>
              <a:rPr lang="en-US" altLang="zh-HK" dirty="0" err="1"/>
              <a:t>i</a:t>
            </a:r>
            <a:r>
              <a:rPr lang="en-US" altLang="zh-HK" dirty="0"/>
              <a:t>, char c) {</a:t>
            </a:r>
            <a:br>
              <a:rPr lang="en-US" altLang="zh-HK" dirty="0"/>
            </a:br>
            <a:r>
              <a:rPr lang="en-US" altLang="zh-HK" dirty="0"/>
              <a:t>	</a:t>
            </a:r>
            <a:r>
              <a:rPr lang="en-US" altLang="zh-HK" dirty="0" err="1"/>
              <a:t>printf</a:t>
            </a:r>
            <a:r>
              <a:rPr lang="en-US" altLang="zh-HK" dirty="0"/>
              <a:t>(“%d, %c\n”, </a:t>
            </a:r>
            <a:r>
              <a:rPr lang="en-US" altLang="zh-HK" dirty="0" err="1"/>
              <a:t>i</a:t>
            </a:r>
            <a:r>
              <a:rPr lang="en-US" altLang="zh-HK" dirty="0"/>
              <a:t>, c);</a:t>
            </a:r>
            <a:br>
              <a:rPr lang="en-US" altLang="zh-HK" dirty="0"/>
            </a:br>
            <a:r>
              <a:rPr lang="en-US" altLang="zh-HK" dirty="0"/>
              <a:t>	return 0;</a:t>
            </a:r>
            <a:br>
              <a:rPr lang="en-US" altLang="zh-HK" dirty="0"/>
            </a:br>
            <a:r>
              <a:rPr lang="en-US" altLang="zh-HK" dirty="0"/>
              <a:t>}</a:t>
            </a:r>
            <a:br>
              <a:rPr lang="en-US" altLang="zh-HK" dirty="0"/>
            </a:br>
            <a:br>
              <a:rPr lang="en-US" altLang="zh-HK" dirty="0"/>
            </a:br>
            <a:r>
              <a:rPr lang="en-US" altLang="zh-HK" dirty="0"/>
              <a:t>int main() {</a:t>
            </a:r>
            <a:br>
              <a:rPr lang="en-US" altLang="zh-HK" dirty="0"/>
            </a:br>
            <a:r>
              <a:rPr lang="en-US" altLang="zh-HK" dirty="0"/>
              <a:t>	fc(1, ’n’);</a:t>
            </a:r>
            <a:br>
              <a:rPr lang="en-US" altLang="zh-HK" dirty="0"/>
            </a:br>
            <a:r>
              <a:rPr lang="en-US" altLang="zh-HK" dirty="0"/>
              <a:t>	fc(2, ‘p’);</a:t>
            </a:r>
            <a:br>
              <a:rPr lang="en-US" altLang="zh-HK" dirty="0"/>
            </a:br>
            <a:r>
              <a:rPr lang="en-US" altLang="zh-HK" dirty="0"/>
              <a:t>	return 0;</a:t>
            </a:r>
            <a:br>
              <a:rPr lang="en-US" altLang="zh-HK" dirty="0"/>
            </a:br>
            <a:r>
              <a:rPr lang="en-US" altLang="zh-H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5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865</Words>
  <Application>Microsoft Office PowerPoint</Application>
  <PresentationFormat>寬螢幕</PresentationFormat>
  <Paragraphs>77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Programming基礎篇6</vt:lpstr>
      <vt:lpstr>目錄</vt:lpstr>
      <vt:lpstr>Function</vt:lpstr>
      <vt:lpstr>PowerPoint 簡報</vt:lpstr>
      <vt:lpstr>PowerPoint 簡報</vt:lpstr>
      <vt:lpstr>PowerPoint 簡報</vt:lpstr>
      <vt:lpstr>PowerPoint 簡報</vt:lpstr>
      <vt:lpstr>PowerPoint 簡報</vt:lpstr>
      <vt:lpstr>例子</vt:lpstr>
      <vt:lpstr>PowerPoint 簡報</vt:lpstr>
      <vt:lpstr>PowerPoint 簡報</vt:lpstr>
      <vt:lpstr>Return</vt:lpstr>
      <vt:lpstr>題外話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Programming基礎篇6</dc:title>
  <dc:creator>藝文 潘</dc:creator>
  <cp:lastModifiedBy>藝文 潘</cp:lastModifiedBy>
  <cp:revision>11</cp:revision>
  <dcterms:created xsi:type="dcterms:W3CDTF">2019-06-24T09:24:38Z</dcterms:created>
  <dcterms:modified xsi:type="dcterms:W3CDTF">2019-08-11T08:40:15Z</dcterms:modified>
</cp:coreProperties>
</file>