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6"/>
  </p:notesMasterIdLst>
  <p:sldIdLst>
    <p:sldId id="256" r:id="rId3"/>
    <p:sldId id="257" r:id="rId4"/>
    <p:sldId id="258" r:id="rId5"/>
  </p:sldIdLst>
  <p:sldSz cx="10080625" cy="7559675"/>
  <p:notesSz cx="7559675" cy="10691813"/>
  <p:defaultTextStyle>
    <a:defPPr>
      <a:defRPr lang="en-GB"/>
    </a:defPPr>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kern="1200">
        <a:solidFill>
          <a:schemeClr val="tx1"/>
        </a:solidFill>
        <a:latin typeface="Arial" panose="020B0604020202020204" pitchFamily="34" charset="0"/>
        <a:ea typeface="+mn-ea"/>
        <a:cs typeface="Droid Sans Fallback" charset="0"/>
      </a:defRPr>
    </a:lvl5pPr>
    <a:lvl6pPr marL="2286000" algn="l" defTabSz="914400" rtl="0" eaLnBrk="1" latinLnBrk="0" hangingPunct="1">
      <a:defRPr kern="1200">
        <a:solidFill>
          <a:schemeClr val="tx1"/>
        </a:solidFill>
        <a:latin typeface="Arial" panose="020B0604020202020204" pitchFamily="34" charset="0"/>
        <a:ea typeface="+mn-ea"/>
        <a:cs typeface="Droid Sans Fallback" charset="0"/>
      </a:defRPr>
    </a:lvl6pPr>
    <a:lvl7pPr marL="2743200" algn="l" defTabSz="914400" rtl="0" eaLnBrk="1" latinLnBrk="0" hangingPunct="1">
      <a:defRPr kern="1200">
        <a:solidFill>
          <a:schemeClr val="tx1"/>
        </a:solidFill>
        <a:latin typeface="Arial" panose="020B0604020202020204" pitchFamily="34" charset="0"/>
        <a:ea typeface="+mn-ea"/>
        <a:cs typeface="Droid Sans Fallback" charset="0"/>
      </a:defRPr>
    </a:lvl7pPr>
    <a:lvl8pPr marL="3200400" algn="l" defTabSz="914400" rtl="0" eaLnBrk="1" latinLnBrk="0" hangingPunct="1">
      <a:defRPr kern="1200">
        <a:solidFill>
          <a:schemeClr val="tx1"/>
        </a:solidFill>
        <a:latin typeface="Arial" panose="020B0604020202020204" pitchFamily="34" charset="0"/>
        <a:ea typeface="+mn-ea"/>
        <a:cs typeface="Droid Sans Fallback" charset="0"/>
      </a:defRPr>
    </a:lvl8pPr>
    <a:lvl9pPr marL="3657600" algn="l" defTabSz="914400" rtl="0" eaLnBrk="1" latinLnBrk="0" hangingPunct="1">
      <a:defRPr kern="1200">
        <a:solidFill>
          <a:schemeClr val="tx1"/>
        </a:solidFill>
        <a:latin typeface="Arial" panose="020B0604020202020204" pitchFamily="34" charset="0"/>
        <a:ea typeface="+mn-ea"/>
        <a:cs typeface="Droid Sans Fallback"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4C7EED-B633-CF28-0570-1FB9A559BA9B}" v="2" dt="2023-03-07T10:22:20.6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5" d="100"/>
          <a:sy n="85" d="100"/>
        </p:scale>
        <p:origin x="-780" y="-84"/>
      </p:cViewPr>
      <p:guideLst>
        <p:guide orient="horz" pos="2160"/>
        <p:guide pos="2880"/>
      </p:guideLst>
    </p:cSldViewPr>
  </p:slideViewPr>
  <p:outlineViewPr>
    <p:cViewPr varScale="1">
      <p:scale>
        <a:sx n="170" d="200"/>
        <a:sy n="170" d="200"/>
      </p:scale>
      <p:origin x="-780" y="-84"/>
    </p:cViewPr>
  </p:outline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3.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yslav Kozar" userId="S::vladyslav.kozar@apriorit.com::e47fe655-2bc7-47d5-affd-5d1aa5863b62" providerId="AD" clId="Web-{7F4C7EED-B633-CF28-0570-1FB9A559BA9B}"/>
    <pc:docChg chg="modSld">
      <pc:chgData name="Vladyslav Kozar" userId="S::vladyslav.kozar@apriorit.com::e47fe655-2bc7-47d5-affd-5d1aa5863b62" providerId="AD" clId="Web-{7F4C7EED-B633-CF28-0570-1FB9A559BA9B}" dt="2023-03-07T10:22:20.607" v="1" actId="20577"/>
      <pc:docMkLst>
        <pc:docMk/>
      </pc:docMkLst>
      <pc:sldChg chg="modSp">
        <pc:chgData name="Vladyslav Kozar" userId="S::vladyslav.kozar@apriorit.com::e47fe655-2bc7-47d5-affd-5d1aa5863b62" providerId="AD" clId="Web-{7F4C7EED-B633-CF28-0570-1FB9A559BA9B}" dt="2023-03-07T10:22:20.607" v="1" actId="20577"/>
        <pc:sldMkLst>
          <pc:docMk/>
          <pc:sldMk cId="0" sldId="256"/>
        </pc:sldMkLst>
        <pc:spChg chg="mod">
          <ac:chgData name="Vladyslav Kozar" userId="S::vladyslav.kozar@apriorit.com::e47fe655-2bc7-47d5-affd-5d1aa5863b62" providerId="AD" clId="Web-{7F4C7EED-B633-CF28-0570-1FB9A559BA9B}" dt="2023-03-07T10:22:20.607" v="1" actId="20577"/>
          <ac:spMkLst>
            <pc:docMk/>
            <pc:sldMk cId="0" sldId="256"/>
            <ac:spMk id="4098" creationId="{5E314602-D962-59C1-4D8A-C4C0861FD2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E7588732-745A-8A22-9772-85129C926CF8}"/>
              </a:ext>
            </a:extLst>
          </p:cNvPr>
          <p:cNvSpPr>
            <a:spLocks noGrp="1" noRot="1" noChangeAspect="1" noChangeArrowheads="1"/>
          </p:cNvSpPr>
          <p:nvPr>
            <p:ph type="sldImg"/>
          </p:nvPr>
        </p:nvSpPr>
        <p:spPr bwMode="auto">
          <a:xfrm>
            <a:off x="1484313" y="900113"/>
            <a:ext cx="4587875" cy="3440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4" name="Rectangle 2">
            <a:extLst>
              <a:ext uri="{FF2B5EF4-FFF2-40B4-BE49-F238E27FC236}">
                <a16:creationId xmlns:a16="http://schemas.microsoft.com/office/drawing/2014/main" id="{56845942-6D01-A9B1-BEE8-C2B81611E7C3}"/>
              </a:ext>
            </a:extLst>
          </p:cNvPr>
          <p:cNvSpPr>
            <a:spLocks noGrp="1" noChangeArrowheads="1"/>
          </p:cNvSpPr>
          <p:nvPr>
            <p:ph type="body"/>
          </p:nvPr>
        </p:nvSpPr>
        <p:spPr bwMode="auto">
          <a:xfrm>
            <a:off x="720725" y="4679950"/>
            <a:ext cx="6118225" cy="5038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endParaRPr lang="en-US" altLang="en-US"/>
          </a:p>
        </p:txBody>
      </p:sp>
      <p:sp>
        <p:nvSpPr>
          <p:cNvPr id="3075" name="Rectangle 3">
            <a:extLst>
              <a:ext uri="{FF2B5EF4-FFF2-40B4-BE49-F238E27FC236}">
                <a16:creationId xmlns:a16="http://schemas.microsoft.com/office/drawing/2014/main" id="{C3B2E888-3C47-F073-CCFB-F382A50F0E63}"/>
              </a:ext>
            </a:extLst>
          </p:cNvPr>
          <p:cNvSpPr>
            <a:spLocks noGrp="1" noChangeArrowheads="1"/>
          </p:cNvSpPr>
          <p:nvPr>
            <p:ph type="hdr"/>
          </p:nvPr>
        </p:nvSpPr>
        <p:spPr bwMode="auto">
          <a:xfrm>
            <a:off x="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6" name="Rectangle 4">
            <a:extLst>
              <a:ext uri="{FF2B5EF4-FFF2-40B4-BE49-F238E27FC236}">
                <a16:creationId xmlns:a16="http://schemas.microsoft.com/office/drawing/2014/main" id="{9846C063-0E29-F790-2ED0-F2E216060A00}"/>
              </a:ext>
            </a:extLst>
          </p:cNvPr>
          <p:cNvSpPr>
            <a:spLocks noGrp="1" noChangeArrowheads="1"/>
          </p:cNvSpPr>
          <p:nvPr>
            <p:ph type="dt"/>
          </p:nvPr>
        </p:nvSpPr>
        <p:spPr bwMode="auto">
          <a:xfrm>
            <a:off x="4279900" y="0"/>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7" name="Rectangle 5">
            <a:extLst>
              <a:ext uri="{FF2B5EF4-FFF2-40B4-BE49-F238E27FC236}">
                <a16:creationId xmlns:a16="http://schemas.microsoft.com/office/drawing/2014/main" id="{C4577C4A-6701-3C92-CF24-8D2F50752643}"/>
              </a:ext>
            </a:extLst>
          </p:cNvPr>
          <p:cNvSpPr>
            <a:spLocks noGrp="1" noChangeArrowheads="1"/>
          </p:cNvSpPr>
          <p:nvPr>
            <p:ph type="ftr"/>
          </p:nvPr>
        </p:nvSpPr>
        <p:spPr bwMode="auto">
          <a:xfrm>
            <a:off x="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3078" name="Rectangle 6">
            <a:extLst>
              <a:ext uri="{FF2B5EF4-FFF2-40B4-BE49-F238E27FC236}">
                <a16:creationId xmlns:a16="http://schemas.microsoft.com/office/drawing/2014/main" id="{02B416B4-7288-16F7-E56D-E765DF9E64ED}"/>
              </a:ext>
            </a:extLst>
          </p:cNvPr>
          <p:cNvSpPr>
            <a:spLocks noGrp="1" noChangeArrowheads="1"/>
          </p:cNvSpPr>
          <p:nvPr>
            <p:ph type="sldNum"/>
          </p:nvPr>
        </p:nvSpPr>
        <p:spPr bwMode="auto">
          <a:xfrm>
            <a:off x="4279900" y="10156825"/>
            <a:ext cx="3278188"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r">
              <a:lnSpc>
                <a:spcPct val="93000"/>
              </a:lnSpc>
              <a:tabLst>
                <a:tab pos="457200" algn="l"/>
                <a:tab pos="914400" algn="l"/>
                <a:tab pos="1371600" algn="l"/>
                <a:tab pos="1828800" algn="l"/>
                <a:tab pos="2286000" algn="l"/>
                <a:tab pos="2743200" algn="l"/>
                <a:tab pos="3200400" algn="l"/>
              </a:tabLst>
              <a:defRPr sz="1400">
                <a:solidFill>
                  <a:srgbClr val="000000"/>
                </a:solidFill>
                <a:latin typeface="Times New Roman" panose="02020603050405020304" pitchFamily="18" charset="0"/>
                <a:cs typeface="DejaVu Sans" charset="0"/>
              </a:defRPr>
            </a:lvl1pPr>
          </a:lstStyle>
          <a:p>
            <a:fld id="{B0271B73-52A9-4FC6-8A10-770CAD8E4DB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9AA12314-ED8E-475C-87B0-B888A72AEE1D}"/>
              </a:ext>
            </a:extLst>
          </p:cNvPr>
          <p:cNvSpPr>
            <a:spLocks noGrp="1" noChangeArrowheads="1"/>
          </p:cNvSpPr>
          <p:nvPr>
            <p:ph type="sldNum"/>
          </p:nvPr>
        </p:nvSpPr>
        <p:spPr>
          <a:ln/>
        </p:spPr>
        <p:txBody>
          <a:bodyPr/>
          <a:lstStyle/>
          <a:p>
            <a:fld id="{08F524AA-D1F7-405E-8072-052B2BFFBEDC}" type="slidenum">
              <a:rPr lang="en-US" altLang="en-US"/>
              <a:pPr/>
              <a:t>1</a:t>
            </a:fld>
            <a:endParaRPr lang="en-US" altLang="en-US"/>
          </a:p>
        </p:txBody>
      </p:sp>
      <p:sp>
        <p:nvSpPr>
          <p:cNvPr id="7169" name="Rectangle 1">
            <a:extLst>
              <a:ext uri="{FF2B5EF4-FFF2-40B4-BE49-F238E27FC236}">
                <a16:creationId xmlns:a16="http://schemas.microsoft.com/office/drawing/2014/main" id="{3985E67E-7C90-9843-F73D-BA471C91E69C}"/>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0" name="Rectangle 2">
            <a:extLst>
              <a:ext uri="{FF2B5EF4-FFF2-40B4-BE49-F238E27FC236}">
                <a16:creationId xmlns:a16="http://schemas.microsoft.com/office/drawing/2014/main" id="{B0886FEA-4A5F-152B-F999-0C398A950EE5}"/>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D7D5BBC8-84DE-77C0-C064-2DB14CA671E0}"/>
              </a:ext>
            </a:extLst>
          </p:cNvPr>
          <p:cNvSpPr>
            <a:spLocks noGrp="1" noChangeArrowheads="1"/>
          </p:cNvSpPr>
          <p:nvPr>
            <p:ph type="sldNum"/>
          </p:nvPr>
        </p:nvSpPr>
        <p:spPr>
          <a:ln/>
        </p:spPr>
        <p:txBody>
          <a:bodyPr/>
          <a:lstStyle/>
          <a:p>
            <a:fld id="{E1EE0D60-A22F-4B63-9586-6739B23D9646}" type="slidenum">
              <a:rPr lang="en-US" altLang="en-US"/>
              <a:pPr/>
              <a:t>2</a:t>
            </a:fld>
            <a:endParaRPr lang="en-US" altLang="en-US"/>
          </a:p>
        </p:txBody>
      </p:sp>
      <p:sp>
        <p:nvSpPr>
          <p:cNvPr id="8193" name="Rectangle 1">
            <a:extLst>
              <a:ext uri="{FF2B5EF4-FFF2-40B4-BE49-F238E27FC236}">
                <a16:creationId xmlns:a16="http://schemas.microsoft.com/office/drawing/2014/main" id="{C60E2342-D96D-10A0-67E7-FEA8888E7B42}"/>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4" name="Rectangle 2">
            <a:extLst>
              <a:ext uri="{FF2B5EF4-FFF2-40B4-BE49-F238E27FC236}">
                <a16:creationId xmlns:a16="http://schemas.microsoft.com/office/drawing/2014/main" id="{23C3AF16-5CFC-1B81-1D1E-BBF94D6B6BDC}"/>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E697C27C-67D6-32DA-01EB-041116A2FADC}"/>
              </a:ext>
            </a:extLst>
          </p:cNvPr>
          <p:cNvSpPr>
            <a:spLocks noGrp="1" noChangeArrowheads="1"/>
          </p:cNvSpPr>
          <p:nvPr>
            <p:ph type="sldNum"/>
          </p:nvPr>
        </p:nvSpPr>
        <p:spPr>
          <a:ln/>
        </p:spPr>
        <p:txBody>
          <a:bodyPr/>
          <a:lstStyle/>
          <a:p>
            <a:fld id="{2942D1C5-8CEE-47A4-A87D-FAA94E24C0D0}" type="slidenum">
              <a:rPr lang="en-US" altLang="en-US"/>
              <a:pPr/>
              <a:t>3</a:t>
            </a:fld>
            <a:endParaRPr lang="en-US" altLang="en-US"/>
          </a:p>
        </p:txBody>
      </p:sp>
      <p:sp>
        <p:nvSpPr>
          <p:cNvPr id="9217" name="Rectangle 1">
            <a:extLst>
              <a:ext uri="{FF2B5EF4-FFF2-40B4-BE49-F238E27FC236}">
                <a16:creationId xmlns:a16="http://schemas.microsoft.com/office/drawing/2014/main" id="{C0F85963-B900-F3E1-5563-B60BC3E6C113}"/>
              </a:ext>
            </a:extLst>
          </p:cNvPr>
          <p:cNvSpPr txBox="1">
            <a:spLocks noGrp="1" noRot="1" noChangeAspect="1" noChangeArrowheads="1"/>
          </p:cNvSpPr>
          <p:nvPr>
            <p:ph type="sldImg"/>
          </p:nvPr>
        </p:nvSpPr>
        <p:spPr bwMode="auto">
          <a:xfrm>
            <a:off x="1484313" y="900113"/>
            <a:ext cx="4589462" cy="34417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8" name="Rectangle 2">
            <a:extLst>
              <a:ext uri="{FF2B5EF4-FFF2-40B4-BE49-F238E27FC236}">
                <a16:creationId xmlns:a16="http://schemas.microsoft.com/office/drawing/2014/main" id="{A85996F3-6B33-A835-B043-00AED2C067CF}"/>
              </a:ext>
            </a:extLst>
          </p:cNvPr>
          <p:cNvSpPr txBox="1">
            <a:spLocks noGrp="1" noChangeArrowheads="1"/>
          </p:cNvSpPr>
          <p:nvPr>
            <p:ph type="body" idx="1"/>
          </p:nvPr>
        </p:nvSpPr>
        <p:spPr bwMode="auto">
          <a:xfrm>
            <a:off x="720725" y="4679950"/>
            <a:ext cx="6119813" cy="5040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89E9-6EA2-5DEB-2241-7E2A5ABEB1BD}"/>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DE9E5D-2E04-2D62-C43F-5ADA0C012CF2}"/>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E0CBAA-F93D-B80E-F452-5A9C2D85E0D6}"/>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7ACBCD8-D636-2E8C-29A3-290CEDA01AA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3715D76-D423-8E1D-8D24-05A1BF7DC561}"/>
              </a:ext>
            </a:extLst>
          </p:cNvPr>
          <p:cNvSpPr>
            <a:spLocks noGrp="1"/>
          </p:cNvSpPr>
          <p:nvPr>
            <p:ph type="sldNum" idx="12"/>
          </p:nvPr>
        </p:nvSpPr>
        <p:spPr/>
        <p:txBody>
          <a:bodyPr/>
          <a:lstStyle>
            <a:lvl1pPr>
              <a:defRPr/>
            </a:lvl1pPr>
          </a:lstStyle>
          <a:p>
            <a:fld id="{FC71D0F7-997E-4CA4-8E5F-5386DE307BF1}" type="slidenum">
              <a:rPr lang="en-US" altLang="en-US"/>
              <a:pPr/>
              <a:t>‹#›</a:t>
            </a:fld>
            <a:endParaRPr lang="en-US" altLang="en-US"/>
          </a:p>
        </p:txBody>
      </p:sp>
    </p:spTree>
    <p:extLst>
      <p:ext uri="{BB962C8B-B14F-4D97-AF65-F5344CB8AC3E}">
        <p14:creationId xmlns:p14="http://schemas.microsoft.com/office/powerpoint/2010/main" val="1929793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529FA-02F7-CDC0-504B-B5040598E2D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04D16F-D43F-473E-9C45-2103E4949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D55497-7B1B-5511-35AD-8D2E41FD9543}"/>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9977CBA9-A605-8C3D-91FE-1A7C860F885A}"/>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FC7722D9-EB80-402B-03D4-CB38614C13DD}"/>
              </a:ext>
            </a:extLst>
          </p:cNvPr>
          <p:cNvSpPr>
            <a:spLocks noGrp="1"/>
          </p:cNvSpPr>
          <p:nvPr>
            <p:ph type="sldNum" idx="12"/>
          </p:nvPr>
        </p:nvSpPr>
        <p:spPr/>
        <p:txBody>
          <a:bodyPr/>
          <a:lstStyle>
            <a:lvl1pPr>
              <a:defRPr/>
            </a:lvl1pPr>
          </a:lstStyle>
          <a:p>
            <a:fld id="{3EEE4BE6-069E-4356-86EA-9D395E2AE73A}" type="slidenum">
              <a:rPr lang="en-US" altLang="en-US"/>
              <a:pPr/>
              <a:t>‹#›</a:t>
            </a:fld>
            <a:endParaRPr lang="en-US" altLang="en-US"/>
          </a:p>
        </p:txBody>
      </p:sp>
    </p:spTree>
    <p:extLst>
      <p:ext uri="{BB962C8B-B14F-4D97-AF65-F5344CB8AC3E}">
        <p14:creationId xmlns:p14="http://schemas.microsoft.com/office/powerpoint/2010/main" val="2654614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70C166-A09D-4347-1F5E-72A5295E29C0}"/>
              </a:ext>
            </a:extLst>
          </p:cNvPr>
          <p:cNvSpPr>
            <a:spLocks noGrp="1"/>
          </p:cNvSpPr>
          <p:nvPr>
            <p:ph type="title" orient="vert"/>
          </p:nvPr>
        </p:nvSpPr>
        <p:spPr>
          <a:xfrm>
            <a:off x="7305675" y="301625"/>
            <a:ext cx="2266950" cy="58499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38D26B-2199-11A5-35F8-A656C046328B}"/>
              </a:ext>
            </a:extLst>
          </p:cNvPr>
          <p:cNvSpPr>
            <a:spLocks noGrp="1"/>
          </p:cNvSpPr>
          <p:nvPr>
            <p:ph type="body" orient="vert" idx="1"/>
          </p:nvPr>
        </p:nvSpPr>
        <p:spPr>
          <a:xfrm>
            <a:off x="503238" y="301625"/>
            <a:ext cx="6650037" cy="58499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9CD359-6B61-E819-930D-7B76DD1D4BC5}"/>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26127936-CA01-6C06-68A3-ABC6C60ECD03}"/>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1362CB0-71B0-59C4-FDB1-23AC14D8DD43}"/>
              </a:ext>
            </a:extLst>
          </p:cNvPr>
          <p:cNvSpPr>
            <a:spLocks noGrp="1"/>
          </p:cNvSpPr>
          <p:nvPr>
            <p:ph type="sldNum" idx="12"/>
          </p:nvPr>
        </p:nvSpPr>
        <p:spPr/>
        <p:txBody>
          <a:bodyPr/>
          <a:lstStyle>
            <a:lvl1pPr>
              <a:defRPr/>
            </a:lvl1pPr>
          </a:lstStyle>
          <a:p>
            <a:fld id="{79CE35EA-2164-4B57-BD5E-591435D544D1}" type="slidenum">
              <a:rPr lang="en-US" altLang="en-US"/>
              <a:pPr/>
              <a:t>‹#›</a:t>
            </a:fld>
            <a:endParaRPr lang="en-US" altLang="en-US"/>
          </a:p>
        </p:txBody>
      </p:sp>
    </p:spTree>
    <p:extLst>
      <p:ext uri="{BB962C8B-B14F-4D97-AF65-F5344CB8AC3E}">
        <p14:creationId xmlns:p14="http://schemas.microsoft.com/office/powerpoint/2010/main" val="3093346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DC529-5857-764E-BE0F-F152EB17ED17}"/>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F2F1D6-F053-303C-2B87-E177494C9670}"/>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913E92-DDBF-C67E-0AFA-BBC2EA372479}"/>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AC72D5D-4D0B-FE2B-EA6E-09AA5976298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C62CA8F-D414-D96C-4D37-89F148E214D6}"/>
              </a:ext>
            </a:extLst>
          </p:cNvPr>
          <p:cNvSpPr>
            <a:spLocks noGrp="1"/>
          </p:cNvSpPr>
          <p:nvPr>
            <p:ph type="sldNum" idx="12"/>
          </p:nvPr>
        </p:nvSpPr>
        <p:spPr/>
        <p:txBody>
          <a:bodyPr/>
          <a:lstStyle>
            <a:lvl1pPr>
              <a:defRPr/>
            </a:lvl1pPr>
          </a:lstStyle>
          <a:p>
            <a:fld id="{92F98522-A2F5-43CC-BDD4-B5F100B13D59}" type="slidenum">
              <a:rPr lang="en-US" altLang="en-US"/>
              <a:pPr/>
              <a:t>‹#›</a:t>
            </a:fld>
            <a:endParaRPr lang="en-US" altLang="en-US"/>
          </a:p>
        </p:txBody>
      </p:sp>
    </p:spTree>
    <p:extLst>
      <p:ext uri="{BB962C8B-B14F-4D97-AF65-F5344CB8AC3E}">
        <p14:creationId xmlns:p14="http://schemas.microsoft.com/office/powerpoint/2010/main" val="1609985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0074-7C04-A198-AC47-FE5680FB9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86B8E1-5B05-EFE1-2C58-E8DC5881D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C4829-404B-6D45-E3D2-81D28BC5D134}"/>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3BBC0FC-9E72-BB64-088B-13BFE07C954E}"/>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398A037-4E5B-D80E-75EF-E39FF8209933}"/>
              </a:ext>
            </a:extLst>
          </p:cNvPr>
          <p:cNvSpPr>
            <a:spLocks noGrp="1"/>
          </p:cNvSpPr>
          <p:nvPr>
            <p:ph type="sldNum" idx="12"/>
          </p:nvPr>
        </p:nvSpPr>
        <p:spPr/>
        <p:txBody>
          <a:bodyPr/>
          <a:lstStyle>
            <a:lvl1pPr>
              <a:defRPr/>
            </a:lvl1pPr>
          </a:lstStyle>
          <a:p>
            <a:fld id="{A3324C13-4D5F-44E0-83B0-48C07D66EEF5}" type="slidenum">
              <a:rPr lang="en-US" altLang="en-US"/>
              <a:pPr/>
              <a:t>‹#›</a:t>
            </a:fld>
            <a:endParaRPr lang="en-US" altLang="en-US"/>
          </a:p>
        </p:txBody>
      </p:sp>
    </p:spTree>
    <p:extLst>
      <p:ext uri="{BB962C8B-B14F-4D97-AF65-F5344CB8AC3E}">
        <p14:creationId xmlns:p14="http://schemas.microsoft.com/office/powerpoint/2010/main" val="349004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9BAD6-C093-B834-3CEF-BF7DC16628D6}"/>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FC97E2-9509-C987-60BF-35498B4EA9A7}"/>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1267F37F-EB7B-B889-75F4-30F0A7558FB7}"/>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1FBE4C4F-D595-4E27-F6A8-2F84AB8A9C6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0B45603-DA01-A88F-2B18-E485A2364BEC}"/>
              </a:ext>
            </a:extLst>
          </p:cNvPr>
          <p:cNvSpPr>
            <a:spLocks noGrp="1"/>
          </p:cNvSpPr>
          <p:nvPr>
            <p:ph type="sldNum" idx="12"/>
          </p:nvPr>
        </p:nvSpPr>
        <p:spPr/>
        <p:txBody>
          <a:bodyPr/>
          <a:lstStyle>
            <a:lvl1pPr>
              <a:defRPr/>
            </a:lvl1pPr>
          </a:lstStyle>
          <a:p>
            <a:fld id="{BF970AAD-7EB2-4AFB-9ABD-7FB69EF33B28}" type="slidenum">
              <a:rPr lang="en-US" altLang="en-US"/>
              <a:pPr/>
              <a:t>‹#›</a:t>
            </a:fld>
            <a:endParaRPr lang="en-US" altLang="en-US"/>
          </a:p>
        </p:txBody>
      </p:sp>
    </p:spTree>
    <p:extLst>
      <p:ext uri="{BB962C8B-B14F-4D97-AF65-F5344CB8AC3E}">
        <p14:creationId xmlns:p14="http://schemas.microsoft.com/office/powerpoint/2010/main" val="165100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50847-EE31-91C1-1EDA-8C3648DA1BD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4AFE55-514A-08A4-D7AF-2A488B52315A}"/>
              </a:ext>
            </a:extLst>
          </p:cNvPr>
          <p:cNvSpPr>
            <a:spLocks noGrp="1"/>
          </p:cNvSpPr>
          <p:nvPr>
            <p:ph sz="half" idx="1"/>
          </p:nvPr>
        </p:nvSpPr>
        <p:spPr>
          <a:xfrm>
            <a:off x="503238" y="180022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F0961B-88CA-9002-1E3C-E8962CA2BC5B}"/>
              </a:ext>
            </a:extLst>
          </p:cNvPr>
          <p:cNvSpPr>
            <a:spLocks noGrp="1"/>
          </p:cNvSpPr>
          <p:nvPr>
            <p:ph sz="half" idx="2"/>
          </p:nvPr>
        </p:nvSpPr>
        <p:spPr>
          <a:xfrm>
            <a:off x="5114925" y="1800225"/>
            <a:ext cx="4459288"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6F8538-FD01-4B69-82FF-AEA90D959436}"/>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BD4CBF2-23DD-5F11-32EB-464C16E18096}"/>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F9B2C71-99DA-86C4-89E3-4F0189DFB9B8}"/>
              </a:ext>
            </a:extLst>
          </p:cNvPr>
          <p:cNvSpPr>
            <a:spLocks noGrp="1"/>
          </p:cNvSpPr>
          <p:nvPr>
            <p:ph type="sldNum" idx="12"/>
          </p:nvPr>
        </p:nvSpPr>
        <p:spPr/>
        <p:txBody>
          <a:bodyPr/>
          <a:lstStyle>
            <a:lvl1pPr>
              <a:defRPr/>
            </a:lvl1pPr>
          </a:lstStyle>
          <a:p>
            <a:fld id="{AF0A4BC5-4EF9-416A-AA65-B082D2D43033}" type="slidenum">
              <a:rPr lang="en-US" altLang="en-US"/>
              <a:pPr/>
              <a:t>‹#›</a:t>
            </a:fld>
            <a:endParaRPr lang="en-US" altLang="en-US"/>
          </a:p>
        </p:txBody>
      </p:sp>
    </p:spTree>
    <p:extLst>
      <p:ext uri="{BB962C8B-B14F-4D97-AF65-F5344CB8AC3E}">
        <p14:creationId xmlns:p14="http://schemas.microsoft.com/office/powerpoint/2010/main" val="236145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C61C2-DDEC-0F03-DEFE-0A07DB87DF5F}"/>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CCC0D9-BEEE-BC91-BADC-068B5F009B62}"/>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E25B7-0B78-7F94-C4A6-1AD1FC89AC3A}"/>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04D305D-36B5-412D-11E5-DBCCA8F8B6DB}"/>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4C7002-0EE9-42B7-F1E0-BB4B7542609E}"/>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9DE17F-474C-FBF4-8BDE-E0BF33523959}"/>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E694644-75B6-4245-9DC1-5096883B3362}"/>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DF52064F-006E-7756-9ED5-11FF8056DB26}"/>
              </a:ext>
            </a:extLst>
          </p:cNvPr>
          <p:cNvSpPr>
            <a:spLocks noGrp="1"/>
          </p:cNvSpPr>
          <p:nvPr>
            <p:ph type="sldNum" idx="12"/>
          </p:nvPr>
        </p:nvSpPr>
        <p:spPr/>
        <p:txBody>
          <a:bodyPr/>
          <a:lstStyle>
            <a:lvl1pPr>
              <a:defRPr/>
            </a:lvl1pPr>
          </a:lstStyle>
          <a:p>
            <a:fld id="{96B54B92-4D02-420F-A31C-6D48B873A549}" type="slidenum">
              <a:rPr lang="en-US" altLang="en-US"/>
              <a:pPr/>
              <a:t>‹#›</a:t>
            </a:fld>
            <a:endParaRPr lang="en-US" altLang="en-US"/>
          </a:p>
        </p:txBody>
      </p:sp>
    </p:spTree>
    <p:extLst>
      <p:ext uri="{BB962C8B-B14F-4D97-AF65-F5344CB8AC3E}">
        <p14:creationId xmlns:p14="http://schemas.microsoft.com/office/powerpoint/2010/main" val="3658694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CCCA5-D651-81A5-1C0C-CE270674791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240A64-A4C9-5D98-FC49-5E5E0877282E}"/>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39FD27D8-01A0-4F64-7DAD-EEE446D31CE9}"/>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5902DE18-8D94-D12E-0839-6FBEAE3D03BE}"/>
              </a:ext>
            </a:extLst>
          </p:cNvPr>
          <p:cNvSpPr>
            <a:spLocks noGrp="1"/>
          </p:cNvSpPr>
          <p:nvPr>
            <p:ph type="sldNum" idx="12"/>
          </p:nvPr>
        </p:nvSpPr>
        <p:spPr/>
        <p:txBody>
          <a:bodyPr/>
          <a:lstStyle>
            <a:lvl1pPr>
              <a:defRPr/>
            </a:lvl1pPr>
          </a:lstStyle>
          <a:p>
            <a:fld id="{1F25CB12-CA0D-44E2-885B-5D50BE10A2E9}" type="slidenum">
              <a:rPr lang="en-US" altLang="en-US"/>
              <a:pPr/>
              <a:t>‹#›</a:t>
            </a:fld>
            <a:endParaRPr lang="en-US" altLang="en-US"/>
          </a:p>
        </p:txBody>
      </p:sp>
    </p:spTree>
    <p:extLst>
      <p:ext uri="{BB962C8B-B14F-4D97-AF65-F5344CB8AC3E}">
        <p14:creationId xmlns:p14="http://schemas.microsoft.com/office/powerpoint/2010/main" val="1914590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A35122-BD87-28E7-8504-95D1F496B5AA}"/>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B12715B-C9B0-7B26-80F4-B6B58FF8D1C9}"/>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0D051EAC-5D58-1BAA-B98F-352AEC501E50}"/>
              </a:ext>
            </a:extLst>
          </p:cNvPr>
          <p:cNvSpPr>
            <a:spLocks noGrp="1"/>
          </p:cNvSpPr>
          <p:nvPr>
            <p:ph type="sldNum" idx="12"/>
          </p:nvPr>
        </p:nvSpPr>
        <p:spPr/>
        <p:txBody>
          <a:bodyPr/>
          <a:lstStyle>
            <a:lvl1pPr>
              <a:defRPr/>
            </a:lvl1pPr>
          </a:lstStyle>
          <a:p>
            <a:fld id="{C95D534E-845F-4A9D-9A6B-F4890DBE0259}" type="slidenum">
              <a:rPr lang="en-US" altLang="en-US"/>
              <a:pPr/>
              <a:t>‹#›</a:t>
            </a:fld>
            <a:endParaRPr lang="en-US" altLang="en-US"/>
          </a:p>
        </p:txBody>
      </p:sp>
    </p:spTree>
    <p:extLst>
      <p:ext uri="{BB962C8B-B14F-4D97-AF65-F5344CB8AC3E}">
        <p14:creationId xmlns:p14="http://schemas.microsoft.com/office/powerpoint/2010/main" val="25827876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5CE7A-D66F-4B9B-C5EA-923AF3EB730C}"/>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57651D-7182-1939-62B2-51AA98005D30}"/>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C924AB4-D589-727E-B8BC-0EE415FF40AD}"/>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2BD65-ACB7-421C-2071-7FCDE31508FC}"/>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93C275E-EF7D-4EE1-4CF3-90D3EE2EF8D8}"/>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5C21AA6-531E-327E-6AF0-EFF121DC73C2}"/>
              </a:ext>
            </a:extLst>
          </p:cNvPr>
          <p:cNvSpPr>
            <a:spLocks noGrp="1"/>
          </p:cNvSpPr>
          <p:nvPr>
            <p:ph type="sldNum" idx="12"/>
          </p:nvPr>
        </p:nvSpPr>
        <p:spPr/>
        <p:txBody>
          <a:bodyPr/>
          <a:lstStyle>
            <a:lvl1pPr>
              <a:defRPr/>
            </a:lvl1pPr>
          </a:lstStyle>
          <a:p>
            <a:fld id="{CBA1EC79-4516-45DF-8658-6E6CE062E4B5}" type="slidenum">
              <a:rPr lang="en-US" altLang="en-US"/>
              <a:pPr/>
              <a:t>‹#›</a:t>
            </a:fld>
            <a:endParaRPr lang="en-US" altLang="en-US"/>
          </a:p>
        </p:txBody>
      </p:sp>
    </p:spTree>
    <p:extLst>
      <p:ext uri="{BB962C8B-B14F-4D97-AF65-F5344CB8AC3E}">
        <p14:creationId xmlns:p14="http://schemas.microsoft.com/office/powerpoint/2010/main" val="3530137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A68EF-AA0F-676A-534C-61E36F0030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B8496-86BB-F95A-E177-234826A5CC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B3AF10-C2C0-E5C1-009C-28661CA920C5}"/>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46FE9E6-FB24-A1EA-A4D9-3C4C6B37515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BEA70EC0-CA92-B25F-EFA2-749267A6FC00}"/>
              </a:ext>
            </a:extLst>
          </p:cNvPr>
          <p:cNvSpPr>
            <a:spLocks noGrp="1"/>
          </p:cNvSpPr>
          <p:nvPr>
            <p:ph type="sldNum" idx="12"/>
          </p:nvPr>
        </p:nvSpPr>
        <p:spPr/>
        <p:txBody>
          <a:bodyPr/>
          <a:lstStyle>
            <a:lvl1pPr>
              <a:defRPr/>
            </a:lvl1pPr>
          </a:lstStyle>
          <a:p>
            <a:fld id="{F8BCE8F4-9DD2-44C2-889F-C580D75D1005}" type="slidenum">
              <a:rPr lang="en-US" altLang="en-US"/>
              <a:pPr/>
              <a:t>‹#›</a:t>
            </a:fld>
            <a:endParaRPr lang="en-US" altLang="en-US"/>
          </a:p>
        </p:txBody>
      </p:sp>
    </p:spTree>
    <p:extLst>
      <p:ext uri="{BB962C8B-B14F-4D97-AF65-F5344CB8AC3E}">
        <p14:creationId xmlns:p14="http://schemas.microsoft.com/office/powerpoint/2010/main" val="7316036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74329-CD41-E10F-166D-05859609B269}"/>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8618DB-8A06-2DD0-8227-4F4C2151F4D6}"/>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CCAE3A-0496-48B6-FE10-88EA34F939D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D1B0C4-8DD4-68E5-CEB6-F42D83520E00}"/>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D0F06ED9-5D70-E5B5-3C90-7403C7EFA636}"/>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EBF95F8-DD0B-439C-90AF-F36C6E51854C}"/>
              </a:ext>
            </a:extLst>
          </p:cNvPr>
          <p:cNvSpPr>
            <a:spLocks noGrp="1"/>
          </p:cNvSpPr>
          <p:nvPr>
            <p:ph type="sldNum" idx="12"/>
          </p:nvPr>
        </p:nvSpPr>
        <p:spPr/>
        <p:txBody>
          <a:bodyPr/>
          <a:lstStyle>
            <a:lvl1pPr>
              <a:defRPr/>
            </a:lvl1pPr>
          </a:lstStyle>
          <a:p>
            <a:fld id="{8965CD0D-15A1-4A60-AEA7-418039C342AC}" type="slidenum">
              <a:rPr lang="en-US" altLang="en-US"/>
              <a:pPr/>
              <a:t>‹#›</a:t>
            </a:fld>
            <a:endParaRPr lang="en-US" altLang="en-US"/>
          </a:p>
        </p:txBody>
      </p:sp>
    </p:spTree>
    <p:extLst>
      <p:ext uri="{BB962C8B-B14F-4D97-AF65-F5344CB8AC3E}">
        <p14:creationId xmlns:p14="http://schemas.microsoft.com/office/powerpoint/2010/main" val="10962505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B91CC-B24C-6E5B-10D4-F559E0A64B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9F5F102-12AC-BC70-0594-68B4C18C87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63BE01-5882-B2AC-647A-8B05912F1861}"/>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EF906AD-461A-011D-D493-541C9FB00D2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D7E24C6-88E7-3075-2AF9-FA1DF7B513B4}"/>
              </a:ext>
            </a:extLst>
          </p:cNvPr>
          <p:cNvSpPr>
            <a:spLocks noGrp="1"/>
          </p:cNvSpPr>
          <p:nvPr>
            <p:ph type="sldNum" idx="12"/>
          </p:nvPr>
        </p:nvSpPr>
        <p:spPr/>
        <p:txBody>
          <a:bodyPr/>
          <a:lstStyle>
            <a:lvl1pPr>
              <a:defRPr/>
            </a:lvl1pPr>
          </a:lstStyle>
          <a:p>
            <a:fld id="{3448FAEB-44CA-4B88-A469-FD60E967D499}" type="slidenum">
              <a:rPr lang="en-US" altLang="en-US"/>
              <a:pPr/>
              <a:t>‹#›</a:t>
            </a:fld>
            <a:endParaRPr lang="en-US" altLang="en-US"/>
          </a:p>
        </p:txBody>
      </p:sp>
    </p:spTree>
    <p:extLst>
      <p:ext uri="{BB962C8B-B14F-4D97-AF65-F5344CB8AC3E}">
        <p14:creationId xmlns:p14="http://schemas.microsoft.com/office/powerpoint/2010/main" val="39478005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E7FDF0-64D0-DBA2-C031-FDA1E705BB02}"/>
              </a:ext>
            </a:extLst>
          </p:cNvPr>
          <p:cNvSpPr>
            <a:spLocks noGrp="1"/>
          </p:cNvSpPr>
          <p:nvPr>
            <p:ph type="title" orient="vert"/>
          </p:nvPr>
        </p:nvSpPr>
        <p:spPr>
          <a:xfrm>
            <a:off x="7307263" y="576263"/>
            <a:ext cx="2266950" cy="56070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A72A36-0C0C-8A08-054D-F9A29F30F731}"/>
              </a:ext>
            </a:extLst>
          </p:cNvPr>
          <p:cNvSpPr>
            <a:spLocks noGrp="1"/>
          </p:cNvSpPr>
          <p:nvPr>
            <p:ph type="body" orient="vert" idx="1"/>
          </p:nvPr>
        </p:nvSpPr>
        <p:spPr>
          <a:xfrm>
            <a:off x="503238" y="576263"/>
            <a:ext cx="6651625" cy="5607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36DA7F-D9BE-5F33-FEC2-DE3DB10186A2}"/>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A86FECDA-37AF-2A7C-AB71-E2D7D0AD4EFD}"/>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2DD6745-E8A4-61AC-1C04-D247EEFF4681}"/>
              </a:ext>
            </a:extLst>
          </p:cNvPr>
          <p:cNvSpPr>
            <a:spLocks noGrp="1"/>
          </p:cNvSpPr>
          <p:nvPr>
            <p:ph type="sldNum" idx="12"/>
          </p:nvPr>
        </p:nvSpPr>
        <p:spPr/>
        <p:txBody>
          <a:bodyPr/>
          <a:lstStyle>
            <a:lvl1pPr>
              <a:defRPr/>
            </a:lvl1pPr>
          </a:lstStyle>
          <a:p>
            <a:fld id="{E231C8F1-17DC-45A8-B02D-D5524176B98D}" type="slidenum">
              <a:rPr lang="en-US" altLang="en-US"/>
              <a:pPr/>
              <a:t>‹#›</a:t>
            </a:fld>
            <a:endParaRPr lang="en-US" altLang="en-US"/>
          </a:p>
        </p:txBody>
      </p:sp>
    </p:spTree>
    <p:extLst>
      <p:ext uri="{BB962C8B-B14F-4D97-AF65-F5344CB8AC3E}">
        <p14:creationId xmlns:p14="http://schemas.microsoft.com/office/powerpoint/2010/main" val="10329209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15C6C-A8A1-A3AA-77C0-05FA875581A3}"/>
              </a:ext>
            </a:extLst>
          </p:cNvPr>
          <p:cNvSpPr>
            <a:spLocks noGrp="1"/>
          </p:cNvSpPr>
          <p:nvPr>
            <p:ph type="title"/>
          </p:nvPr>
        </p:nvSpPr>
        <p:spPr>
          <a:xfrm>
            <a:off x="503238" y="576263"/>
            <a:ext cx="7197725" cy="719137"/>
          </a:xfrm>
        </p:spPr>
        <p:txBody>
          <a:bodyPr/>
          <a:lstStyle/>
          <a:p>
            <a:r>
              <a:rPr lang="en-US"/>
              <a:t>Click to edit Master title style</a:t>
            </a:r>
          </a:p>
        </p:txBody>
      </p:sp>
      <p:sp>
        <p:nvSpPr>
          <p:cNvPr id="3" name="Date Placeholder 2">
            <a:extLst>
              <a:ext uri="{FF2B5EF4-FFF2-40B4-BE49-F238E27FC236}">
                <a16:creationId xmlns:a16="http://schemas.microsoft.com/office/drawing/2014/main" id="{2511B7EB-F783-46D9-8AFA-8B13B41FFD1F}"/>
              </a:ext>
            </a:extLst>
          </p:cNvPr>
          <p:cNvSpPr>
            <a:spLocks noGrp="1"/>
          </p:cNvSpPr>
          <p:nvPr>
            <p:ph type="dt" idx="10"/>
          </p:nvPr>
        </p:nvSpPr>
        <p:spPr>
          <a:xfrm>
            <a:off x="503238" y="6886575"/>
            <a:ext cx="2346325" cy="519113"/>
          </a:xfrm>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30DA004B-F9CB-A70C-2B80-2347E70F4F5E}"/>
              </a:ext>
            </a:extLst>
          </p:cNvPr>
          <p:cNvSpPr>
            <a:spLocks noGrp="1"/>
          </p:cNvSpPr>
          <p:nvPr>
            <p:ph type="ftr" idx="11"/>
          </p:nvPr>
        </p:nvSpPr>
        <p:spPr>
          <a:xfrm>
            <a:off x="3448050" y="6886575"/>
            <a:ext cx="3194050" cy="519113"/>
          </a:xfrm>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B02B7654-D667-5C5F-AD9C-0B050B366E6E}"/>
              </a:ext>
            </a:extLst>
          </p:cNvPr>
          <p:cNvSpPr>
            <a:spLocks noGrp="1"/>
          </p:cNvSpPr>
          <p:nvPr>
            <p:ph type="sldNum" idx="12"/>
          </p:nvPr>
        </p:nvSpPr>
        <p:spPr>
          <a:xfrm>
            <a:off x="7226300" y="6886575"/>
            <a:ext cx="2346325" cy="519113"/>
          </a:xfrm>
        </p:spPr>
        <p:txBody>
          <a:bodyPr/>
          <a:lstStyle>
            <a:lvl1pPr>
              <a:defRPr/>
            </a:lvl1pPr>
          </a:lstStyle>
          <a:p>
            <a:fld id="{38C7F985-6B1C-4B29-8A72-F00329892365}" type="slidenum">
              <a:rPr lang="en-US" altLang="en-US"/>
              <a:pPr/>
              <a:t>‹#›</a:t>
            </a:fld>
            <a:endParaRPr lang="en-US" altLang="en-US"/>
          </a:p>
        </p:txBody>
      </p:sp>
    </p:spTree>
    <p:extLst>
      <p:ext uri="{BB962C8B-B14F-4D97-AF65-F5344CB8AC3E}">
        <p14:creationId xmlns:p14="http://schemas.microsoft.com/office/powerpoint/2010/main" val="335900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E610D-37F8-4827-7B15-C79EE4AC3C54}"/>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EC3170-E079-68E9-95AA-7BFA371F49FE}"/>
              </a:ext>
            </a:extLst>
          </p:cNvPr>
          <p:cNvSpPr>
            <a:spLocks noGrp="1"/>
          </p:cNvSpPr>
          <p:nvPr>
            <p:ph type="body" idx="1"/>
          </p:nvPr>
        </p:nvSpPr>
        <p:spPr>
          <a:xfrm>
            <a:off x="687388" y="5059363"/>
            <a:ext cx="8694737" cy="16525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9251DD8-E2D2-04E3-0FD8-2516D008AF8D}"/>
              </a:ext>
            </a:extLst>
          </p:cNvPr>
          <p:cNvSpPr>
            <a:spLocks noGrp="1"/>
          </p:cNvSpPr>
          <p:nvPr>
            <p:ph type="dt"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B2F5FD1-CB53-EF67-9902-22FD5918DEB8}"/>
              </a:ext>
            </a:extLst>
          </p:cNvPr>
          <p:cNvSpPr>
            <a:spLocks noGrp="1"/>
          </p:cNvSpPr>
          <p:nvPr>
            <p:ph type="ft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D638A03-8237-07C7-657C-F0A15A1D594B}"/>
              </a:ext>
            </a:extLst>
          </p:cNvPr>
          <p:cNvSpPr>
            <a:spLocks noGrp="1"/>
          </p:cNvSpPr>
          <p:nvPr>
            <p:ph type="sldNum" idx="12"/>
          </p:nvPr>
        </p:nvSpPr>
        <p:spPr/>
        <p:txBody>
          <a:bodyPr/>
          <a:lstStyle>
            <a:lvl1pPr>
              <a:defRPr/>
            </a:lvl1pPr>
          </a:lstStyle>
          <a:p>
            <a:fld id="{0F2A8A5C-68D5-4D94-821A-7867E4DBDF75}" type="slidenum">
              <a:rPr lang="en-US" altLang="en-US"/>
              <a:pPr/>
              <a:t>‹#›</a:t>
            </a:fld>
            <a:endParaRPr lang="en-US" altLang="en-US"/>
          </a:p>
        </p:txBody>
      </p:sp>
    </p:spTree>
    <p:extLst>
      <p:ext uri="{BB962C8B-B14F-4D97-AF65-F5344CB8AC3E}">
        <p14:creationId xmlns:p14="http://schemas.microsoft.com/office/powerpoint/2010/main" val="424222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89561-89E1-7C51-CA4C-0666B1D40A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E5BAD-D597-7E0F-B3AE-E2C4D5594715}"/>
              </a:ext>
            </a:extLst>
          </p:cNvPr>
          <p:cNvSpPr>
            <a:spLocks noGrp="1"/>
          </p:cNvSpPr>
          <p:nvPr>
            <p:ph sz="half" idx="1"/>
          </p:nvPr>
        </p:nvSpPr>
        <p:spPr>
          <a:xfrm>
            <a:off x="503238" y="1768475"/>
            <a:ext cx="4457700"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6FFECC-3C87-4DA3-A16B-2FFEBEAA6600}"/>
              </a:ext>
            </a:extLst>
          </p:cNvPr>
          <p:cNvSpPr>
            <a:spLocks noGrp="1"/>
          </p:cNvSpPr>
          <p:nvPr>
            <p:ph sz="half" idx="2"/>
          </p:nvPr>
        </p:nvSpPr>
        <p:spPr>
          <a:xfrm>
            <a:off x="5113338" y="1768475"/>
            <a:ext cx="4459287" cy="4383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F7A68D-3BE8-B6D7-88E0-C460918D3E29}"/>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3121573-22D0-3764-2AA4-65822D62B0AF}"/>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EFCC9931-5C5C-6D28-5BCC-4B8D181654C7}"/>
              </a:ext>
            </a:extLst>
          </p:cNvPr>
          <p:cNvSpPr>
            <a:spLocks noGrp="1"/>
          </p:cNvSpPr>
          <p:nvPr>
            <p:ph type="sldNum" idx="12"/>
          </p:nvPr>
        </p:nvSpPr>
        <p:spPr/>
        <p:txBody>
          <a:bodyPr/>
          <a:lstStyle>
            <a:lvl1pPr>
              <a:defRPr/>
            </a:lvl1pPr>
          </a:lstStyle>
          <a:p>
            <a:fld id="{F3CC3374-7CD3-495B-8F33-4630593184AC}" type="slidenum">
              <a:rPr lang="en-US" altLang="en-US"/>
              <a:pPr/>
              <a:t>‹#›</a:t>
            </a:fld>
            <a:endParaRPr lang="en-US" altLang="en-US"/>
          </a:p>
        </p:txBody>
      </p:sp>
    </p:spTree>
    <p:extLst>
      <p:ext uri="{BB962C8B-B14F-4D97-AF65-F5344CB8AC3E}">
        <p14:creationId xmlns:p14="http://schemas.microsoft.com/office/powerpoint/2010/main" val="25951141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7E-84A5-85DC-A380-78768DA18A2C}"/>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859447BD-6ECE-780C-5F65-7CE49F5401E6}"/>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03DE8-3CE5-46DC-5050-6D35128F46AE}"/>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B7EC6D-697F-F238-0783-F6B11909673E}"/>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2305C-8CB4-4251-2356-78BC5FFC0C4C}"/>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09CC5E-D65E-E1D7-EFD8-CCC6216EB0B3}"/>
              </a:ext>
            </a:extLst>
          </p:cNvPr>
          <p:cNvSpPr>
            <a:spLocks noGrp="1"/>
          </p:cNvSpPr>
          <p:nvPr>
            <p:ph type="dt"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DD07EE99-906C-4938-AC1F-B1F1677E9877}"/>
              </a:ext>
            </a:extLst>
          </p:cNvPr>
          <p:cNvSpPr>
            <a:spLocks noGrp="1"/>
          </p:cNvSpPr>
          <p:nvPr>
            <p:ph type="ft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88BC11AD-380A-FFBD-3B06-3C8CB680DF1D}"/>
              </a:ext>
            </a:extLst>
          </p:cNvPr>
          <p:cNvSpPr>
            <a:spLocks noGrp="1"/>
          </p:cNvSpPr>
          <p:nvPr>
            <p:ph type="sldNum" idx="12"/>
          </p:nvPr>
        </p:nvSpPr>
        <p:spPr/>
        <p:txBody>
          <a:bodyPr/>
          <a:lstStyle>
            <a:lvl1pPr>
              <a:defRPr/>
            </a:lvl1pPr>
          </a:lstStyle>
          <a:p>
            <a:fld id="{B6856B31-F7BD-475E-8D48-0C2F865AE9B2}" type="slidenum">
              <a:rPr lang="en-US" altLang="en-US"/>
              <a:pPr/>
              <a:t>‹#›</a:t>
            </a:fld>
            <a:endParaRPr lang="en-US" altLang="en-US"/>
          </a:p>
        </p:txBody>
      </p:sp>
    </p:spTree>
    <p:extLst>
      <p:ext uri="{BB962C8B-B14F-4D97-AF65-F5344CB8AC3E}">
        <p14:creationId xmlns:p14="http://schemas.microsoft.com/office/powerpoint/2010/main" val="221765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AB5B8-36A3-12B9-19B9-00BB63DF2D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5589F9-CB1D-3CA5-5ADE-5C739CDD866D}"/>
              </a:ext>
            </a:extLst>
          </p:cNvPr>
          <p:cNvSpPr>
            <a:spLocks noGrp="1"/>
          </p:cNvSpPr>
          <p:nvPr>
            <p:ph type="dt"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1E119C01-19B2-0CB3-9DCB-0E6B5E74EA00}"/>
              </a:ext>
            </a:extLst>
          </p:cNvPr>
          <p:cNvSpPr>
            <a:spLocks noGrp="1"/>
          </p:cNvSpPr>
          <p:nvPr>
            <p:ph type="ft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BED78AE9-FE81-F211-05FE-7A2184AD0246}"/>
              </a:ext>
            </a:extLst>
          </p:cNvPr>
          <p:cNvSpPr>
            <a:spLocks noGrp="1"/>
          </p:cNvSpPr>
          <p:nvPr>
            <p:ph type="sldNum" idx="12"/>
          </p:nvPr>
        </p:nvSpPr>
        <p:spPr/>
        <p:txBody>
          <a:bodyPr/>
          <a:lstStyle>
            <a:lvl1pPr>
              <a:defRPr/>
            </a:lvl1pPr>
          </a:lstStyle>
          <a:p>
            <a:fld id="{06EFB66D-4756-4CD6-82EC-85C5D72A9F79}" type="slidenum">
              <a:rPr lang="en-US" altLang="en-US"/>
              <a:pPr/>
              <a:t>‹#›</a:t>
            </a:fld>
            <a:endParaRPr lang="en-US" altLang="en-US"/>
          </a:p>
        </p:txBody>
      </p:sp>
    </p:spTree>
    <p:extLst>
      <p:ext uri="{BB962C8B-B14F-4D97-AF65-F5344CB8AC3E}">
        <p14:creationId xmlns:p14="http://schemas.microsoft.com/office/powerpoint/2010/main" val="1447353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190442-14F5-09BF-8983-F06587C61ED1}"/>
              </a:ext>
            </a:extLst>
          </p:cNvPr>
          <p:cNvSpPr>
            <a:spLocks noGrp="1"/>
          </p:cNvSpPr>
          <p:nvPr>
            <p:ph type="dt"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EA809ECE-934F-E089-25BC-15AF1462E092}"/>
              </a:ext>
            </a:extLst>
          </p:cNvPr>
          <p:cNvSpPr>
            <a:spLocks noGrp="1"/>
          </p:cNvSpPr>
          <p:nvPr>
            <p:ph type="ft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774AF84C-614A-64B1-56BC-4D796A4910AB}"/>
              </a:ext>
            </a:extLst>
          </p:cNvPr>
          <p:cNvSpPr>
            <a:spLocks noGrp="1"/>
          </p:cNvSpPr>
          <p:nvPr>
            <p:ph type="sldNum" idx="12"/>
          </p:nvPr>
        </p:nvSpPr>
        <p:spPr/>
        <p:txBody>
          <a:bodyPr/>
          <a:lstStyle>
            <a:lvl1pPr>
              <a:defRPr/>
            </a:lvl1pPr>
          </a:lstStyle>
          <a:p>
            <a:fld id="{5D188F2A-B27E-4881-A8CE-73AD017F1E97}" type="slidenum">
              <a:rPr lang="en-US" altLang="en-US"/>
              <a:pPr/>
              <a:t>‹#›</a:t>
            </a:fld>
            <a:endParaRPr lang="en-US" altLang="en-US"/>
          </a:p>
        </p:txBody>
      </p:sp>
    </p:spTree>
    <p:extLst>
      <p:ext uri="{BB962C8B-B14F-4D97-AF65-F5344CB8AC3E}">
        <p14:creationId xmlns:p14="http://schemas.microsoft.com/office/powerpoint/2010/main" val="35016784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6C5BF-609C-BB62-939D-F2434AA3B2D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B8B84F-8907-EB00-721F-A6DEE274E8B7}"/>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04C9F8-136B-49DA-50A7-E7124315DDDF}"/>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C43352-1754-C4E0-3122-0BDFA6B8650B}"/>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2AE07CA1-BE58-8E23-9F61-4AB53DD1B478}"/>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DB8683F-C9FE-B9D7-1172-5FB0B3699880}"/>
              </a:ext>
            </a:extLst>
          </p:cNvPr>
          <p:cNvSpPr>
            <a:spLocks noGrp="1"/>
          </p:cNvSpPr>
          <p:nvPr>
            <p:ph type="sldNum" idx="12"/>
          </p:nvPr>
        </p:nvSpPr>
        <p:spPr/>
        <p:txBody>
          <a:bodyPr/>
          <a:lstStyle>
            <a:lvl1pPr>
              <a:defRPr/>
            </a:lvl1pPr>
          </a:lstStyle>
          <a:p>
            <a:fld id="{95555B17-8A01-438E-9531-B3A0F663AA47}" type="slidenum">
              <a:rPr lang="en-US" altLang="en-US"/>
              <a:pPr/>
              <a:t>‹#›</a:t>
            </a:fld>
            <a:endParaRPr lang="en-US" altLang="en-US"/>
          </a:p>
        </p:txBody>
      </p:sp>
    </p:spTree>
    <p:extLst>
      <p:ext uri="{BB962C8B-B14F-4D97-AF65-F5344CB8AC3E}">
        <p14:creationId xmlns:p14="http://schemas.microsoft.com/office/powerpoint/2010/main" val="4157740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4ADC5-8695-9582-9B66-6AD7BFF5BC6A}"/>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58EEFA-BE7E-1CC0-160C-04F3A0C8E3D8}"/>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B05B80-5776-95BD-AEFA-B729E9252207}"/>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B99248-B644-F1CC-A5FA-5F22356BD81D}"/>
              </a:ext>
            </a:extLst>
          </p:cNvPr>
          <p:cNvSpPr>
            <a:spLocks noGrp="1"/>
          </p:cNvSpPr>
          <p:nvPr>
            <p:ph type="dt"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797CF0E-ED26-5B22-B838-0153F5A3CA2E}"/>
              </a:ext>
            </a:extLst>
          </p:cNvPr>
          <p:cNvSpPr>
            <a:spLocks noGrp="1"/>
          </p:cNvSpPr>
          <p:nvPr>
            <p:ph type="ft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BEAAC212-3C5A-9129-0EAD-0B660E55C274}"/>
              </a:ext>
            </a:extLst>
          </p:cNvPr>
          <p:cNvSpPr>
            <a:spLocks noGrp="1"/>
          </p:cNvSpPr>
          <p:nvPr>
            <p:ph type="sldNum" idx="12"/>
          </p:nvPr>
        </p:nvSpPr>
        <p:spPr/>
        <p:txBody>
          <a:bodyPr/>
          <a:lstStyle>
            <a:lvl1pPr>
              <a:defRPr/>
            </a:lvl1pPr>
          </a:lstStyle>
          <a:p>
            <a:fld id="{FA88D6B1-FE11-4083-AE5D-FA66222D4749}" type="slidenum">
              <a:rPr lang="en-US" altLang="en-US"/>
              <a:pPr/>
              <a:t>‹#›</a:t>
            </a:fld>
            <a:endParaRPr lang="en-US" altLang="en-US"/>
          </a:p>
        </p:txBody>
      </p:sp>
    </p:spTree>
    <p:extLst>
      <p:ext uri="{BB962C8B-B14F-4D97-AF65-F5344CB8AC3E}">
        <p14:creationId xmlns:p14="http://schemas.microsoft.com/office/powerpoint/2010/main" val="2939380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2CCB0F61-E922-0703-D9A0-8EAC3034422C}"/>
              </a:ext>
            </a:extLst>
          </p:cNvPr>
          <p:cNvSpPr>
            <a:spLocks noGrp="1" noChangeArrowheads="1"/>
          </p:cNvSpPr>
          <p:nvPr>
            <p:ph type="title"/>
          </p:nvPr>
        </p:nvSpPr>
        <p:spPr bwMode="auto">
          <a:xfrm>
            <a:off x="503238" y="301625"/>
            <a:ext cx="9069387" cy="1260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6" name="Rectangle 2">
            <a:extLst>
              <a:ext uri="{FF2B5EF4-FFF2-40B4-BE49-F238E27FC236}">
                <a16:creationId xmlns:a16="http://schemas.microsoft.com/office/drawing/2014/main" id="{0D2D6658-2621-9BFA-3206-A5DE484BF7A1}"/>
              </a:ext>
            </a:extLst>
          </p:cNvPr>
          <p:cNvSpPr>
            <a:spLocks noGrp="1" noChangeArrowheads="1"/>
          </p:cNvSpPr>
          <p:nvPr>
            <p:ph type="body" idx="1"/>
          </p:nvPr>
        </p:nvSpPr>
        <p:spPr bwMode="auto">
          <a:xfrm>
            <a:off x="503238" y="1768475"/>
            <a:ext cx="9069387"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4192"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7" name="Rectangle 3">
            <a:extLst>
              <a:ext uri="{FF2B5EF4-FFF2-40B4-BE49-F238E27FC236}">
                <a16:creationId xmlns:a16="http://schemas.microsoft.com/office/drawing/2014/main" id="{B6D1B85B-79C6-38AC-0506-17964AE9A0DE}"/>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8" name="Rectangle 4">
            <a:extLst>
              <a:ext uri="{FF2B5EF4-FFF2-40B4-BE49-F238E27FC236}">
                <a16:creationId xmlns:a16="http://schemas.microsoft.com/office/drawing/2014/main" id="{71022465-D90C-DC88-7B49-A6671BC5AE33}"/>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1029" name="Rectangle 5">
            <a:extLst>
              <a:ext uri="{FF2B5EF4-FFF2-40B4-BE49-F238E27FC236}">
                <a16:creationId xmlns:a16="http://schemas.microsoft.com/office/drawing/2014/main" id="{AF465253-78BB-CD9F-F33C-7711CA3CA810}"/>
              </a:ext>
            </a:extLst>
          </p:cNvPr>
          <p:cNvSpPr>
            <a:spLocks noGrp="1" noChangeArrowheads="1"/>
          </p:cNvSpPr>
          <p:nvPr>
            <p:ph type="sldNum"/>
          </p:nvPr>
        </p:nvSpPr>
        <p:spPr bwMode="auto">
          <a:xfrm>
            <a:off x="722788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6948700A-512F-40BE-8DDA-92C78C6FFE9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kern="1200">
          <a:solidFill>
            <a:srgbClr val="000000"/>
          </a:solidFill>
          <a:latin typeface="+mj-lt"/>
          <a:ea typeface="+mj-ea"/>
          <a:cs typeface="+mj-cs"/>
        </a:defRPr>
      </a:lvl1pPr>
      <a:lvl2pPr marL="742950" indent="-28575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2pPr>
      <a:lvl3pPr marL="1143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3pPr>
      <a:lvl4pPr marL="1600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4pPr>
      <a:lvl5pPr marL="20574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5pPr>
      <a:lvl6pPr marL="25146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6pPr>
      <a:lvl7pPr marL="29718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7pPr>
      <a:lvl8pPr marL="34290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8pPr>
      <a:lvl9pPr marL="3886200" indent="-228600" algn="ctr"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panose="020B0604020202020204" pitchFamily="34" charset="0"/>
          <a:cs typeface="Droid Sans Fallback"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32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8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4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049" name="Picture 1">
            <a:extLst>
              <a:ext uri="{FF2B5EF4-FFF2-40B4-BE49-F238E27FC236}">
                <a16:creationId xmlns:a16="http://schemas.microsoft.com/office/drawing/2014/main" id="{7DC04BDA-2B23-90C8-478F-4F285BA3E9D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0079038" cy="7559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0" name="Rectangle 2">
            <a:extLst>
              <a:ext uri="{FF2B5EF4-FFF2-40B4-BE49-F238E27FC236}">
                <a16:creationId xmlns:a16="http://schemas.microsoft.com/office/drawing/2014/main" id="{AE184681-747D-C509-A4ED-EC0D49255468}"/>
              </a:ext>
            </a:extLst>
          </p:cNvPr>
          <p:cNvSpPr>
            <a:spLocks noGrp="1" noChangeArrowheads="1"/>
          </p:cNvSpPr>
          <p:nvPr>
            <p:ph type="title"/>
          </p:nvPr>
        </p:nvSpPr>
        <p:spPr bwMode="auto">
          <a:xfrm>
            <a:off x="503238" y="576263"/>
            <a:ext cx="719772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2051" name="Rectangle 3">
            <a:extLst>
              <a:ext uri="{FF2B5EF4-FFF2-40B4-BE49-F238E27FC236}">
                <a16:creationId xmlns:a16="http://schemas.microsoft.com/office/drawing/2014/main" id="{DB028591-102D-E07E-5219-720CF71401EE}"/>
              </a:ext>
            </a:extLst>
          </p:cNvPr>
          <p:cNvSpPr>
            <a:spLocks noGrp="1" noChangeArrowheads="1"/>
          </p:cNvSpPr>
          <p:nvPr>
            <p:ph type="body" idx="1"/>
          </p:nvPr>
        </p:nvSpPr>
        <p:spPr bwMode="auto">
          <a:xfrm>
            <a:off x="503238" y="1800225"/>
            <a:ext cx="9070975" cy="4383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656"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2" name="Rectangle 4">
            <a:extLst>
              <a:ext uri="{FF2B5EF4-FFF2-40B4-BE49-F238E27FC236}">
                <a16:creationId xmlns:a16="http://schemas.microsoft.com/office/drawing/2014/main" id="{1AC82B7D-942C-316F-3EEF-7FC9C27B99F5}"/>
              </a:ext>
            </a:extLst>
          </p:cNvPr>
          <p:cNvSpPr>
            <a:spLocks noGrp="1" noChangeArrowheads="1"/>
          </p:cNvSpPr>
          <p:nvPr>
            <p:ph type="dt"/>
          </p:nvPr>
        </p:nvSpPr>
        <p:spPr bwMode="auto">
          <a:xfrm>
            <a:off x="503238"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3" name="Rectangle 5">
            <a:extLst>
              <a:ext uri="{FF2B5EF4-FFF2-40B4-BE49-F238E27FC236}">
                <a16:creationId xmlns:a16="http://schemas.microsoft.com/office/drawing/2014/main" id="{E7169E99-FE84-488C-3B8F-2A6E77557DF5}"/>
              </a:ext>
            </a:extLst>
          </p:cNvPr>
          <p:cNvSpPr>
            <a:spLocks noGrp="1" noChangeArrowheads="1"/>
          </p:cNvSpPr>
          <p:nvPr>
            <p:ph type="ftr"/>
          </p:nvPr>
        </p:nvSpPr>
        <p:spPr bwMode="auto">
          <a:xfrm>
            <a:off x="3448050" y="6886575"/>
            <a:ext cx="319405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ctr">
              <a:lnSpc>
                <a:spcPct val="93000"/>
              </a:lnSpc>
              <a:tabLst>
                <a:tab pos="457200" algn="l"/>
                <a:tab pos="914400" algn="l"/>
                <a:tab pos="1371600" algn="l"/>
                <a:tab pos="1828800" algn="l"/>
                <a:tab pos="2286000" algn="l"/>
                <a:tab pos="2743200" algn="l"/>
              </a:tabLst>
              <a:defRPr sz="1400">
                <a:solidFill>
                  <a:srgbClr val="000000"/>
                </a:solidFill>
                <a:latin typeface="Times New Roman" panose="02020603050405020304" pitchFamily="18" charset="0"/>
                <a:cs typeface="DejaVu Sans" charset="0"/>
              </a:defRPr>
            </a:lvl1pPr>
          </a:lstStyle>
          <a:p>
            <a:endParaRPr lang="en-US" altLang="en-US"/>
          </a:p>
        </p:txBody>
      </p:sp>
      <p:sp>
        <p:nvSpPr>
          <p:cNvPr id="2054" name="Rectangle 6">
            <a:extLst>
              <a:ext uri="{FF2B5EF4-FFF2-40B4-BE49-F238E27FC236}">
                <a16:creationId xmlns:a16="http://schemas.microsoft.com/office/drawing/2014/main" id="{E2D60585-EC03-EE6A-5CD5-0E90FD8FE991}"/>
              </a:ext>
            </a:extLst>
          </p:cNvPr>
          <p:cNvSpPr>
            <a:spLocks noGrp="1" noChangeArrowheads="1"/>
          </p:cNvSpPr>
          <p:nvPr>
            <p:ph type="sldNum"/>
          </p:nvPr>
        </p:nvSpPr>
        <p:spPr bwMode="auto">
          <a:xfrm>
            <a:off x="7226300" y="6886575"/>
            <a:ext cx="23463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algn="r">
              <a:lnSpc>
                <a:spcPct val="93000"/>
              </a:lnSpc>
              <a:tabLst>
                <a:tab pos="457200" algn="l"/>
                <a:tab pos="914400" algn="l"/>
                <a:tab pos="1371600" algn="l"/>
                <a:tab pos="1828800" algn="l"/>
                <a:tab pos="2286000" algn="l"/>
              </a:tabLst>
              <a:defRPr sz="1400">
                <a:solidFill>
                  <a:srgbClr val="000000"/>
                </a:solidFill>
                <a:latin typeface="Times New Roman" panose="02020603050405020304" pitchFamily="18" charset="0"/>
                <a:cs typeface="DejaVu Sans" charset="0"/>
              </a:defRPr>
            </a:lvl1pPr>
          </a:lstStyle>
          <a:p>
            <a:fld id="{5F4446B5-EEB4-421D-863E-0767BA9BD10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kern="1200">
          <a:solidFill>
            <a:srgbClr val="000000"/>
          </a:solidFill>
          <a:latin typeface="+mj-lt"/>
          <a:ea typeface="+mj-ea"/>
          <a:cs typeface="+mj-cs"/>
        </a:defRPr>
      </a:lvl1pPr>
      <a:lvl2pPr marL="742950" indent="-28575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2pPr>
      <a:lvl3pPr marL="1143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3pPr>
      <a:lvl4pPr marL="1600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4pPr>
      <a:lvl5pPr marL="20574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5pPr>
      <a:lvl6pPr marL="25146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6pPr>
      <a:lvl7pPr marL="29718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7pPr>
      <a:lvl8pPr marL="34290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8pPr>
      <a:lvl9pPr marL="3886200" indent="-228600" algn="l" defTabSz="457200" rtl="0" fontAlgn="base" hangingPunct="0">
        <a:lnSpc>
          <a:spcPct val="94000"/>
        </a:lnSpc>
        <a:spcBef>
          <a:spcPct val="0"/>
        </a:spcBef>
        <a:spcAft>
          <a:spcPct val="0"/>
        </a:spcAft>
        <a:buClr>
          <a:srgbClr val="000000"/>
        </a:buClr>
        <a:buSzPct val="100000"/>
        <a:buFont typeface="Times New Roman" panose="02020603050405020304" pitchFamily="18" charset="0"/>
        <a:defRPr sz="3600">
          <a:solidFill>
            <a:srgbClr val="000000"/>
          </a:solidFill>
          <a:latin typeface="Arial" panose="020B0604020202020204" pitchFamily="34" charset="0"/>
          <a:cs typeface="WenQuanYi Zen Hei" charset="0"/>
        </a:defRPr>
      </a:lvl9pPr>
    </p:titleStyle>
    <p:bodyStyle>
      <a:lvl1pPr marL="342900" indent="-342900" algn="l" defTabSz="457200" rtl="0" fontAlgn="base" hangingPunct="0">
        <a:lnSpc>
          <a:spcPct val="94000"/>
        </a:lnSpc>
        <a:spcBef>
          <a:spcPct val="0"/>
        </a:spcBef>
        <a:spcAft>
          <a:spcPts val="1425"/>
        </a:spcAft>
        <a:buClr>
          <a:srgbClr val="000000"/>
        </a:buClr>
        <a:buSzPct val="100000"/>
        <a:buFont typeface="Times New Roman" panose="02020603050405020304" pitchFamily="18" charset="0"/>
        <a:defRPr sz="2600" kern="1200">
          <a:solidFill>
            <a:srgbClr val="000000"/>
          </a:solidFill>
          <a:latin typeface="+mn-lt"/>
          <a:ea typeface="+mn-ea"/>
          <a:cs typeface="+mn-cs"/>
        </a:defRPr>
      </a:lvl1pPr>
      <a:lvl2pPr marL="742950" indent="-285750" algn="l" defTabSz="457200" rtl="0" fontAlgn="base" hangingPunct="0">
        <a:lnSpc>
          <a:spcPct val="94000"/>
        </a:lnSpc>
        <a:spcBef>
          <a:spcPct val="0"/>
        </a:spcBef>
        <a:spcAft>
          <a:spcPts val="1138"/>
        </a:spcAft>
        <a:buClr>
          <a:srgbClr val="000000"/>
        </a:buClr>
        <a:buSzPct val="100000"/>
        <a:buFont typeface="Times New Roman" panose="02020603050405020304" pitchFamily="18" charset="0"/>
        <a:defRPr sz="2600" kern="1200">
          <a:solidFill>
            <a:srgbClr val="000000"/>
          </a:solidFill>
          <a:latin typeface="+mn-lt"/>
          <a:ea typeface="+mn-ea"/>
          <a:cs typeface="+mn-cs"/>
        </a:defRPr>
      </a:lvl2pPr>
      <a:lvl3pPr marL="1143000" indent="-228600" algn="l" defTabSz="457200" rtl="0" fontAlgn="base" hangingPunct="0">
        <a:lnSpc>
          <a:spcPct val="94000"/>
        </a:lnSpc>
        <a:spcBef>
          <a:spcPct val="0"/>
        </a:spcBef>
        <a:spcAft>
          <a:spcPts val="850"/>
        </a:spcAft>
        <a:buClr>
          <a:srgbClr val="000000"/>
        </a:buClr>
        <a:buSzPct val="100000"/>
        <a:buFont typeface="Times New Roman" panose="02020603050405020304" pitchFamily="18" charset="0"/>
        <a:defRPr sz="2600" kern="1200">
          <a:solidFill>
            <a:srgbClr val="000000"/>
          </a:solidFill>
          <a:latin typeface="+mn-lt"/>
          <a:ea typeface="+mn-ea"/>
          <a:cs typeface="+mn-cs"/>
        </a:defRPr>
      </a:lvl3pPr>
      <a:lvl4pPr marL="1600200" indent="-228600" algn="l" defTabSz="457200" rtl="0" fontAlgn="base" hangingPunct="0">
        <a:lnSpc>
          <a:spcPct val="94000"/>
        </a:lnSpc>
        <a:spcBef>
          <a:spcPct val="0"/>
        </a:spcBef>
        <a:spcAft>
          <a:spcPts val="575"/>
        </a:spcAft>
        <a:buClr>
          <a:srgbClr val="000000"/>
        </a:buClr>
        <a:buSzPct val="100000"/>
        <a:buFont typeface="Times New Roman" panose="02020603050405020304" pitchFamily="18" charset="0"/>
        <a:defRPr sz="2600" kern="1200">
          <a:solidFill>
            <a:srgbClr val="000000"/>
          </a:solidFill>
          <a:latin typeface="+mn-lt"/>
          <a:ea typeface="+mn-ea"/>
          <a:cs typeface="+mn-cs"/>
        </a:defRPr>
      </a:lvl4pPr>
      <a:lvl5pPr marL="2057400" indent="-228600" algn="l" defTabSz="457200" rtl="0" fontAlgn="base" hangingPunct="0">
        <a:lnSpc>
          <a:spcPct val="94000"/>
        </a:lnSpc>
        <a:spcBef>
          <a:spcPct val="0"/>
        </a:spcBef>
        <a:spcAft>
          <a:spcPts val="288"/>
        </a:spcAft>
        <a:buClr>
          <a:srgbClr val="000000"/>
        </a:buClr>
        <a:buSzPct val="100000"/>
        <a:buFont typeface="Times New Roman" panose="02020603050405020304" pitchFamily="18" charset="0"/>
        <a:defRPr sz="26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BDA289F4-A43B-8070-2F18-52102AAD22D4}"/>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Lorem ipsum</a:t>
            </a:r>
          </a:p>
        </p:txBody>
      </p:sp>
      <p:sp>
        <p:nvSpPr>
          <p:cNvPr id="4098" name="Rectangle 2">
            <a:extLst>
              <a:ext uri="{FF2B5EF4-FFF2-40B4-BE49-F238E27FC236}">
                <a16:creationId xmlns:a16="http://schemas.microsoft.com/office/drawing/2014/main" id="{5E314602-D962-59C1-4D8A-C4C0861FD225}"/>
              </a:ext>
            </a:extLst>
          </p:cNvPr>
          <p:cNvSpPr>
            <a:spLocks noGrp="1" noChangeArrowheads="1"/>
          </p:cNvSpPr>
          <p:nvPr>
            <p:ph type="subTitle" idx="4294967295"/>
          </p:nvPr>
        </p:nvSpPr>
        <p:spPr bwMode="auto">
          <a:xfrm>
            <a:off x="503238" y="1800225"/>
            <a:ext cx="9072562" cy="43846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11340" rIns="0" bIns="0" anchor="ctr"/>
          <a:lstStyle/>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dirty="0"/>
              <a:t>Lorem ipsum dolor sit </a:t>
            </a:r>
            <a:r>
              <a:rPr lang="en-US" altLang="en-US" sz="1500" err="1"/>
              <a:t>amet</a:t>
            </a:r>
            <a:r>
              <a:rPr lang="en-US" altLang="en-US" sz="1500" dirty="0"/>
              <a:t>, </a:t>
            </a:r>
            <a:r>
              <a:rPr lang="en-US" altLang="en-US" sz="1500" err="1"/>
              <a:t>consectetur</a:t>
            </a:r>
            <a:r>
              <a:rPr lang="en-US" altLang="en-US" sz="1500" dirty="0"/>
              <a:t> </a:t>
            </a:r>
            <a:r>
              <a:rPr lang="en-US" altLang="en-US" sz="1500" err="1"/>
              <a:t>adipiscing</a:t>
            </a:r>
            <a:r>
              <a:rPr lang="en-US" altLang="en-US" sz="1500" dirty="0"/>
              <a:t> </a:t>
            </a:r>
            <a:r>
              <a:rPr lang="en-US" altLang="en-US" sz="1500" err="1"/>
              <a:t>elit</a:t>
            </a:r>
            <a:r>
              <a:rPr lang="en-US" altLang="en-US" sz="1500" dirty="0"/>
              <a:t>. Nunc ac </a:t>
            </a:r>
            <a:r>
              <a:rPr lang="en-US" altLang="en-US" sz="1500" err="1"/>
              <a:t>faucibus</a:t>
            </a:r>
            <a:r>
              <a:rPr lang="en-US" altLang="en-US" sz="1500" dirty="0"/>
              <a:t> </a:t>
            </a:r>
            <a:r>
              <a:rPr lang="en-US" altLang="en-US" sz="1500" err="1"/>
              <a:t>odio</a:t>
            </a:r>
            <a:r>
              <a:rPr lang="en-US" altLang="en-US" sz="1500" dirty="0"/>
              <a:t>. Vestibulum </a:t>
            </a:r>
            <a:r>
              <a:rPr lang="en-US" altLang="en-US" sz="1500" err="1"/>
              <a:t>neque</a:t>
            </a:r>
            <a:r>
              <a:rPr lang="en-US" altLang="en-US" sz="1500" dirty="0"/>
              <a:t> </a:t>
            </a:r>
            <a:r>
              <a:rPr lang="en-US" altLang="en-US" sz="1500" err="1"/>
              <a:t>massa</a:t>
            </a:r>
            <a:r>
              <a:rPr lang="en-US" altLang="en-US" sz="1500" dirty="0"/>
              <a:t>, </a:t>
            </a:r>
            <a:r>
              <a:rPr lang="en-US" altLang="en-US" sz="1500" err="1"/>
              <a:t>scelerisque</a:t>
            </a:r>
            <a:r>
              <a:rPr lang="en-US" altLang="en-US" sz="1500" dirty="0"/>
              <a:t> sit </a:t>
            </a:r>
            <a:r>
              <a:rPr lang="en-US" altLang="en-US" sz="1500" err="1"/>
              <a:t>amet</a:t>
            </a:r>
            <a:r>
              <a:rPr lang="en-US" altLang="en-US" sz="1500" dirty="0"/>
              <a:t> ligula </a:t>
            </a:r>
            <a:r>
              <a:rPr lang="en-US" altLang="en-US" sz="1500" err="1"/>
              <a:t>eu</a:t>
            </a:r>
            <a:r>
              <a:rPr lang="en-US" altLang="en-US" sz="1500" dirty="0"/>
              <a:t>, </a:t>
            </a:r>
            <a:r>
              <a:rPr lang="en-US" altLang="en-US" sz="1500" err="1"/>
              <a:t>congue</a:t>
            </a:r>
            <a:r>
              <a:rPr lang="en-US" altLang="en-US" sz="1500" dirty="0"/>
              <a:t> </a:t>
            </a:r>
            <a:r>
              <a:rPr lang="en-US" altLang="en-US" sz="1500" err="1"/>
              <a:t>molestie</a:t>
            </a:r>
            <a:r>
              <a:rPr lang="en-US" altLang="en-US" sz="1500" dirty="0"/>
              <a:t> mi. </a:t>
            </a:r>
            <a:r>
              <a:rPr lang="en-US" altLang="en-US" sz="1500" err="1"/>
              <a:t>Praesent</a:t>
            </a:r>
            <a:r>
              <a:rPr lang="en-US" altLang="en-US" sz="1500" dirty="0"/>
              <a:t> </a:t>
            </a:r>
            <a:r>
              <a:rPr lang="en-US" altLang="en-US" sz="1500" err="1"/>
              <a:t>ut</a:t>
            </a:r>
            <a:r>
              <a:rPr lang="en-US" altLang="en-US" sz="1500" dirty="0"/>
              <a:t> </a:t>
            </a:r>
            <a:r>
              <a:rPr lang="en-US" altLang="en-US" sz="1500" err="1"/>
              <a:t>varius</a:t>
            </a:r>
            <a:r>
              <a:rPr lang="en-US" altLang="en-US" sz="1500" dirty="0"/>
              <a:t> sem. </a:t>
            </a:r>
            <a:r>
              <a:rPr lang="en-US" altLang="en-US" sz="1500" err="1"/>
              <a:t>Nullam</a:t>
            </a:r>
            <a:r>
              <a:rPr lang="en-US" altLang="en-US" sz="1500" dirty="0"/>
              <a:t> at </a:t>
            </a:r>
            <a:r>
              <a:rPr lang="en-US" altLang="en-US" sz="1500" err="1"/>
              <a:t>porttitor</a:t>
            </a:r>
            <a:r>
              <a:rPr lang="en-US" altLang="en-US" sz="1500" dirty="0"/>
              <a:t> </a:t>
            </a:r>
            <a:r>
              <a:rPr lang="en-US" altLang="en-US" sz="1500" err="1"/>
              <a:t>arcu</a:t>
            </a:r>
            <a:r>
              <a:rPr lang="en-US" altLang="en-US" sz="1500" dirty="0"/>
              <a:t>, </a:t>
            </a:r>
            <a:r>
              <a:rPr lang="en-US" altLang="en-US" sz="1500" err="1"/>
              <a:t>nec</a:t>
            </a:r>
            <a:r>
              <a:rPr lang="en-US" altLang="en-US" sz="1500" dirty="0"/>
              <a:t> lacinia nisi. Ut ac dolor vitae </a:t>
            </a:r>
            <a:r>
              <a:rPr lang="en-US" altLang="en-US" sz="1500" err="1"/>
              <a:t>odio</a:t>
            </a:r>
            <a:r>
              <a:rPr lang="en-US" altLang="en-US" sz="1500" dirty="0"/>
              <a:t> </a:t>
            </a:r>
            <a:r>
              <a:rPr lang="en-US" altLang="en-US" sz="1500" err="1"/>
              <a:t>interdum</a:t>
            </a:r>
            <a:r>
              <a:rPr lang="en-US" altLang="en-US" sz="1500" dirty="0"/>
              <a:t> </a:t>
            </a:r>
            <a:r>
              <a:rPr lang="en-US" altLang="en-US" sz="1500" err="1"/>
              <a:t>condimentum</a:t>
            </a:r>
            <a:r>
              <a:rPr lang="en-US" altLang="en-US" sz="1500" dirty="0"/>
              <a:t>. </a:t>
            </a:r>
            <a:r>
              <a:rPr lang="en-US" altLang="en-US" sz="1500" err="1"/>
              <a:t>Vivamus</a:t>
            </a:r>
            <a:r>
              <a:rPr lang="en-US" altLang="en-US" sz="1500" dirty="0"/>
              <a:t> </a:t>
            </a:r>
            <a:r>
              <a:rPr lang="en-US" altLang="en-US" sz="1500" err="1"/>
              <a:t>dapibus</a:t>
            </a:r>
            <a:r>
              <a:rPr lang="en-US" altLang="en-US" sz="1500" dirty="0"/>
              <a:t> </a:t>
            </a:r>
            <a:r>
              <a:rPr lang="en-US" altLang="en-US" sz="1500" err="1"/>
              <a:t>sodales</a:t>
            </a:r>
            <a:r>
              <a:rPr lang="en-US" altLang="en-US" sz="1500" dirty="0"/>
              <a:t> ex, vitae </a:t>
            </a:r>
            <a:r>
              <a:rPr lang="en-US" altLang="en-US" sz="1500" err="1"/>
              <a:t>malesuada</a:t>
            </a:r>
            <a:r>
              <a:rPr lang="en-US" altLang="en-US" sz="1500" dirty="0"/>
              <a:t> ipsum cursus convallis. Maecenas sed </a:t>
            </a:r>
            <a:r>
              <a:rPr lang="en-US" altLang="en-US" sz="1500" err="1"/>
              <a:t>egestas</a:t>
            </a:r>
            <a:r>
              <a:rPr lang="en-US" altLang="en-US" sz="1500" dirty="0"/>
              <a:t> </a:t>
            </a:r>
            <a:r>
              <a:rPr lang="en-US" altLang="en-US" sz="1500" err="1"/>
              <a:t>nulla</a:t>
            </a:r>
            <a:r>
              <a:rPr lang="en-US" altLang="en-US" sz="1500" dirty="0"/>
              <a:t>, ac </a:t>
            </a:r>
            <a:r>
              <a:rPr lang="en-US" altLang="en-US" sz="1500" err="1"/>
              <a:t>condimentum</a:t>
            </a:r>
            <a:r>
              <a:rPr lang="en-US" altLang="en-US" sz="1500" dirty="0"/>
              <a:t> </a:t>
            </a:r>
            <a:r>
              <a:rPr lang="en-US" altLang="en-US" sz="1500" err="1"/>
              <a:t>orci</a:t>
            </a:r>
            <a:r>
              <a:rPr lang="en-US" altLang="en-US" sz="1500" dirty="0"/>
              <a:t>. Mauris diam </a:t>
            </a:r>
            <a:r>
              <a:rPr lang="en-US" altLang="en-US" sz="1500" err="1"/>
              <a:t>felis</a:t>
            </a:r>
            <a:r>
              <a:rPr lang="en-US" altLang="en-US" sz="1500" dirty="0"/>
              <a:t>, </a:t>
            </a:r>
            <a:r>
              <a:rPr lang="en-US" altLang="en-US" sz="1500" err="1"/>
              <a:t>vulputate</a:t>
            </a:r>
            <a:r>
              <a:rPr lang="en-US" altLang="en-US" sz="1500" dirty="0"/>
              <a:t> ac </a:t>
            </a:r>
            <a:r>
              <a:rPr lang="en-US" altLang="en-US" sz="1500" err="1"/>
              <a:t>suscipit</a:t>
            </a:r>
            <a:r>
              <a:rPr lang="en-US" altLang="en-US" sz="1500" dirty="0"/>
              <a:t> et, </a:t>
            </a:r>
            <a:r>
              <a:rPr lang="en-US" altLang="en-US" sz="1500" err="1"/>
              <a:t>iaculis</a:t>
            </a:r>
            <a:r>
              <a:rPr lang="en-US" altLang="en-US" sz="1500" dirty="0"/>
              <a:t> non est. </a:t>
            </a:r>
            <a:r>
              <a:rPr lang="en-US" altLang="en-US" sz="1500" err="1"/>
              <a:t>Curabitur</a:t>
            </a:r>
            <a:r>
              <a:rPr lang="en-US" altLang="en-US" sz="1500" dirty="0"/>
              <a:t> semper </a:t>
            </a:r>
            <a:r>
              <a:rPr lang="en-US" altLang="en-US" sz="1500" err="1"/>
              <a:t>arcu</a:t>
            </a:r>
            <a:r>
              <a:rPr lang="en-US" altLang="en-US" sz="1500" dirty="0"/>
              <a:t> ac ligula semper, </a:t>
            </a:r>
            <a:r>
              <a:rPr lang="en-US" altLang="en-US" sz="1500" err="1"/>
              <a:t>nec</a:t>
            </a:r>
            <a:r>
              <a:rPr lang="en-US" altLang="en-US" sz="1500" dirty="0"/>
              <a:t> </a:t>
            </a:r>
            <a:r>
              <a:rPr lang="en-US" altLang="en-US" sz="1500" err="1"/>
              <a:t>luctus</a:t>
            </a:r>
            <a:r>
              <a:rPr lang="en-US" altLang="en-US" sz="1500" dirty="0"/>
              <a:t> </a:t>
            </a:r>
            <a:r>
              <a:rPr lang="en-US" altLang="en-US" sz="1500" err="1"/>
              <a:t>nisl</a:t>
            </a:r>
            <a:r>
              <a:rPr lang="en-US" altLang="en-US" sz="1500" dirty="0"/>
              <a:t> </a:t>
            </a:r>
            <a:r>
              <a:rPr lang="en-US" altLang="en-US" sz="1500" err="1"/>
              <a:t>blandit</a:t>
            </a:r>
            <a:r>
              <a:rPr lang="en-US" altLang="en-US" sz="1500" dirty="0"/>
              <a:t>. Integer lacinia ante ac libero </a:t>
            </a:r>
            <a:r>
              <a:rPr lang="en-US" altLang="en-US" sz="1500" dirty="0" err="1"/>
              <a:t>lobortis</a:t>
            </a:r>
            <a:r>
              <a:rPr lang="en-US" altLang="en-US" sz="1500" dirty="0"/>
              <a:t> </a:t>
            </a:r>
            <a:r>
              <a:rPr lang="en-US" altLang="en-US" sz="1500" dirty="0" err="1"/>
              <a:t>imperdiet</a:t>
            </a:r>
            <a:r>
              <a:rPr lang="en-US" altLang="en-US" sz="1500" dirty="0"/>
              <a:t>. </a:t>
            </a:r>
            <a:r>
              <a:rPr lang="en-US" altLang="en-US" sz="1500" dirty="0" err="1"/>
              <a:t>Nullam</a:t>
            </a:r>
            <a:r>
              <a:rPr lang="en-US" altLang="en-US" sz="1500" dirty="0"/>
              <a:t> </a:t>
            </a:r>
            <a:r>
              <a:rPr lang="en-US" altLang="en-US" sz="1500" dirty="0" err="1"/>
              <a:t>mollis</a:t>
            </a:r>
            <a:r>
              <a:rPr lang="en-US" altLang="en-US" sz="1500" dirty="0"/>
              <a:t> convallis ipsum, ac </a:t>
            </a:r>
            <a:r>
              <a:rPr lang="en-US" altLang="en-US" sz="1500" dirty="0" err="1"/>
              <a:t>accumsan</a:t>
            </a:r>
            <a:r>
              <a:rPr lang="en-US" altLang="en-US" sz="1500" dirty="0"/>
              <a:t> </a:t>
            </a:r>
            <a:r>
              <a:rPr lang="en-US" altLang="en-US" sz="1500" dirty="0" err="1"/>
              <a:t>nunc</a:t>
            </a:r>
            <a:r>
              <a:rPr lang="en-US" altLang="en-US" sz="1500" dirty="0"/>
              <a:t> </a:t>
            </a:r>
            <a:r>
              <a:rPr lang="en-US" altLang="en-US" sz="1500" dirty="0" err="1"/>
              <a:t>vehicula</a:t>
            </a:r>
            <a:r>
              <a:rPr lang="en-US" altLang="en-US" sz="1500" dirty="0"/>
              <a:t> vitae. </a:t>
            </a:r>
            <a:r>
              <a:rPr lang="en-US" altLang="en-US" sz="1500" dirty="0" err="1"/>
              <a:t>Nulla</a:t>
            </a:r>
            <a:r>
              <a:rPr lang="en-US" altLang="en-US" sz="1500" dirty="0"/>
              <a:t> </a:t>
            </a:r>
            <a:r>
              <a:rPr lang="en-US" altLang="en-US" sz="1500" dirty="0" err="1"/>
              <a:t>eget</a:t>
            </a:r>
            <a:r>
              <a:rPr lang="en-US" altLang="en-US" sz="1500" dirty="0"/>
              <a:t> </a:t>
            </a:r>
            <a:r>
              <a:rPr lang="en-US" altLang="en-US" sz="1500" dirty="0" err="1"/>
              <a:t>justo</a:t>
            </a:r>
            <a:r>
              <a:rPr lang="en-US" altLang="en-US" sz="1500" dirty="0"/>
              <a:t> in </a:t>
            </a:r>
            <a:r>
              <a:rPr lang="en-US" altLang="en-US" sz="1500" dirty="0" err="1"/>
              <a:t>felis</a:t>
            </a:r>
            <a:r>
              <a:rPr lang="en-US" altLang="en-US" sz="1500" dirty="0"/>
              <a:t> </a:t>
            </a:r>
            <a:r>
              <a:rPr lang="en-US" altLang="en-US" sz="1500" dirty="0" err="1"/>
              <a:t>tristique</a:t>
            </a:r>
            <a:r>
              <a:rPr lang="en-US" altLang="en-US" sz="1500" dirty="0"/>
              <a:t> </a:t>
            </a:r>
            <a:r>
              <a:rPr lang="en-US" altLang="en-US" sz="1500" dirty="0" err="1"/>
              <a:t>fringilla</a:t>
            </a:r>
            <a:r>
              <a:rPr lang="en-US" altLang="en-US" sz="1500" dirty="0"/>
              <a:t>. Morbi sit </a:t>
            </a:r>
            <a:r>
              <a:rPr lang="en-US" altLang="en-US" sz="1500" dirty="0" err="1"/>
              <a:t>amet</a:t>
            </a:r>
            <a:r>
              <a:rPr lang="en-US" altLang="en-US" sz="1500" dirty="0"/>
              <a:t> </a:t>
            </a:r>
            <a:r>
              <a:rPr lang="en-US" altLang="en-US" sz="1500" dirty="0" err="1"/>
              <a:t>tortor</a:t>
            </a:r>
            <a:r>
              <a:rPr lang="en-US" altLang="en-US" sz="1500" dirty="0"/>
              <a:t> </a:t>
            </a:r>
            <a:r>
              <a:rPr lang="en-US" altLang="en-US" sz="1500" dirty="0" err="1"/>
              <a:t>quis</a:t>
            </a:r>
            <a:r>
              <a:rPr lang="en-US" altLang="en-US" sz="1500" dirty="0"/>
              <a:t> </a:t>
            </a:r>
            <a:r>
              <a:rPr lang="en-US" altLang="en-US" sz="1500" dirty="0" err="1"/>
              <a:t>risus</a:t>
            </a:r>
            <a:r>
              <a:rPr lang="en-US" altLang="en-US" sz="1500" dirty="0"/>
              <a:t> auctor </a:t>
            </a:r>
            <a:r>
              <a:rPr lang="en-US" altLang="en-US" sz="1500" dirty="0" err="1"/>
              <a:t>condimentum</a:t>
            </a:r>
            <a:r>
              <a:rPr lang="en-US" altLang="en-US" sz="1500" dirty="0"/>
              <a:t>. Morbi in </a:t>
            </a:r>
            <a:r>
              <a:rPr lang="en-US" altLang="en-US" sz="1500" dirty="0" err="1"/>
              <a:t>ullamcorper</a:t>
            </a:r>
            <a:r>
              <a:rPr lang="en-US" altLang="en-US" sz="1500" dirty="0"/>
              <a:t> </a:t>
            </a:r>
            <a:r>
              <a:rPr lang="en-US" altLang="en-US" sz="1500" dirty="0" err="1"/>
              <a:t>elit</a:t>
            </a:r>
            <a:r>
              <a:rPr lang="en-US" altLang="en-US" sz="1500" dirty="0"/>
              <a:t>. </a:t>
            </a:r>
            <a:r>
              <a:rPr lang="en-US" altLang="en-US" sz="1500" dirty="0" err="1"/>
              <a:t>Nulla</a:t>
            </a:r>
            <a:r>
              <a:rPr lang="en-US" altLang="en-US" sz="1500" dirty="0"/>
              <a:t> </a:t>
            </a:r>
            <a:r>
              <a:rPr lang="en-US" altLang="en-US" sz="1500" dirty="0" err="1"/>
              <a:t>iaculis</a:t>
            </a:r>
            <a:r>
              <a:rPr lang="en-US" altLang="en-US" sz="1500" dirty="0"/>
              <a:t> </a:t>
            </a:r>
            <a:r>
              <a:rPr lang="en-US" altLang="en-US" sz="1500" dirty="0" err="1"/>
              <a:t>tellus</a:t>
            </a:r>
            <a:r>
              <a:rPr lang="en-US" altLang="en-US" sz="1500" dirty="0"/>
              <a:t> sit </a:t>
            </a:r>
            <a:r>
              <a:rPr lang="en-US" altLang="en-US" sz="1500" dirty="0" err="1"/>
              <a:t>amet</a:t>
            </a:r>
            <a:r>
              <a:rPr lang="en-US" altLang="en-US" sz="1500" dirty="0"/>
              <a:t> </a:t>
            </a:r>
            <a:r>
              <a:rPr lang="en-US" altLang="en-US" sz="1500" dirty="0" err="1"/>
              <a:t>mauris</a:t>
            </a:r>
            <a:r>
              <a:rPr lang="en-US" altLang="en-US" sz="1500"/>
              <a:t> tempus fringilla. </a:t>
            </a:r>
            <a:r>
              <a:rPr lang="en-US" sz="1500">
                <a:ea typeface="+mn-lt"/>
                <a:cs typeface="+mn-lt"/>
              </a:rPr>
              <a:t>5145 0332 5678 9983</a:t>
            </a:r>
            <a:endParaRPr lang="en-US" altLang="en-US"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lang="en-US" altLang="en-US" sz="1500"/>
              <a:t>Maecenas mauris lectus, lobortis et purus mattis, blandit dictum tellus. Maecenas non lorem quis tellus placerat varius. Nulla facilisi. Aenean congue fringilla justo ut aliquam. Mauris id ex erat. Nunc vulputate neque vitae justo facilisis, non condimentum ante sagittis. Morbi viverra semper lorem nec molestie. Maecenas tincidunt est efficitur ligula euismod, sit amet ornare est vulputate.</a:t>
            </a:r>
          </a:p>
          <a:p>
            <a:pPr marL="0" indent="0">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lang="en-US" altLang="en-US" sz="15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409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4098">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fill="hold" nodeType="clickEffect">
                                  <p:stCondLst>
                                    <p:cond delay="0"/>
                                  </p:stCondLst>
                                  <p:childTnLst>
                                    <p:set>
                                      <p:cBhvr additive="repl">
                                        <p:cTn id="14" dur="1" fill="hold">
                                          <p:stCondLst>
                                            <p:cond delay="0"/>
                                          </p:stCondLst>
                                        </p:cTn>
                                        <p:tgtEl>
                                          <p:spTgt spid="409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F86AEC8-4640-F0E7-E657-39DFF98DDE49}"/>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Chart</a:t>
            </a:r>
          </a:p>
        </p:txBody>
      </p:sp>
      <p:graphicFrame>
        <p:nvGraphicFramePr>
          <p:cNvPr id="5122" name="Object 2">
            <a:extLst>
              <a:ext uri="{FF2B5EF4-FFF2-40B4-BE49-F238E27FC236}">
                <a16:creationId xmlns:a16="http://schemas.microsoft.com/office/drawing/2014/main" id="{09BC4BBD-0AA9-BA53-44A0-D71786CE0F18}"/>
              </a:ext>
            </a:extLst>
          </p:cNvPr>
          <p:cNvGraphicFramePr>
            <a:graphicFrameLocks noChangeAspect="1"/>
          </p:cNvGraphicFramePr>
          <p:nvPr/>
        </p:nvGraphicFramePr>
        <p:xfrm>
          <a:off x="1693863" y="2487613"/>
          <a:ext cx="6865937" cy="3598862"/>
        </p:xfrm>
        <a:graphic>
          <a:graphicData uri="http://schemas.openxmlformats.org/presentationml/2006/ole">
            <mc:AlternateContent xmlns:mc="http://schemas.openxmlformats.org/markup-compatibility/2006">
              <mc:Choice xmlns:v="urn:schemas-microsoft-com:vml" Requires="v">
                <p:oleObj r:id="rId3" imgW="6866280" imgH="3598920" progId="">
                  <p:embed/>
                </p:oleObj>
              </mc:Choice>
              <mc:Fallback>
                <p:oleObj r:id="rId3" imgW="6866280" imgH="3598920"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3863" y="2487613"/>
                        <a:ext cx="6865937" cy="3598862"/>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51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518CF647-F1C1-5B75-8B69-351445C06636}"/>
              </a:ext>
            </a:extLst>
          </p:cNvPr>
          <p:cNvSpPr>
            <a:spLocks noGrp="1" noChangeArrowheads="1"/>
          </p:cNvSpPr>
          <p:nvPr>
            <p:ph type="title"/>
          </p:nvPr>
        </p:nvSpPr>
        <p:spPr>
          <a:xfrm>
            <a:off x="503238" y="576263"/>
            <a:ext cx="7199312" cy="720725"/>
          </a:xfrm>
          <a:ln/>
        </p:spPr>
        <p:txBody>
          <a:bodyPr tIns="27215"/>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Lst>
            </a:pPr>
            <a:r>
              <a:rPr lang="en-US" altLang="en-US"/>
              <a:t>Table</a:t>
            </a:r>
          </a:p>
        </p:txBody>
      </p:sp>
      <p:graphicFrame>
        <p:nvGraphicFramePr>
          <p:cNvPr id="6146" name="Group 2">
            <a:extLst>
              <a:ext uri="{FF2B5EF4-FFF2-40B4-BE49-F238E27FC236}">
                <a16:creationId xmlns:a16="http://schemas.microsoft.com/office/drawing/2014/main" id="{94BC466A-635A-6861-D76C-9B308C482A37}"/>
              </a:ext>
            </a:extLst>
          </p:cNvPr>
          <p:cNvGraphicFramePr>
            <a:graphicFrameLocks noGrp="1"/>
          </p:cNvGraphicFramePr>
          <p:nvPr/>
        </p:nvGraphicFramePr>
        <p:xfrm>
          <a:off x="503238" y="1800225"/>
          <a:ext cx="9074150" cy="3990979"/>
        </p:xfrm>
        <a:graphic>
          <a:graphicData uri="http://schemas.openxmlformats.org/drawingml/2006/table">
            <a:tbl>
              <a:tblPr/>
              <a:tblGrid>
                <a:gridCol w="1814512">
                  <a:extLst>
                    <a:ext uri="{9D8B030D-6E8A-4147-A177-3AD203B41FA5}">
                      <a16:colId xmlns:a16="http://schemas.microsoft.com/office/drawing/2014/main" val="2462398963"/>
                    </a:ext>
                  </a:extLst>
                </a:gridCol>
                <a:gridCol w="1814513">
                  <a:extLst>
                    <a:ext uri="{9D8B030D-6E8A-4147-A177-3AD203B41FA5}">
                      <a16:colId xmlns:a16="http://schemas.microsoft.com/office/drawing/2014/main" val="2722544148"/>
                    </a:ext>
                  </a:extLst>
                </a:gridCol>
                <a:gridCol w="1816100">
                  <a:extLst>
                    <a:ext uri="{9D8B030D-6E8A-4147-A177-3AD203B41FA5}">
                      <a16:colId xmlns:a16="http://schemas.microsoft.com/office/drawing/2014/main" val="2736918393"/>
                    </a:ext>
                  </a:extLst>
                </a:gridCol>
                <a:gridCol w="1814512">
                  <a:extLst>
                    <a:ext uri="{9D8B030D-6E8A-4147-A177-3AD203B41FA5}">
                      <a16:colId xmlns:a16="http://schemas.microsoft.com/office/drawing/2014/main" val="1718956833"/>
                    </a:ext>
                  </a:extLst>
                </a:gridCol>
                <a:gridCol w="1814513">
                  <a:extLst>
                    <a:ext uri="{9D8B030D-6E8A-4147-A177-3AD203B41FA5}">
                      <a16:colId xmlns:a16="http://schemas.microsoft.com/office/drawing/2014/main" val="711954217"/>
                    </a:ext>
                  </a:extLst>
                </a:gridCol>
              </a:tblGrid>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rPr>
                        <a:t>Column 1</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2</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3</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4</a:t>
                      </a: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r>
                        <a:rPr kumimoji="0" lang="en-US" altLang="en-US" sz="1800" b="0" i="0" u="none" strike="noStrike" cap="none" normalizeH="0" baseline="0">
                          <a:ln>
                            <a:noFill/>
                          </a:ln>
                          <a:solidFill>
                            <a:srgbClr val="000000"/>
                          </a:solidFill>
                          <a:effectLst/>
                          <a:latin typeface="Arial" panose="020B0604020202020204" pitchFamily="34" charset="0"/>
                          <a:cs typeface="DejaVu Sans" charset="0"/>
                        </a:rPr>
                        <a:t>Column 5</a:t>
                      </a:r>
                    </a:p>
                    <a:p>
                      <a:pPr marL="0" marR="0" lvl="0" indent="0" algn="l" defTabSz="457200" rtl="0" eaLnBrk="1" fontAlgn="base" latinLnBrk="0" hangingPunct="0">
                        <a:lnSpc>
                          <a:spcPct val="93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2400" b="0" i="0" u="none" strike="noStrike" cap="none" normalizeH="0" baseline="0">
                        <a:ln>
                          <a:noFill/>
                        </a:ln>
                        <a:solidFill>
                          <a:srgbClr val="000000"/>
                        </a:solidFill>
                        <a:effectLst/>
                        <a:latin typeface="Times New Roman" panose="02020603050405020304" pitchFamily="18" charset="0"/>
                        <a:cs typeface="DejaVu Sans"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B3B3B3"/>
                    </a:solidFill>
                  </a:tcPr>
                </a:tc>
                <a:extLst>
                  <a:ext uri="{0D108BD9-81ED-4DB2-BD59-A6C34878D82A}">
                    <a16:rowId xmlns:a16="http://schemas.microsoft.com/office/drawing/2014/main" val="496215725"/>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409221546"/>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1394063882"/>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595151373"/>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894909025"/>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432171645"/>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238513090"/>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3689606919"/>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E6E6E6"/>
                    </a:solidFill>
                  </a:tcPr>
                </a:tc>
                <a:extLst>
                  <a:ext uri="{0D108BD9-81ED-4DB2-BD59-A6C34878D82A}">
                    <a16:rowId xmlns:a16="http://schemas.microsoft.com/office/drawing/2014/main" val="2579694197"/>
                  </a:ext>
                </a:extLst>
              </a:tr>
              <a:tr h="339725">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tc>
                  <a:txBody>
                    <a:bodyPr/>
                    <a:lstStyle>
                      <a:lvl1pPr>
                        <a:spcAft>
                          <a:spcPts val="142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1pPr>
                      <a:lvl2pPr>
                        <a:spcAft>
                          <a:spcPts val="113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2pPr>
                      <a:lvl3pPr>
                        <a:spcAft>
                          <a:spcPts val="85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3pPr>
                      <a:lvl4pPr>
                        <a:spcAft>
                          <a:spcPts val="575"/>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4pPr>
                      <a:lvl5pPr>
                        <a:spcAft>
                          <a:spcPts val="288"/>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5pPr>
                      <a:lvl6pPr marL="25146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6pPr>
                      <a:lvl7pPr marL="29718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7pPr>
                      <a:lvl8pPr marL="34290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8pPr>
                      <a:lvl9pPr marL="3886200" indent="-228600" defTabSz="457200" fontAlgn="base" hangingPunct="0">
                        <a:lnSpc>
                          <a:spcPct val="94000"/>
                        </a:lnSpc>
                        <a:spcBef>
                          <a:spcPct val="0"/>
                        </a:spcBef>
                        <a:spcAft>
                          <a:spcPts val="288"/>
                        </a:spcAft>
                        <a:buClr>
                          <a:srgbClr val="000000"/>
                        </a:buClr>
                        <a:buSzPct val="100000"/>
                        <a:buFont typeface="Times New Roman" panose="02020603050405020304" pitchFamily="18" charset="0"/>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defRPr sz="2200">
                          <a:solidFill>
                            <a:srgbClr val="000000"/>
                          </a:solidFill>
                          <a:latin typeface="Arial" panose="020B0604020202020204" pitchFamily="34" charset="0"/>
                          <a:cs typeface="WenQuanYi Zen Hei" charset="0"/>
                        </a:defRPr>
                      </a:lvl9pPr>
                    </a:lstStyle>
                    <a:p>
                      <a:pPr marL="0" marR="0" lvl="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Lst>
                      </a:pPr>
                      <a:endParaRPr kumimoji="0" lang="en-US" altLang="en-US" sz="1800" b="0" i="0" u="none" strike="noStrike" cap="none" normalizeH="0" baseline="0">
                        <a:ln>
                          <a:noFill/>
                        </a:ln>
                        <a:solidFill>
                          <a:srgbClr val="000000"/>
                        </a:solidFill>
                        <a:effectLst/>
                        <a:latin typeface="Arial" panose="020B0604020202020204" pitchFamily="34" charset="0"/>
                        <a:cs typeface="Droid Sans Fallback" charset="0"/>
                      </a:endParaRPr>
                    </a:p>
                  </a:txBody>
                  <a:tcPr marL="90000" marR="90000" marT="60407" marB="46800" horzOverflow="overflow">
                    <a:lnL w="720" cap="flat" cmpd="sng" algn="ctr">
                      <a:solidFill>
                        <a:srgbClr val="FFFFFF"/>
                      </a:solidFill>
                      <a:prstDash val="solid"/>
                      <a:round/>
                      <a:headEnd type="none" w="med" len="med"/>
                      <a:tailEnd type="none" w="med" len="med"/>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cap="flat" cmpd="sng" algn="ctr">
                      <a:solidFill>
                        <a:srgbClr val="FFFFFF"/>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644065384"/>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fill="hold" nodeType="clickEffect">
                                  <p:stCondLst>
                                    <p:cond delay="0"/>
                                  </p:stCondLst>
                                  <p:childTnLst>
                                    <p:set>
                                      <p:cBhvr additive="repl">
                                        <p:cTn id="6" dur="1" fill="hold">
                                          <p:stCondLst>
                                            <p:cond delay="0"/>
                                          </p:stCondLst>
                                        </p:cTn>
                                        <p:tgtEl>
                                          <p:spTgt spid="614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fill="hold" nodeType="clickEffect">
                                  <p:stCondLst>
                                    <p:cond delay="0"/>
                                  </p:stCondLst>
                                  <p:childTnLst>
                                    <p:set>
                                      <p:cBhvr additive="repl">
                                        <p:cTn id="10"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Droid Sans Fallback"/>
      </a:majorFont>
      <a:minorFont>
        <a:latin typeface="Arial"/>
        <a:ea typeface=""/>
        <a:cs typeface="Droid Sans Fallback"/>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WenQuanYi Zen Hei"/>
      </a:majorFont>
      <a:minorFont>
        <a:latin typeface="Arial"/>
        <a:ea typeface=""/>
        <a:cs typeface="WenQuanYi Zen He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94000"/>
          </a:lnSpc>
          <a:spcBef>
            <a:spcPct val="0"/>
          </a:spcBef>
          <a:spcAft>
            <a:spcPct val="0"/>
          </a:spcAft>
          <a:buClr>
            <a:srgbClr val="000000"/>
          </a:buClr>
          <a:buSzPct val="100000"/>
          <a:buFont typeface="Times New Roman" panose="02020603050405020304" pitchFamily="18" charset="0"/>
          <a:buNone/>
          <a:tabLst/>
          <a:defRPr kumimoji="0" lang="en-GB" altLang="en-US" sz="1800" b="0" i="0" u="none" strike="noStrike" cap="none" normalizeH="0" baseline="0" smtClean="0">
            <a:ln>
              <a:noFill/>
            </a:ln>
            <a:effectLst/>
            <a:latin typeface="Arial" panose="020B0604020202020204" pitchFamily="34" charset="0"/>
            <a:cs typeface="Droid Sans Fallback"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Application>Microsoft Office PowerPoint</Application>
  <PresentationFormat>Custom</PresentationFormat>
  <Slides>3</Slides>
  <Notes>3</Notes>
  <HiddenSlides>0</HiddenSlides>
  <ScaleCrop>false</ScaleCrop>
  <HeadingPairs>
    <vt:vector size="4" baseType="variant">
      <vt:variant>
        <vt:lpstr>Theme</vt:lpstr>
      </vt:variant>
      <vt:variant>
        <vt:i4>2</vt:i4>
      </vt:variant>
      <vt:variant>
        <vt:lpstr>Slide Titles</vt:lpstr>
      </vt:variant>
      <vt:variant>
        <vt:i4>3</vt:i4>
      </vt:variant>
    </vt:vector>
  </HeadingPairs>
  <TitlesOfParts>
    <vt:vector size="5" baseType="lpstr">
      <vt:lpstr>Office Theme</vt:lpstr>
      <vt:lpstr>Office Theme</vt:lpstr>
      <vt:lpstr>Lorem ipsum</vt:lpstr>
      <vt:lpstr>Chart</vt:lpstr>
      <vt:lpstr>Table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Lorem ipsum</dc:title>
  <dc:subject/>
  <dc:creator/>
  <cp:keywords/>
  <dc:description/>
  <cp:lastModifiedBy/>
  <cp:revision>4</cp:revision>
  <cp:lastPrinted>1601-01-01T00:00:00Z</cp:lastPrinted>
  <dcterms:created xsi:type="dcterms:W3CDTF">2017-08-10T19:58:16Z</dcterms:created>
  <dcterms:modified xsi:type="dcterms:W3CDTF">2023-03-07T10:22:29Z</dcterms:modified>
</cp:coreProperties>
</file>