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8A06-4AFA-6F49-BFBB-FCF11200BB9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7ACA-D3CB-ED42-B613-3D3EE9C2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Concurrent </a:t>
            </a:r>
            <a:r>
              <a:rPr lang="en-US" dirty="0" smtClean="0"/>
              <a:t>Prime Number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Casente</a:t>
            </a:r>
            <a:r>
              <a:rPr lang="en-US" dirty="0" smtClean="0"/>
              <a:t>, Ellis </a:t>
            </a:r>
            <a:r>
              <a:rPr lang="en-US" dirty="0" err="1" smtClean="0"/>
              <a:t>Saupe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of Eratosthenes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3053"/>
            <a:ext cx="10949117" cy="30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5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78980"/>
            <a:ext cx="10515600" cy="1325563"/>
          </a:xfrm>
        </p:spPr>
        <p:txBody>
          <a:bodyPr/>
          <a:lstStyle/>
          <a:p>
            <a:r>
              <a:rPr lang="en-US" dirty="0" smtClean="0"/>
              <a:t>Single threaded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607127"/>
            <a:ext cx="5296087" cy="4142076"/>
          </a:xfrm>
        </p:spPr>
      </p:pic>
      <p:sp>
        <p:nvSpPr>
          <p:cNvPr id="7" name="TextBox 6"/>
          <p:cNvSpPr txBox="1"/>
          <p:nvPr/>
        </p:nvSpPr>
        <p:spPr>
          <a:xfrm>
            <a:off x="6400800" y="1704543"/>
            <a:ext cx="50984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Advantages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Simple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Testing if integer x is prime is O(1) after generation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Disadvantages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Memory intensive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Generation could be faster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58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Bounded Buffer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Uses less memory </a:t>
            </a:r>
          </a:p>
          <a:p>
            <a:pPr lvl="1"/>
            <a:r>
              <a:rPr lang="en-US" dirty="0" smtClean="0"/>
              <a:t>Unlimited generation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O(1) </a:t>
            </a:r>
            <a:r>
              <a:rPr lang="en-US" dirty="0" err="1" smtClean="0"/>
              <a:t>isPrime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Needs concurrency,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Threads / Processes to run sieve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generate faster</a:t>
            </a:r>
          </a:p>
          <a:p>
            <a:endParaRPr lang="en-US" dirty="0"/>
          </a:p>
          <a:p>
            <a:r>
              <a:rPr lang="en-US" dirty="0" smtClean="0"/>
              <a:t>Multiple “Producers”</a:t>
            </a:r>
          </a:p>
          <a:p>
            <a:pPr lvl="1"/>
            <a:r>
              <a:rPr lang="en-US" dirty="0" smtClean="0"/>
              <a:t>Evaluate multiples of primes</a:t>
            </a:r>
          </a:p>
          <a:p>
            <a:r>
              <a:rPr lang="en-US" dirty="0" smtClean="0"/>
              <a:t>“Consumer”</a:t>
            </a:r>
          </a:p>
          <a:p>
            <a:pPr lvl="1"/>
            <a:r>
              <a:rPr lang="en-US" dirty="0" smtClean="0"/>
              <a:t>Parses array for primes</a:t>
            </a:r>
          </a:p>
        </p:txBody>
      </p:sp>
    </p:spTree>
    <p:extLst>
      <p:ext uri="{BB962C8B-B14F-4D97-AF65-F5344CB8AC3E}">
        <p14:creationId xmlns:p14="http://schemas.microsoft.com/office/powerpoint/2010/main" val="94654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Sieve (Producer)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9879"/>
            <a:ext cx="7363691" cy="5229840"/>
          </a:xfrm>
        </p:spPr>
      </p:pic>
    </p:spTree>
    <p:extLst>
      <p:ext uri="{BB962C8B-B14F-4D97-AF65-F5344CB8AC3E}">
        <p14:creationId xmlns:p14="http://schemas.microsoft.com/office/powerpoint/2010/main" val="117136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Consumer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57588"/>
            <a:ext cx="7613073" cy="5288059"/>
          </a:xfrm>
        </p:spPr>
      </p:pic>
    </p:spTree>
    <p:extLst>
      <p:ext uri="{BB962C8B-B14F-4D97-AF65-F5344CB8AC3E}">
        <p14:creationId xmlns:p14="http://schemas.microsoft.com/office/powerpoint/2010/main" val="3730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87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Concurrent Prime Number Generation</vt:lpstr>
      <vt:lpstr>Sieve of Eratosthenes</vt:lpstr>
      <vt:lpstr>Single threaded</vt:lpstr>
      <vt:lpstr>Using a Bounded Buffer </vt:lpstr>
      <vt:lpstr>Multiple Threads / Processes to run sieve</vt:lpstr>
      <vt:lpstr>Current Sieve (Producer)</vt:lpstr>
      <vt:lpstr>Current Consumer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Prime Number Generation</dc:title>
  <dc:creator>Microsoft Office User</dc:creator>
  <cp:lastModifiedBy>Microsoft Office User</cp:lastModifiedBy>
  <cp:revision>7</cp:revision>
  <cp:lastPrinted>2018-04-24T22:06:10Z</cp:lastPrinted>
  <dcterms:created xsi:type="dcterms:W3CDTF">2018-04-24T20:11:59Z</dcterms:created>
  <dcterms:modified xsi:type="dcterms:W3CDTF">2018-04-24T22:10:39Z</dcterms:modified>
</cp:coreProperties>
</file>