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5" r:id="rId2"/>
  </p:sldMasterIdLst>
  <p:sldIdLst>
    <p:sldId id="256" r:id="rId3"/>
  </p:sldIdLst>
  <p:sldSz cx="27432000" cy="21945600"/>
  <p:notesSz cx="6858000" cy="9144000"/>
  <p:defaultTextStyle>
    <a:defPPr>
      <a:defRPr lang="en-US"/>
    </a:defPPr>
    <a:lvl1pPr marL="0" algn="l" defTabSz="2370125" rtl="0" eaLnBrk="1" latinLnBrk="0" hangingPunct="1">
      <a:defRPr sz="4666" kern="1200">
        <a:solidFill>
          <a:schemeClr val="tx1"/>
        </a:solidFill>
        <a:latin typeface="+mn-lt"/>
        <a:ea typeface="+mn-ea"/>
        <a:cs typeface="+mn-cs"/>
      </a:defRPr>
    </a:lvl1pPr>
    <a:lvl2pPr marL="1185062" algn="l" defTabSz="2370125" rtl="0" eaLnBrk="1" latinLnBrk="0" hangingPunct="1">
      <a:defRPr sz="4666" kern="1200">
        <a:solidFill>
          <a:schemeClr val="tx1"/>
        </a:solidFill>
        <a:latin typeface="+mn-lt"/>
        <a:ea typeface="+mn-ea"/>
        <a:cs typeface="+mn-cs"/>
      </a:defRPr>
    </a:lvl2pPr>
    <a:lvl3pPr marL="2370125" algn="l" defTabSz="2370125" rtl="0" eaLnBrk="1" latinLnBrk="0" hangingPunct="1">
      <a:defRPr sz="4666" kern="1200">
        <a:solidFill>
          <a:schemeClr val="tx1"/>
        </a:solidFill>
        <a:latin typeface="+mn-lt"/>
        <a:ea typeface="+mn-ea"/>
        <a:cs typeface="+mn-cs"/>
      </a:defRPr>
    </a:lvl3pPr>
    <a:lvl4pPr marL="3555187" algn="l" defTabSz="2370125" rtl="0" eaLnBrk="1" latinLnBrk="0" hangingPunct="1">
      <a:defRPr sz="4666" kern="1200">
        <a:solidFill>
          <a:schemeClr val="tx1"/>
        </a:solidFill>
        <a:latin typeface="+mn-lt"/>
        <a:ea typeface="+mn-ea"/>
        <a:cs typeface="+mn-cs"/>
      </a:defRPr>
    </a:lvl4pPr>
    <a:lvl5pPr marL="4740250" algn="l" defTabSz="2370125" rtl="0" eaLnBrk="1" latinLnBrk="0" hangingPunct="1">
      <a:defRPr sz="4666" kern="1200">
        <a:solidFill>
          <a:schemeClr val="tx1"/>
        </a:solidFill>
        <a:latin typeface="+mn-lt"/>
        <a:ea typeface="+mn-ea"/>
        <a:cs typeface="+mn-cs"/>
      </a:defRPr>
    </a:lvl5pPr>
    <a:lvl6pPr marL="5925312" algn="l" defTabSz="2370125" rtl="0" eaLnBrk="1" latinLnBrk="0" hangingPunct="1">
      <a:defRPr sz="4666" kern="1200">
        <a:solidFill>
          <a:schemeClr val="tx1"/>
        </a:solidFill>
        <a:latin typeface="+mn-lt"/>
        <a:ea typeface="+mn-ea"/>
        <a:cs typeface="+mn-cs"/>
      </a:defRPr>
    </a:lvl6pPr>
    <a:lvl7pPr marL="7110374" algn="l" defTabSz="2370125" rtl="0" eaLnBrk="1" latinLnBrk="0" hangingPunct="1">
      <a:defRPr sz="4666" kern="1200">
        <a:solidFill>
          <a:schemeClr val="tx1"/>
        </a:solidFill>
        <a:latin typeface="+mn-lt"/>
        <a:ea typeface="+mn-ea"/>
        <a:cs typeface="+mn-cs"/>
      </a:defRPr>
    </a:lvl7pPr>
    <a:lvl8pPr marL="8295437" algn="l" defTabSz="2370125" rtl="0" eaLnBrk="1" latinLnBrk="0" hangingPunct="1">
      <a:defRPr sz="4666" kern="1200">
        <a:solidFill>
          <a:schemeClr val="tx1"/>
        </a:solidFill>
        <a:latin typeface="+mn-lt"/>
        <a:ea typeface="+mn-ea"/>
        <a:cs typeface="+mn-cs"/>
      </a:defRPr>
    </a:lvl8pPr>
    <a:lvl9pPr marL="9480499" algn="l" defTabSz="2370125" rtl="0" eaLnBrk="1" latinLnBrk="0" hangingPunct="1">
      <a:defRPr sz="4666"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85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17547" y="3977877"/>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17547" y="3387612"/>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1401" y="9435692"/>
            <a:ext cx="6281539"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300981"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300981" y="3411871"/>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879455"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84415" y="3411871"/>
            <a:ext cx="6286500"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477210" y="3411871"/>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77210" y="3977877"/>
            <a:ext cx="627938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77210" y="9491358"/>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475637" y="1004531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77210" y="16922690"/>
            <a:ext cx="6279386" cy="89651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75637" y="1762229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7432" y="9996789"/>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3707871" y="1965211"/>
            <a:ext cx="19999355" cy="853440"/>
          </a:xfrm>
          <a:prstGeom prst="rect">
            <a:avLst/>
          </a:prstGeom>
        </p:spPr>
        <p:txBody>
          <a:bodyPr>
            <a:normAutofit/>
          </a:bodyPr>
          <a:lstStyle>
            <a:lvl1pPr marL="0" indent="0" algn="ctr">
              <a:buFontTx/>
              <a:buNone/>
              <a:defRPr sz="2750">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78" name="Text Placeholder 76"/>
          <p:cNvSpPr>
            <a:spLocks noGrp="1"/>
          </p:cNvSpPr>
          <p:nvPr>
            <p:ph type="body" sz="quarter" idx="151" hasCustomPrompt="1"/>
          </p:nvPr>
        </p:nvSpPr>
        <p:spPr>
          <a:xfrm>
            <a:off x="3707871" y="1085572"/>
            <a:ext cx="19999355" cy="853440"/>
          </a:xfrm>
          <a:prstGeom prst="rect">
            <a:avLst/>
          </a:prstGeom>
        </p:spPr>
        <p:txBody>
          <a:bodyPr anchor="t" anchorCtr="1">
            <a:normAutofit/>
          </a:bodyPr>
          <a:lstStyle>
            <a:lvl1pPr marL="0" indent="0" algn="ctr">
              <a:buFontTx/>
              <a:buNone/>
              <a:defRPr sz="4125">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79" name="Text Placeholder 76"/>
          <p:cNvSpPr>
            <a:spLocks noGrp="1"/>
          </p:cNvSpPr>
          <p:nvPr>
            <p:ph type="body" sz="quarter" idx="153" hasCustomPrompt="1"/>
          </p:nvPr>
        </p:nvSpPr>
        <p:spPr>
          <a:xfrm>
            <a:off x="3707871" y="139855"/>
            <a:ext cx="19999355" cy="906263"/>
          </a:xfrm>
          <a:prstGeom prst="rect">
            <a:avLst/>
          </a:prstGeom>
        </p:spPr>
        <p:txBody>
          <a:bodyPr anchor="t" anchorCtr="1">
            <a:normAutofit/>
          </a:bodyPr>
          <a:lstStyle>
            <a:lvl1pPr marL="0" indent="0" algn="ctr">
              <a:buFontTx/>
              <a:buNone/>
              <a:defRPr sz="5000" b="1">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Tree>
    <p:extLst>
      <p:ext uri="{BB962C8B-B14F-4D97-AF65-F5344CB8AC3E}">
        <p14:creationId xmlns:p14="http://schemas.microsoft.com/office/powerpoint/2010/main" val="2869653496"/>
      </p:ext>
    </p:extLst>
  </p:cSld>
  <p:clrMapOvr>
    <a:masterClrMapping/>
  </p:clrMapOvr>
  <p:extLst>
    <p:ext uri="{DCECCB84-F9BA-43D5-87BE-67443E8EF086}">
      <p15:sldGuideLst xmlns:p15="http://schemas.microsoft.com/office/powerpoint/2012/main">
        <p15:guide id="1" orient="horz" pos="32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91562"/>
            <a:ext cx="23317200" cy="764032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11526522"/>
            <a:ext cx="20574000" cy="529843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DF3A76-51C4-43AC-9698-678E7D87EDCD}"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D67F5-EBFE-4642-AC9D-21640EDB1098}" type="slidenum">
              <a:rPr lang="en-US" smtClean="0"/>
              <a:t>‹#›</a:t>
            </a:fld>
            <a:endParaRPr lang="en-US"/>
          </a:p>
        </p:txBody>
      </p:sp>
    </p:spTree>
    <p:extLst>
      <p:ext uri="{BB962C8B-B14F-4D97-AF65-F5344CB8AC3E}">
        <p14:creationId xmlns:p14="http://schemas.microsoft.com/office/powerpoint/2010/main" val="1957535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717547" y="3977877"/>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717547" y="3387612"/>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681401" y="9435692"/>
            <a:ext cx="6281539"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7300981"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7300981" y="3411871"/>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13879455"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13884415" y="3411871"/>
            <a:ext cx="6286500"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20477210" y="3411871"/>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20477210" y="3977877"/>
            <a:ext cx="627938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20477210" y="9491358"/>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20475637" y="1004531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20477210" y="16922690"/>
            <a:ext cx="6279386" cy="89651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20475637" y="1762229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677432" y="9996789"/>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3707871" y="1965211"/>
            <a:ext cx="19999355" cy="853440"/>
          </a:xfrm>
          <a:prstGeom prst="rect">
            <a:avLst/>
          </a:prstGeom>
        </p:spPr>
        <p:txBody>
          <a:bodyPr>
            <a:normAutofit/>
          </a:bodyPr>
          <a:lstStyle>
            <a:lvl1pPr marL="0" indent="0" algn="ctr">
              <a:buFontTx/>
              <a:buNone/>
              <a:defRPr sz="2750">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3707871" y="1085572"/>
            <a:ext cx="19999355" cy="853440"/>
          </a:xfrm>
          <a:prstGeom prst="rect">
            <a:avLst/>
          </a:prstGeom>
        </p:spPr>
        <p:txBody>
          <a:bodyPr anchor="t" anchorCtr="1">
            <a:normAutofit/>
          </a:bodyPr>
          <a:lstStyle>
            <a:lvl1pPr marL="0" indent="0" algn="ctr">
              <a:buFontTx/>
              <a:buNone/>
              <a:defRPr sz="4125">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3707871" y="139855"/>
            <a:ext cx="19999355" cy="906263"/>
          </a:xfrm>
          <a:prstGeom prst="rect">
            <a:avLst/>
          </a:prstGeom>
        </p:spPr>
        <p:txBody>
          <a:bodyPr anchor="t" anchorCtr="1">
            <a:normAutofit/>
          </a:bodyPr>
          <a:lstStyle>
            <a:lvl1pPr marL="0" indent="0" algn="ctr">
              <a:buFontTx/>
              <a:buNone/>
              <a:defRPr sz="5000" b="1">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Tree>
    <p:extLst>
      <p:ext uri="{BB962C8B-B14F-4D97-AF65-F5344CB8AC3E}">
        <p14:creationId xmlns:p14="http://schemas.microsoft.com/office/powerpoint/2010/main" val="8372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17547" y="3977877"/>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717547" y="3387612"/>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81401" y="9435692"/>
            <a:ext cx="6281539"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300981"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300981" y="3411871"/>
            <a:ext cx="6280547"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879455" y="3959713"/>
            <a:ext cx="628054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84415" y="3411871"/>
            <a:ext cx="6286500" cy="540589"/>
          </a:xfrm>
          <a:prstGeom prst="rect">
            <a:avLst/>
          </a:prstGeom>
          <a:noFill/>
        </p:spPr>
        <p:txBody>
          <a:bodyPr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477210" y="3411871"/>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77210" y="3977877"/>
            <a:ext cx="6279386"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77210" y="9491358"/>
            <a:ext cx="6279386" cy="54058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475637" y="1004531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77210" y="16922690"/>
            <a:ext cx="6279386" cy="896519"/>
          </a:xfrm>
          <a:prstGeom prst="rect">
            <a:avLst/>
          </a:prstGeom>
          <a:noFill/>
        </p:spPr>
        <p:txBody>
          <a:bodyPr wrap="square" lIns="91436" tIns="91436" rIns="91436" bIns="91436" anchor="ctr" anchorCtr="0">
            <a:spAutoFit/>
          </a:bodyPr>
          <a:lstStyle>
            <a:lvl1pPr marL="0" indent="0" algn="ctr">
              <a:buNone/>
              <a:defRPr sz="231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75637" y="17622298"/>
            <a:ext cx="6282531"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7432" y="9996789"/>
            <a:ext cx="6285508" cy="702158"/>
          </a:xfrm>
          <a:prstGeom prst="rect">
            <a:avLst/>
          </a:prstGeom>
        </p:spPr>
        <p:txBody>
          <a:bodyPr wrap="square" lIns="228589" tIns="228589" rIns="228589" bIns="228589">
            <a:spAutoFit/>
          </a:bodyPr>
          <a:lstStyle>
            <a:lvl1pPr marL="0" indent="0">
              <a:buNone/>
              <a:defRPr sz="1563">
                <a:solidFill>
                  <a:schemeClr val="tx1"/>
                </a:solidFill>
                <a:latin typeface="Calibri" panose="020F0502020204030204" pitchFamily="34" charset="0"/>
                <a:cs typeface="Calibri" panose="020F0502020204030204" pitchFamily="34"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3707871" y="1965211"/>
            <a:ext cx="19999355" cy="853440"/>
          </a:xfrm>
          <a:prstGeom prst="rect">
            <a:avLst/>
          </a:prstGeom>
        </p:spPr>
        <p:txBody>
          <a:bodyPr>
            <a:normAutofit/>
          </a:bodyPr>
          <a:lstStyle>
            <a:lvl1pPr marL="0" indent="0" algn="ctr">
              <a:buFontTx/>
              <a:buNone/>
              <a:defRPr sz="2750">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78" name="Text Placeholder 76"/>
          <p:cNvSpPr>
            <a:spLocks noGrp="1"/>
          </p:cNvSpPr>
          <p:nvPr>
            <p:ph type="body" sz="quarter" idx="151" hasCustomPrompt="1"/>
          </p:nvPr>
        </p:nvSpPr>
        <p:spPr>
          <a:xfrm>
            <a:off x="3707871" y="1085572"/>
            <a:ext cx="19999355" cy="853440"/>
          </a:xfrm>
          <a:prstGeom prst="rect">
            <a:avLst/>
          </a:prstGeom>
        </p:spPr>
        <p:txBody>
          <a:bodyPr anchor="t" anchorCtr="1">
            <a:normAutofit/>
          </a:bodyPr>
          <a:lstStyle>
            <a:lvl1pPr marL="0" indent="0" algn="ctr">
              <a:buFontTx/>
              <a:buNone/>
              <a:defRPr sz="4125">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79" name="Text Placeholder 76"/>
          <p:cNvSpPr>
            <a:spLocks noGrp="1"/>
          </p:cNvSpPr>
          <p:nvPr>
            <p:ph type="body" sz="quarter" idx="153" hasCustomPrompt="1"/>
          </p:nvPr>
        </p:nvSpPr>
        <p:spPr>
          <a:xfrm>
            <a:off x="3707871" y="139855"/>
            <a:ext cx="19999355" cy="906263"/>
          </a:xfrm>
          <a:prstGeom prst="rect">
            <a:avLst/>
          </a:prstGeom>
        </p:spPr>
        <p:txBody>
          <a:bodyPr anchor="t" anchorCtr="1">
            <a:normAutofit/>
          </a:bodyPr>
          <a:lstStyle>
            <a:lvl1pPr marL="0" indent="0" algn="ctr">
              <a:buFontTx/>
              <a:buNone/>
              <a:defRPr sz="5000" b="1">
                <a:solidFill>
                  <a:schemeClr val="bg1"/>
                </a:solidFill>
                <a:latin typeface="Calibri" panose="020F0502020204030204" pitchFamily="34" charset="0"/>
                <a:cs typeface="Calibri" panose="020F050202020403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Tree>
    <p:extLst>
      <p:ext uri="{BB962C8B-B14F-4D97-AF65-F5344CB8AC3E}">
        <p14:creationId xmlns:p14="http://schemas.microsoft.com/office/powerpoint/2010/main" val="1650243790"/>
      </p:ext>
    </p:extLst>
  </p:cSld>
  <p:clrMapOvr>
    <a:masterClrMapping/>
  </p:clrMapOvr>
  <p:extLst>
    <p:ext uri="{DCECCB84-F9BA-43D5-87BE-67443E8EF086}">
      <p15:sldGuideLst xmlns:p15="http://schemas.microsoft.com/office/powerpoint/2012/main">
        <p15:guide id="1" orient="horz" pos="321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p:nvSpPr>
        <p:spPr bwMode="auto">
          <a:xfrm>
            <a:off x="0" y="20794353"/>
            <a:ext cx="27432000" cy="1151247"/>
          </a:xfrm>
          <a:prstGeom prst="rect">
            <a:avLst/>
          </a:prstGeom>
          <a:solidFill>
            <a:schemeClr val="accent1">
              <a:lumMod val="50000"/>
            </a:schemeClr>
          </a:solidFill>
          <a:ln w="9525">
            <a:noFill/>
            <a:miter lim="800000"/>
            <a:headEnd/>
            <a:tailEnd/>
          </a:ln>
          <a:effectLst/>
        </p:spPr>
        <p:txBody>
          <a:bodyPr wrap="none" lIns="162554" tIns="81277" rIns="162554" bIns="81277" anchor="ctr"/>
          <a:lstStyle/>
          <a:p>
            <a:pPr>
              <a:defRPr/>
            </a:pPr>
            <a:endParaRPr lang="en-US" sz="8736"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p:nvSpPr>
        <p:spPr bwMode="auto">
          <a:xfrm>
            <a:off x="0" y="-10556"/>
            <a:ext cx="27432000" cy="3457948"/>
          </a:xfrm>
          <a:prstGeom prst="rect">
            <a:avLst/>
          </a:prstGeom>
          <a:solidFill>
            <a:schemeClr val="accent1">
              <a:lumMod val="50000"/>
            </a:schemeClr>
          </a:solidFill>
          <a:ln w="9525">
            <a:noFill/>
            <a:miter lim="800000"/>
            <a:headEnd/>
            <a:tailEnd/>
          </a:ln>
          <a:effectLst/>
        </p:spPr>
        <p:txBody>
          <a:bodyPr wrap="none" lIns="162554" tIns="81277" rIns="162554" bIns="81277" anchor="ctr"/>
          <a:lstStyle/>
          <a:p>
            <a:pPr>
              <a:defRPr/>
            </a:pPr>
            <a:endParaRPr lang="en-US" sz="8736" dirty="0"/>
          </a:p>
        </p:txBody>
      </p:sp>
      <p:sp>
        <p:nvSpPr>
          <p:cNvPr id="7" name="Rounded Rectangle 6">
            <a:extLst>
              <a:ext uri="{FF2B5EF4-FFF2-40B4-BE49-F238E27FC236}">
                <a16:creationId xmlns:a16="http://schemas.microsoft.com/office/drawing/2014/main" id="{DB092838-408F-4440-B2D2-A65569FD0EE5}"/>
              </a:ext>
            </a:extLst>
          </p:cNvPr>
          <p:cNvSpPr/>
          <p:nvPr/>
        </p:nvSpPr>
        <p:spPr>
          <a:xfrm>
            <a:off x="457198" y="2757109"/>
            <a:ext cx="26517602" cy="18455963"/>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0" name="Text Box 14"/>
          <p:cNvSpPr txBox="1">
            <a:spLocks noChangeArrowheads="1"/>
          </p:cNvSpPr>
          <p:nvPr/>
        </p:nvSpPr>
        <p:spPr bwMode="auto">
          <a:xfrm>
            <a:off x="457198" y="21369977"/>
            <a:ext cx="1571625" cy="210640"/>
          </a:xfrm>
          <a:prstGeom prst="rect">
            <a:avLst/>
          </a:prstGeom>
          <a:noFill/>
          <a:ln w="9525">
            <a:noFill/>
            <a:miter lim="800000"/>
            <a:headEnd/>
            <a:tailEnd/>
          </a:ln>
          <a:effectLst/>
        </p:spPr>
        <p:txBody>
          <a:bodyPr lIns="57039" tIns="28514" rIns="57039" bIns="28514">
            <a:sp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p:extLst>
              <p:ext uri="{D42A27DB-BD31-4B8C-83A1-F6EECF244321}">
                <p14:modId xmlns:p14="http://schemas.microsoft.com/office/powerpoint/2010/main" val="368202175"/>
              </p:ext>
            </p:extLst>
          </p:nvPr>
        </p:nvGraphicFramePr>
        <p:xfrm>
          <a:off x="-6631950" y="9399"/>
          <a:ext cx="6110543" cy="21786147"/>
        </p:xfrm>
        <a:graphic>
          <a:graphicData uri="http://schemas.openxmlformats.org/drawingml/2006/table">
            <a:tbl>
              <a:tblPr firstRow="1" bandRow="1">
                <a:tableStyleId>{5C22544A-7EE6-4342-B048-85BDC9FD1C3A}</a:tableStyleId>
              </a:tblPr>
              <a:tblGrid>
                <a:gridCol w="2620153">
                  <a:extLst>
                    <a:ext uri="{9D8B030D-6E8A-4147-A177-3AD203B41FA5}">
                      <a16:colId xmlns:a16="http://schemas.microsoft.com/office/drawing/2014/main" val="20000"/>
                    </a:ext>
                  </a:extLst>
                </a:gridCol>
                <a:gridCol w="3490390">
                  <a:extLst>
                    <a:ext uri="{9D8B030D-6E8A-4147-A177-3AD203B41FA5}">
                      <a16:colId xmlns:a16="http://schemas.microsoft.com/office/drawing/2014/main" val="20001"/>
                    </a:ext>
                  </a:extLst>
                </a:gridCol>
              </a:tblGrid>
              <a:tr h="88607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14300" marR="57150" marT="91440" marB="3048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804416">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36"x48"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14300" marR="57150" marT="91440" marB="3048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048278">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 </a:t>
                      </a:r>
                    </a:p>
                    <a:p>
                      <a:pPr algn="ct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36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wide</a:t>
                      </a:r>
                      <a:r>
                        <a:rPr lang="en-US" sz="1300" dirty="0">
                          <a:solidFill>
                            <a:schemeClr val="bg1"/>
                          </a:solidFill>
                          <a:latin typeface="Arial" panose="020B0604020202020204" pitchFamily="34" charset="0"/>
                          <a:cs typeface="Arial" panose="020B0604020202020204" pitchFamily="34" charset="0"/>
                        </a:rPr>
                        <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L="57150" marR="57150" marT="30480" marB="3048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Check the template size</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30 tall x 40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56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48 tall x 64 wide</a:t>
                      </a:r>
                    </a:p>
                  </a:txBody>
                  <a:tcPr marL="114300" marR="57150" marT="91440" marB="30480">
                    <a:solidFill>
                      <a:srgbClr val="010101"/>
                    </a:solidFill>
                  </a:tcPr>
                </a:tc>
                <a:extLst>
                  <a:ext uri="{0D108BD9-81ED-4DB2-BD59-A6C34878D82A}">
                    <a16:rowId xmlns:a16="http://schemas.microsoft.com/office/drawing/2014/main" val="10008"/>
                  </a:ext>
                </a:extLst>
              </a:tr>
              <a:tr h="2859128">
                <a:tc>
                  <a:txBody>
                    <a:bodyPr/>
                    <a:lstStyle/>
                    <a:p>
                      <a:endParaRPr lang="en-US" sz="1300" dirty="0">
                        <a:solidFill>
                          <a:srgbClr val="1F3A4E"/>
                        </a:solidFill>
                      </a:endParaRPr>
                    </a:p>
                  </a:txBody>
                  <a:tcPr marL="57150" marR="57150" marT="30480" marB="30480">
                    <a:blipFill rotWithShape="1">
                      <a:blip r:embed="rId4"/>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7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14300" marR="57150" marT="91440" marB="30480">
                    <a:solidFill>
                      <a:srgbClr val="010101"/>
                    </a:solidFill>
                  </a:tcPr>
                </a:tc>
                <a:extLst>
                  <a:ext uri="{0D108BD9-81ED-4DB2-BD59-A6C34878D82A}">
                    <a16:rowId xmlns:a16="http://schemas.microsoft.com/office/drawing/2014/main" val="10001"/>
                  </a:ext>
                </a:extLst>
              </a:tr>
              <a:tr h="1200351">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57150" marR="57150" marT="30480" marB="3048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549559">
                <a:tc>
                  <a:txBody>
                    <a:bodyPr/>
                    <a:lstStyle/>
                    <a:p>
                      <a:endParaRPr lang="en-US" sz="1300" dirty="0">
                        <a:solidFill>
                          <a:srgbClr val="1F3A4E"/>
                        </a:solidFill>
                      </a:endParaRPr>
                    </a:p>
                  </a:txBody>
                  <a:tcPr marL="57150" marR="57150" marT="30480" marB="30480">
                    <a:blipFill rotWithShape="1">
                      <a:blip r:embed="rId5"/>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14300" marR="57150" marT="91440" marB="30480">
                    <a:solidFill>
                      <a:srgbClr val="010101"/>
                    </a:solidFill>
                  </a:tcPr>
                </a:tc>
                <a:extLst>
                  <a:ext uri="{0D108BD9-81ED-4DB2-BD59-A6C34878D82A}">
                    <a16:rowId xmlns:a16="http://schemas.microsoft.com/office/drawing/2014/main" val="10003"/>
                  </a:ext>
                </a:extLst>
              </a:tr>
              <a:tr h="2346090">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L="57150" marR="57150" marT="30480" marB="3048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851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14300" marR="57150" marT="91440" marB="3048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52878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14300" marR="57150" marT="91440" marB="3048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5351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14300" marR="57150" marT="91440" marB="3048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12484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14300" marR="57150" marT="91440" marB="3048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p:extLst>
              <p:ext uri="{D42A27DB-BD31-4B8C-83A1-F6EECF244321}">
                <p14:modId xmlns:p14="http://schemas.microsoft.com/office/powerpoint/2010/main" val="3650813298"/>
              </p:ext>
            </p:extLst>
          </p:nvPr>
        </p:nvGraphicFramePr>
        <p:xfrm>
          <a:off x="27934518" y="-56500"/>
          <a:ext cx="5893867" cy="22050047"/>
        </p:xfrm>
        <a:graphic>
          <a:graphicData uri="http://schemas.openxmlformats.org/drawingml/2006/table">
            <a:tbl>
              <a:tblPr firstRow="1" bandRow="1">
                <a:tableStyleId>{5C22544A-7EE6-4342-B048-85BDC9FD1C3A}</a:tableStyleId>
              </a:tblPr>
              <a:tblGrid>
                <a:gridCol w="2089897">
                  <a:extLst>
                    <a:ext uri="{9D8B030D-6E8A-4147-A177-3AD203B41FA5}">
                      <a16:colId xmlns:a16="http://schemas.microsoft.com/office/drawing/2014/main" val="20000"/>
                    </a:ext>
                  </a:extLst>
                </a:gridCol>
                <a:gridCol w="863474">
                  <a:extLst>
                    <a:ext uri="{9D8B030D-6E8A-4147-A177-3AD203B41FA5}">
                      <a16:colId xmlns:a16="http://schemas.microsoft.com/office/drawing/2014/main" val="997673227"/>
                    </a:ext>
                  </a:extLst>
                </a:gridCol>
                <a:gridCol w="2940496">
                  <a:extLst>
                    <a:ext uri="{9D8B030D-6E8A-4147-A177-3AD203B41FA5}">
                      <a16:colId xmlns:a16="http://schemas.microsoft.com/office/drawing/2014/main" val="4164475170"/>
                    </a:ext>
                  </a:extLst>
                </a:gridCol>
              </a:tblGrid>
              <a:tr h="117095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700" b="0" spc="600" dirty="0">
                          <a:solidFill>
                            <a:srgbClr val="1F3A4E"/>
                          </a:solidFill>
                          <a:latin typeface="Arial Black" panose="020B0A04020102020204" pitchFamily="34" charset="0"/>
                        </a:rPr>
                        <a:t>QUICK START GUIDE</a:t>
                      </a:r>
                      <a:br>
                        <a:rPr lang="en-US" sz="2700" b="0" spc="600" dirty="0">
                          <a:solidFill>
                            <a:srgbClr val="1F3A4E"/>
                          </a:solidFill>
                          <a:latin typeface="Arial Black" panose="020B0A04020102020204" pitchFamily="34" charset="0"/>
                        </a:rPr>
                      </a:br>
                      <a:r>
                        <a:rPr lang="en-US" sz="2100" b="1" spc="0" dirty="0">
                          <a:solidFill>
                            <a:srgbClr val="FF0000"/>
                          </a:solidFill>
                          <a:latin typeface="Trebuchet MS" pitchFamily="34" charset="0"/>
                        </a:rPr>
                        <a:t>(THIS SIDEBAR WILL NOT PRINT)</a:t>
                      </a:r>
                      <a:endParaRPr lang="en-US" sz="2700" b="1" spc="600" dirty="0">
                        <a:solidFill>
                          <a:schemeClr val="bg1"/>
                        </a:solidFill>
                        <a:latin typeface="Trebuchet MS" pitchFamily="34" charset="0"/>
                      </a:endParaRPr>
                    </a:p>
                  </a:txBody>
                  <a:tcPr marL="114300" marR="57150" marT="91440" marB="3048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734">
                <a:tc gridSpan="3">
                  <a:txBody>
                    <a:bodyPr/>
                    <a:lstStyle/>
                    <a:p>
                      <a:pPr algn="l"/>
                      <a:r>
                        <a:rPr lang="en-US" sz="1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8">
                            <a:extLst>
                              <a:ext uri="{A12FA001-AC4F-418D-AE19-62706E023703}">
                                <ahyp:hlinkClr xmlns=""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14300" marR="57150" marT="91440" marB="3048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a:p>
                  </a:txBody>
                  <a:tcPr/>
                </a:tc>
                <a:extLst>
                  <a:ext uri="{0D108BD9-81ED-4DB2-BD59-A6C34878D82A}">
                    <a16:rowId xmlns:a16="http://schemas.microsoft.com/office/drawing/2014/main" val="10001"/>
                  </a:ext>
                </a:extLst>
              </a:tr>
              <a:tr h="2445146">
                <a:tc gridSpan="3">
                  <a:txBody>
                    <a:bodyPr/>
                    <a:lstStyle/>
                    <a:p>
                      <a:r>
                        <a:rPr lang="en-US" sz="19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3600" u="sng" dirty="0">
                        <a:solidFill>
                          <a:srgbClr val="FFC000"/>
                        </a:solidFill>
                      </a:endParaRPr>
                    </a:p>
                  </a:txBody>
                  <a:tcPr marL="114300" marR="57150" marT="91440" marB="30480">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45138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14300" marR="57150" marT="91440" marB="3048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14300" marR="57150" marT="91440" marB="30480">
                    <a:solidFill>
                      <a:srgbClr val="010101"/>
                    </a:solidFill>
                  </a:tcPr>
                </a:tc>
                <a:extLst>
                  <a:ext uri="{0D108BD9-81ED-4DB2-BD59-A6C34878D82A}">
                    <a16:rowId xmlns:a16="http://schemas.microsoft.com/office/drawing/2014/main" val="10005"/>
                  </a:ext>
                </a:extLst>
              </a:tr>
              <a:tr h="19255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14300" marR="57150" marT="91440" marB="3048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2520951">
                <a:tc gridSpan="2">
                  <a:txBody>
                    <a:bodyPr/>
                    <a:lstStyle/>
                    <a:p>
                      <a:r>
                        <a:rPr lang="en-US" sz="1900" b="1" dirty="0">
                          <a:solidFill>
                            <a:srgbClr val="FFC000"/>
                          </a:solidFill>
                          <a:latin typeface="Arial" panose="020B0604020202020204" pitchFamily="34" charset="0"/>
                          <a:cs typeface="Arial" panose="020B0604020202020204" pitchFamily="34" charset="0"/>
                        </a:rPr>
                        <a:t>How to</a:t>
                      </a:r>
                      <a:r>
                        <a:rPr lang="en-US" sz="1900" b="1" baseline="0" dirty="0">
                          <a:solidFill>
                            <a:srgbClr val="FFC000"/>
                          </a:solidFill>
                          <a:latin typeface="Arial" panose="020B0604020202020204" pitchFamily="34" charset="0"/>
                          <a:cs typeface="Arial" panose="020B0604020202020204" pitchFamily="34" charset="0"/>
                        </a:rPr>
                        <a:t> preview your poster prior to printing</a:t>
                      </a:r>
                      <a:endParaRPr lang="en-US" sz="1900" b="1" dirty="0">
                        <a:solidFill>
                          <a:srgbClr val="FFC000"/>
                        </a:solidFill>
                        <a:latin typeface="Arial" panose="020B0604020202020204" pitchFamily="34" charset="0"/>
                        <a:cs typeface="Arial" panose="020B0604020202020204" pitchFamily="34" charset="0"/>
                      </a:endParaRPr>
                    </a:p>
                    <a:p>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14300" marR="57150" marT="91440" marB="30480">
                    <a:solidFill>
                      <a:srgbClr val="010101"/>
                    </a:solidFill>
                  </a:tcPr>
                </a:tc>
                <a:tc hMerge="1">
                  <a:txBody>
                    <a:bodyPr/>
                    <a:lstStyle/>
                    <a:p>
                      <a:endParaRPr lang="en-US"/>
                    </a:p>
                  </a:txBody>
                  <a:tcPr/>
                </a:tc>
                <a:tc>
                  <a:txBody>
                    <a:bodyPr/>
                    <a:lstStyle/>
                    <a:p>
                      <a:pPr algn="ctr"/>
                      <a:r>
                        <a:rPr lang="en-US" sz="77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3600" dirty="0"/>
                    </a:p>
                  </a:txBody>
                  <a:tcPr marL="114300" marR="57150" marT="91440" marB="30480" anchor="ctr">
                    <a:solidFill>
                      <a:schemeClr val="tx1">
                        <a:lumMod val="95000"/>
                        <a:lumOff val="5000"/>
                      </a:schemeClr>
                    </a:solidFill>
                  </a:tcPr>
                </a:tc>
                <a:extLst>
                  <a:ext uri="{0D108BD9-81ED-4DB2-BD59-A6C34878D82A}">
                    <a16:rowId xmlns:a16="http://schemas.microsoft.com/office/drawing/2014/main" val="10006"/>
                  </a:ext>
                </a:extLst>
              </a:tr>
              <a:tr h="378267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
                      </a: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14300" marR="57150" marT="91440" marB="3048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3185">
                <a:tc gridSpan="3">
                  <a:txBody>
                    <a:bodyPr/>
                    <a:lstStyle/>
                    <a:p>
                      <a:endParaRPr lang="en-US" sz="1600" dirty="0">
                        <a:solidFill>
                          <a:srgbClr val="1F3A4E"/>
                        </a:solidFill>
                      </a:endParaRPr>
                    </a:p>
                  </a:txBody>
                  <a:tcPr marL="114300" marR="57150" marT="91440" marB="30480">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41469">
                <a:tc>
                  <a:txBody>
                    <a:bodyPr/>
                    <a:lstStyle/>
                    <a:p>
                      <a:pPr>
                        <a:lnSpc>
                          <a:spcPts val="2600"/>
                        </a:lnSpc>
                      </a:pPr>
                      <a:r>
                        <a:rPr lang="en-US" sz="1300" dirty="0">
                          <a:solidFill>
                            <a:schemeClr val="bg1">
                              <a:lumMod val="85000"/>
                            </a:schemeClr>
                          </a:solidFill>
                          <a:latin typeface="Arial"/>
                          <a:cs typeface="Arial"/>
                        </a:rPr>
                        <a:t>© 2019</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r>
                        <a:rPr lang="en-US" sz="1300" dirty="0">
                          <a:solidFill>
                            <a:schemeClr val="bg1">
                              <a:lumMod val="85000"/>
                            </a:schemeClr>
                          </a:solidFill>
                          <a:latin typeface="Arial"/>
                          <a:cs typeface="Arial"/>
                        </a:rPr>
                        <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14300" marR="57150" marT="91440" marB="304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1200" dirty="0">
                        <a:solidFill>
                          <a:schemeClr val="bg1">
                            <a:lumMod val="85000"/>
                          </a:schemeClr>
                        </a:solidFill>
                        <a:latin typeface="Arial"/>
                        <a:cs typeface="Arial"/>
                      </a:endParaRPr>
                    </a:p>
                  </a:txBody>
                  <a:tcPr marL="114300" marR="57150" marT="91440" marB="3048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65590230"/>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defTabSz="2743063" rtl="0" eaLnBrk="1" latinLnBrk="0" hangingPunct="1">
        <a:spcBef>
          <a:spcPct val="0"/>
        </a:spcBef>
        <a:buNone/>
        <a:defRPr sz="5500" kern="1200">
          <a:solidFill>
            <a:schemeClr val="bg1"/>
          </a:solidFill>
          <a:latin typeface="Trebuchet MS" pitchFamily="34" charset="0"/>
          <a:ea typeface="+mj-ea"/>
          <a:cs typeface="+mj-cs"/>
        </a:defRPr>
      </a:lvl1pPr>
    </p:titleStyle>
    <p:bodyStyle>
      <a:lvl1pPr marL="1028649" indent="-1028649" algn="l" defTabSz="2743063" rtl="0" eaLnBrk="1" latinLnBrk="0" hangingPunct="1">
        <a:spcBef>
          <a:spcPct val="20000"/>
        </a:spcBef>
        <a:buFont typeface="Arial" pitchFamily="34" charset="0"/>
        <a:buChar char="•"/>
        <a:defRPr sz="9625" kern="1200">
          <a:solidFill>
            <a:schemeClr val="tx1"/>
          </a:solidFill>
          <a:latin typeface="+mn-lt"/>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43063" rtl="0" eaLnBrk="1" latinLnBrk="0" hangingPunct="1">
        <a:defRPr sz="5375" kern="1200">
          <a:solidFill>
            <a:schemeClr val="tx1"/>
          </a:solidFill>
          <a:latin typeface="+mn-lt"/>
          <a:ea typeface="+mn-ea"/>
          <a:cs typeface="+mn-cs"/>
        </a:defRPr>
      </a:lvl1pPr>
      <a:lvl2pPr marL="1371532" algn="l" defTabSz="2743063" rtl="0" eaLnBrk="1" latinLnBrk="0" hangingPunct="1">
        <a:defRPr sz="5375" kern="1200">
          <a:solidFill>
            <a:schemeClr val="tx1"/>
          </a:solidFill>
          <a:latin typeface="+mn-lt"/>
          <a:ea typeface="+mn-ea"/>
          <a:cs typeface="+mn-cs"/>
        </a:defRPr>
      </a:lvl2pPr>
      <a:lvl3pPr marL="2743063" algn="l" defTabSz="2743063" rtl="0" eaLnBrk="1" latinLnBrk="0" hangingPunct="1">
        <a:defRPr sz="5375" kern="1200">
          <a:solidFill>
            <a:schemeClr val="tx1"/>
          </a:solidFill>
          <a:latin typeface="+mn-lt"/>
          <a:ea typeface="+mn-ea"/>
          <a:cs typeface="+mn-cs"/>
        </a:defRPr>
      </a:lvl3pPr>
      <a:lvl4pPr marL="4114594" algn="l" defTabSz="2743063" rtl="0" eaLnBrk="1" latinLnBrk="0" hangingPunct="1">
        <a:defRPr sz="5375" kern="1200">
          <a:solidFill>
            <a:schemeClr val="tx1"/>
          </a:solidFill>
          <a:latin typeface="+mn-lt"/>
          <a:ea typeface="+mn-ea"/>
          <a:cs typeface="+mn-cs"/>
        </a:defRPr>
      </a:lvl4pPr>
      <a:lvl5pPr marL="5486126" algn="l" defTabSz="2743063" rtl="0" eaLnBrk="1" latinLnBrk="0" hangingPunct="1">
        <a:defRPr sz="5375" kern="1200">
          <a:solidFill>
            <a:schemeClr val="tx1"/>
          </a:solidFill>
          <a:latin typeface="+mn-lt"/>
          <a:ea typeface="+mn-ea"/>
          <a:cs typeface="+mn-cs"/>
        </a:defRPr>
      </a:lvl5pPr>
      <a:lvl6pPr marL="6857658" algn="l" defTabSz="2743063" rtl="0" eaLnBrk="1" latinLnBrk="0" hangingPunct="1">
        <a:defRPr sz="5375" kern="1200">
          <a:solidFill>
            <a:schemeClr val="tx1"/>
          </a:solidFill>
          <a:latin typeface="+mn-lt"/>
          <a:ea typeface="+mn-ea"/>
          <a:cs typeface="+mn-cs"/>
        </a:defRPr>
      </a:lvl6pPr>
      <a:lvl7pPr marL="8229189" algn="l" defTabSz="2743063" rtl="0" eaLnBrk="1" latinLnBrk="0" hangingPunct="1">
        <a:defRPr sz="5375" kern="1200">
          <a:solidFill>
            <a:schemeClr val="tx1"/>
          </a:solidFill>
          <a:latin typeface="+mn-lt"/>
          <a:ea typeface="+mn-ea"/>
          <a:cs typeface="+mn-cs"/>
        </a:defRPr>
      </a:lvl7pPr>
      <a:lvl8pPr marL="9600720" algn="l" defTabSz="2743063" rtl="0" eaLnBrk="1" latinLnBrk="0" hangingPunct="1">
        <a:defRPr sz="5375" kern="1200">
          <a:solidFill>
            <a:schemeClr val="tx1"/>
          </a:solidFill>
          <a:latin typeface="+mn-lt"/>
          <a:ea typeface="+mn-ea"/>
          <a:cs typeface="+mn-cs"/>
        </a:defRPr>
      </a:lvl8pPr>
      <a:lvl9pPr marL="10972252" algn="l" defTabSz="2743063" rtl="0" eaLnBrk="1" latinLnBrk="0" hangingPunct="1">
        <a:defRPr sz="537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p:nvSpPr>
        <p:spPr bwMode="auto">
          <a:xfrm>
            <a:off x="0" y="20794353"/>
            <a:ext cx="27432000" cy="1151247"/>
          </a:xfrm>
          <a:prstGeom prst="rect">
            <a:avLst/>
          </a:prstGeom>
          <a:solidFill>
            <a:schemeClr val="accent1">
              <a:lumMod val="50000"/>
            </a:schemeClr>
          </a:solidFill>
          <a:ln w="9525">
            <a:noFill/>
            <a:miter lim="800000"/>
            <a:headEnd/>
            <a:tailEnd/>
          </a:ln>
          <a:effectLst/>
        </p:spPr>
        <p:txBody>
          <a:bodyPr wrap="none" lIns="162554" tIns="81277" rIns="162554" bIns="81277" anchor="ctr"/>
          <a:lstStyle/>
          <a:p>
            <a:pPr>
              <a:defRPr/>
            </a:pPr>
            <a:endParaRPr lang="en-US" sz="8736"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p:nvSpPr>
        <p:spPr bwMode="auto">
          <a:xfrm>
            <a:off x="0" y="-10556"/>
            <a:ext cx="27432000" cy="3457948"/>
          </a:xfrm>
          <a:prstGeom prst="rect">
            <a:avLst/>
          </a:prstGeom>
          <a:solidFill>
            <a:schemeClr val="accent1">
              <a:lumMod val="50000"/>
            </a:schemeClr>
          </a:solidFill>
          <a:ln w="9525">
            <a:noFill/>
            <a:miter lim="800000"/>
            <a:headEnd/>
            <a:tailEnd/>
          </a:ln>
          <a:effectLst/>
        </p:spPr>
        <p:txBody>
          <a:bodyPr wrap="none" lIns="162554" tIns="81277" rIns="162554" bIns="81277" anchor="ctr"/>
          <a:lstStyle/>
          <a:p>
            <a:pPr>
              <a:defRPr/>
            </a:pPr>
            <a:endParaRPr lang="en-US" sz="8736" dirty="0"/>
          </a:p>
        </p:txBody>
      </p:sp>
      <p:sp>
        <p:nvSpPr>
          <p:cNvPr id="5" name="Rounded Rectangle 4">
            <a:extLst>
              <a:ext uri="{FF2B5EF4-FFF2-40B4-BE49-F238E27FC236}">
                <a16:creationId xmlns:a16="http://schemas.microsoft.com/office/drawing/2014/main" id="{F0E3A844-C1E6-A44D-8098-DA3E856EA7D8}"/>
              </a:ext>
            </a:extLst>
          </p:cNvPr>
          <p:cNvSpPr/>
          <p:nvPr/>
        </p:nvSpPr>
        <p:spPr>
          <a:xfrm>
            <a:off x="457198" y="2757109"/>
            <a:ext cx="26517602" cy="18455963"/>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p:nvSpPr>
        <p:spPr bwMode="auto">
          <a:xfrm>
            <a:off x="457198" y="21369977"/>
            <a:ext cx="1571625" cy="210640"/>
          </a:xfrm>
          <a:prstGeom prst="rect">
            <a:avLst/>
          </a:prstGeom>
          <a:noFill/>
          <a:ln w="9525">
            <a:noFill/>
            <a:miter lim="800000"/>
            <a:headEnd/>
            <a:tailEnd/>
          </a:ln>
          <a:effectLst/>
        </p:spPr>
        <p:txBody>
          <a:bodyPr lIns="57039" tIns="28514" rIns="57039" bIns="28514">
            <a:sp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194351959"/>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2743063" rtl="0" eaLnBrk="1" latinLnBrk="0" hangingPunct="1">
        <a:spcBef>
          <a:spcPct val="0"/>
        </a:spcBef>
        <a:buNone/>
        <a:defRPr sz="5500" kern="1200">
          <a:solidFill>
            <a:schemeClr val="bg1"/>
          </a:solidFill>
          <a:latin typeface="Trebuchet MS" pitchFamily="34" charset="0"/>
          <a:ea typeface="+mj-ea"/>
          <a:cs typeface="+mj-cs"/>
        </a:defRPr>
      </a:lvl1pPr>
    </p:titleStyle>
    <p:bodyStyle>
      <a:lvl1pPr marL="1028649" indent="-1028649" algn="l" defTabSz="2743063" rtl="0" eaLnBrk="1" latinLnBrk="0" hangingPunct="1">
        <a:spcBef>
          <a:spcPct val="20000"/>
        </a:spcBef>
        <a:buFont typeface="Arial" pitchFamily="34" charset="0"/>
        <a:buChar char="•"/>
        <a:defRPr sz="9625" kern="1200">
          <a:solidFill>
            <a:schemeClr val="tx1"/>
          </a:solidFill>
          <a:latin typeface="+mn-lt"/>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43063" rtl="0" eaLnBrk="1" latinLnBrk="0" hangingPunct="1">
        <a:defRPr sz="5375" kern="1200">
          <a:solidFill>
            <a:schemeClr val="tx1"/>
          </a:solidFill>
          <a:latin typeface="+mn-lt"/>
          <a:ea typeface="+mn-ea"/>
          <a:cs typeface="+mn-cs"/>
        </a:defRPr>
      </a:lvl1pPr>
      <a:lvl2pPr marL="1371532" algn="l" defTabSz="2743063" rtl="0" eaLnBrk="1" latinLnBrk="0" hangingPunct="1">
        <a:defRPr sz="5375" kern="1200">
          <a:solidFill>
            <a:schemeClr val="tx1"/>
          </a:solidFill>
          <a:latin typeface="+mn-lt"/>
          <a:ea typeface="+mn-ea"/>
          <a:cs typeface="+mn-cs"/>
        </a:defRPr>
      </a:lvl2pPr>
      <a:lvl3pPr marL="2743063" algn="l" defTabSz="2743063" rtl="0" eaLnBrk="1" latinLnBrk="0" hangingPunct="1">
        <a:defRPr sz="5375" kern="1200">
          <a:solidFill>
            <a:schemeClr val="tx1"/>
          </a:solidFill>
          <a:latin typeface="+mn-lt"/>
          <a:ea typeface="+mn-ea"/>
          <a:cs typeface="+mn-cs"/>
        </a:defRPr>
      </a:lvl3pPr>
      <a:lvl4pPr marL="4114594" algn="l" defTabSz="2743063" rtl="0" eaLnBrk="1" latinLnBrk="0" hangingPunct="1">
        <a:defRPr sz="5375" kern="1200">
          <a:solidFill>
            <a:schemeClr val="tx1"/>
          </a:solidFill>
          <a:latin typeface="+mn-lt"/>
          <a:ea typeface="+mn-ea"/>
          <a:cs typeface="+mn-cs"/>
        </a:defRPr>
      </a:lvl4pPr>
      <a:lvl5pPr marL="5486126" algn="l" defTabSz="2743063" rtl="0" eaLnBrk="1" latinLnBrk="0" hangingPunct="1">
        <a:defRPr sz="5375" kern="1200">
          <a:solidFill>
            <a:schemeClr val="tx1"/>
          </a:solidFill>
          <a:latin typeface="+mn-lt"/>
          <a:ea typeface="+mn-ea"/>
          <a:cs typeface="+mn-cs"/>
        </a:defRPr>
      </a:lvl5pPr>
      <a:lvl6pPr marL="6857658" algn="l" defTabSz="2743063" rtl="0" eaLnBrk="1" latinLnBrk="0" hangingPunct="1">
        <a:defRPr sz="5375" kern="1200">
          <a:solidFill>
            <a:schemeClr val="tx1"/>
          </a:solidFill>
          <a:latin typeface="+mn-lt"/>
          <a:ea typeface="+mn-ea"/>
          <a:cs typeface="+mn-cs"/>
        </a:defRPr>
      </a:lvl6pPr>
      <a:lvl7pPr marL="8229189" algn="l" defTabSz="2743063" rtl="0" eaLnBrk="1" latinLnBrk="0" hangingPunct="1">
        <a:defRPr sz="5375" kern="1200">
          <a:solidFill>
            <a:schemeClr val="tx1"/>
          </a:solidFill>
          <a:latin typeface="+mn-lt"/>
          <a:ea typeface="+mn-ea"/>
          <a:cs typeface="+mn-cs"/>
        </a:defRPr>
      </a:lvl7pPr>
      <a:lvl8pPr marL="9600720" algn="l" defTabSz="2743063" rtl="0" eaLnBrk="1" latinLnBrk="0" hangingPunct="1">
        <a:defRPr sz="5375" kern="1200">
          <a:solidFill>
            <a:schemeClr val="tx1"/>
          </a:solidFill>
          <a:latin typeface="+mn-lt"/>
          <a:ea typeface="+mn-ea"/>
          <a:cs typeface="+mn-cs"/>
        </a:defRPr>
      </a:lvl8pPr>
      <a:lvl9pPr marL="10972252" algn="l" defTabSz="2743063" rtl="0" eaLnBrk="1" latinLnBrk="0" hangingPunct="1">
        <a:defRPr sz="5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INTRODUCTION</a:t>
            </a:r>
            <a:endParaRPr lang="en-US" dirty="0"/>
          </a:p>
        </p:txBody>
      </p:sp>
      <p:sp>
        <p:nvSpPr>
          <p:cNvPr id="7" name="Text Placeholder 6"/>
          <p:cNvSpPr>
            <a:spLocks noGrp="1"/>
          </p:cNvSpPr>
          <p:nvPr>
            <p:ph type="body" sz="quarter" idx="21"/>
          </p:nvPr>
        </p:nvSpPr>
        <p:spPr>
          <a:xfrm>
            <a:off x="717547" y="11743837"/>
            <a:ext cx="6280546" cy="702158"/>
          </a:xfrm>
        </p:spPr>
        <p:txBody>
          <a:bodyPr/>
          <a:lstStyle/>
          <a:p>
            <a:endParaRPr lang="en-US"/>
          </a:p>
        </p:txBody>
      </p:sp>
      <p:sp>
        <p:nvSpPr>
          <p:cNvPr id="8" name="Text Placeholder 7"/>
          <p:cNvSpPr>
            <a:spLocks noGrp="1"/>
          </p:cNvSpPr>
          <p:nvPr>
            <p:ph type="body" sz="quarter" idx="22"/>
          </p:nvPr>
        </p:nvSpPr>
        <p:spPr>
          <a:xfrm>
            <a:off x="717547" y="11195995"/>
            <a:ext cx="6280547" cy="540589"/>
          </a:xfrm>
        </p:spPr>
        <p:txBody>
          <a:bodyPr/>
          <a:lstStyle/>
          <a:p>
            <a:r>
              <a:rPr lang="en-US" dirty="0" smtClean="0"/>
              <a:t>METHODS AND MATERIALS</a:t>
            </a:r>
            <a:endParaRPr lang="en-US" dirty="0"/>
          </a:p>
        </p:txBody>
      </p:sp>
      <p:sp>
        <p:nvSpPr>
          <p:cNvPr id="9" name="Text Placeholder 8"/>
          <p:cNvSpPr>
            <a:spLocks noGrp="1"/>
          </p:cNvSpPr>
          <p:nvPr>
            <p:ph type="body" sz="quarter" idx="23"/>
          </p:nvPr>
        </p:nvSpPr>
        <p:spPr>
          <a:xfrm>
            <a:off x="7443712" y="3959713"/>
            <a:ext cx="6280546" cy="702158"/>
          </a:xfrm>
        </p:spPr>
        <p:txBody>
          <a:bodyPr/>
          <a:lstStyle/>
          <a:p>
            <a:endParaRPr lang="en-US" dirty="0"/>
          </a:p>
        </p:txBody>
      </p:sp>
      <p:sp>
        <p:nvSpPr>
          <p:cNvPr id="10" name="Text Placeholder 9"/>
          <p:cNvSpPr>
            <a:spLocks noGrp="1"/>
          </p:cNvSpPr>
          <p:nvPr>
            <p:ph type="body" sz="quarter" idx="24"/>
          </p:nvPr>
        </p:nvSpPr>
        <p:spPr>
          <a:xfrm>
            <a:off x="7448672" y="3411871"/>
            <a:ext cx="6286500" cy="540589"/>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a:xfrm>
            <a:off x="20475637" y="16155069"/>
            <a:ext cx="6279386" cy="540589"/>
          </a:xfrm>
        </p:spPr>
        <p:txBody>
          <a:bodyPr/>
          <a:lstStyle/>
          <a:p>
            <a:endParaRPr lang="en-US"/>
          </a:p>
        </p:txBody>
      </p:sp>
      <p:sp>
        <p:nvSpPr>
          <p:cNvPr id="18" name="Text Placeholder 17"/>
          <p:cNvSpPr>
            <a:spLocks noGrp="1"/>
          </p:cNvSpPr>
          <p:nvPr>
            <p:ph type="body" sz="quarter" idx="150"/>
          </p:nvPr>
        </p:nvSpPr>
        <p:spPr/>
        <p:txBody>
          <a:bodyPr/>
          <a:lstStyle/>
          <a:p>
            <a:r>
              <a:rPr lang="en-US" dirty="0" smtClean="0"/>
              <a:t>Case Western Reserve University – EECS 466 – Computer Graphics</a:t>
            </a:r>
            <a:endParaRPr lang="en-US" dirty="0"/>
          </a:p>
        </p:txBody>
      </p:sp>
      <p:sp>
        <p:nvSpPr>
          <p:cNvPr id="19" name="Text Placeholder 18"/>
          <p:cNvSpPr>
            <a:spLocks noGrp="1"/>
          </p:cNvSpPr>
          <p:nvPr>
            <p:ph type="body" sz="quarter" idx="151"/>
          </p:nvPr>
        </p:nvSpPr>
        <p:spPr/>
        <p:txBody>
          <a:bodyPr/>
          <a:lstStyle/>
          <a:p>
            <a:r>
              <a:rPr lang="en-US" dirty="0" smtClean="0"/>
              <a:t>Zachary Hathaway, Kyle Pham &amp; Ellis </a:t>
            </a:r>
            <a:r>
              <a:rPr lang="en-US" dirty="0" err="1" smtClean="0"/>
              <a:t>Saupe</a:t>
            </a:r>
            <a:endParaRPr lang="en-US" dirty="0"/>
          </a:p>
        </p:txBody>
      </p:sp>
      <p:sp>
        <p:nvSpPr>
          <p:cNvPr id="20" name="Text Placeholder 19"/>
          <p:cNvSpPr>
            <a:spLocks noGrp="1"/>
          </p:cNvSpPr>
          <p:nvPr>
            <p:ph type="body" sz="quarter" idx="153"/>
          </p:nvPr>
        </p:nvSpPr>
        <p:spPr/>
        <p:txBody>
          <a:bodyPr/>
          <a:lstStyle/>
          <a:p>
            <a:r>
              <a:rPr lang="en-US" dirty="0" smtClean="0"/>
              <a:t>Fur Rendering Technique: Shells and Fins</a:t>
            </a:r>
            <a:endParaRPr lang="en-US" dirty="0"/>
          </a:p>
        </p:txBody>
      </p:sp>
    </p:spTree>
    <p:extLst>
      <p:ext uri="{BB962C8B-B14F-4D97-AF65-F5344CB8AC3E}">
        <p14:creationId xmlns:p14="http://schemas.microsoft.com/office/powerpoint/2010/main" val="2044379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Theme2" id="{7ADEF37E-EFE9-474B-9C1B-A258901EF3D7}" vid="{DD9AE036-6B58-4CB6-9022-6447AC408290}"/>
    </a:ext>
  </a:ext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17</TotalTime>
  <Words>30</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Theme2</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Pham</dc:creator>
  <cp:lastModifiedBy>Kyle Pham</cp:lastModifiedBy>
  <cp:revision>3</cp:revision>
  <dcterms:created xsi:type="dcterms:W3CDTF">2019-12-16T19:05:31Z</dcterms:created>
  <dcterms:modified xsi:type="dcterms:W3CDTF">2019-12-16T19:23:08Z</dcterms:modified>
</cp:coreProperties>
</file>