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Fira Sans Extra Condensed"/>
      <p:regular r:id="rId23"/>
      <p:bold r:id="rId24"/>
      <p:italic r:id="rId25"/>
      <p:boldItalic r:id="rId26"/>
    </p:embeddedFont>
    <p:embeddedFont>
      <p:font typeface="Fira Sans Extra Condensed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ExtraCondensed-bold.fntdata"/><Relationship Id="rId23" Type="http://schemas.openxmlformats.org/officeDocument/2006/relationships/font" Target="fonts/FiraSansExtraCondense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boldItalic.fntdata"/><Relationship Id="rId25" Type="http://schemas.openxmlformats.org/officeDocument/2006/relationships/font" Target="fonts/FiraSansExtraCondensed-italic.fntdata"/><Relationship Id="rId28" Type="http://schemas.openxmlformats.org/officeDocument/2006/relationships/font" Target="fonts/FiraSansExtraCondensedSemiBold-bold.fntdata"/><Relationship Id="rId27" Type="http://schemas.openxmlformats.org/officeDocument/2006/relationships/font" Target="fonts/FiraSansExtraCondensedSemiBo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ExtraCondensedSemi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FiraSansExtraCondensed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u="sng"/>
              <a:t>Shailesh</a:t>
            </a:r>
            <a:endParaRPr u="sng"/>
          </a:p>
          <a:p>
            <a:pPr indent="0" lvl="0" marL="0" rtl="0" algn="l">
              <a:lnSpc>
                <a:spcPct val="115000"/>
              </a:lnSpc>
              <a:spcBef>
                <a:spcPts val="1200"/>
              </a:spcBef>
              <a:spcAft>
                <a:spcPts val="0"/>
              </a:spcAft>
              <a:buClr>
                <a:schemeClr val="dk1"/>
              </a:buClr>
              <a:buSzPts val="1100"/>
              <a:buFont typeface="Arial"/>
              <a:buNone/>
            </a:pPr>
            <a:r>
              <a:rPr lang="en"/>
              <a:t>Introduction:</a:t>
            </a:r>
            <a:endParaRPr/>
          </a:p>
          <a:p>
            <a:pPr indent="0" lvl="0" marL="0" rtl="0" algn="l">
              <a:lnSpc>
                <a:spcPct val="115000"/>
              </a:lnSpc>
              <a:spcBef>
                <a:spcPts val="1200"/>
              </a:spcBef>
              <a:spcAft>
                <a:spcPts val="0"/>
              </a:spcAft>
              <a:buClr>
                <a:schemeClr val="dk1"/>
              </a:buClr>
              <a:buSzPts val="1100"/>
              <a:buFont typeface="Arial"/>
              <a:buNone/>
            </a:pPr>
            <a:r>
              <a:rPr lang="en"/>
              <a:t>Good morning everyone, my name is Shailesh of Group 6, and these are my groupmates:</a:t>
            </a:r>
            <a:endParaRPr/>
          </a:p>
          <a:p>
            <a:pPr indent="0" lvl="0" marL="0" rtl="0" algn="l">
              <a:lnSpc>
                <a:spcPct val="115000"/>
              </a:lnSpc>
              <a:spcBef>
                <a:spcPts val="1200"/>
              </a:spcBef>
              <a:spcAft>
                <a:spcPts val="0"/>
              </a:spcAft>
              <a:buClr>
                <a:schemeClr val="dk1"/>
              </a:buClr>
              <a:buSzPts val="1100"/>
              <a:buFont typeface="Arial"/>
              <a:buNone/>
            </a:pPr>
            <a:r>
              <a:rPr lang="en"/>
              <a:t>[introduce groupmates]</a:t>
            </a:r>
            <a:endParaRPr/>
          </a:p>
          <a:p>
            <a:pPr indent="0" lvl="0" marL="0" rtl="0" algn="l">
              <a:lnSpc>
                <a:spcPct val="115000"/>
              </a:lnSpc>
              <a:spcBef>
                <a:spcPts val="1200"/>
              </a:spcBef>
              <a:spcAft>
                <a:spcPts val="0"/>
              </a:spcAft>
              <a:buClr>
                <a:schemeClr val="dk1"/>
              </a:buClr>
              <a:buSzPts val="1100"/>
              <a:buFont typeface="Arial"/>
              <a:buNone/>
            </a:pPr>
            <a:r>
              <a:rPr lang="en"/>
              <a:t>Today I am accompanied by my group to give a presentation regarding the solution we have designed to combat the ethical issue of data privacy. In assignment 1, we researched several ethical issues that are involved with potential uses of AI. After careful deliberation, we agreed to use the issue of data privacy as the foundation for our solution. In today’s presentation, we will be going over a few key processes in designing the solution and we will also unveil our solution’s prototype.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ca441bd6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ca441bd6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ca441bd6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ca441bd6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u="sng"/>
              <a:t>Shailesh</a:t>
            </a:r>
            <a:endParaRPr u="sng"/>
          </a:p>
          <a:p>
            <a:pPr indent="0" lvl="0" marL="0" rtl="0" algn="l">
              <a:lnSpc>
                <a:spcPct val="115000"/>
              </a:lnSpc>
              <a:spcBef>
                <a:spcPts val="1200"/>
              </a:spcBef>
              <a:spcAft>
                <a:spcPts val="0"/>
              </a:spcAft>
              <a:buClr>
                <a:schemeClr val="dk1"/>
              </a:buClr>
              <a:buSzPts val="1100"/>
              <a:buFont typeface="Arial"/>
              <a:buNone/>
            </a:pPr>
            <a:r>
              <a:rPr lang="en"/>
              <a:t>Conclusion:</a:t>
            </a:r>
            <a:endParaRPr/>
          </a:p>
          <a:p>
            <a:pPr indent="0" lvl="0" marL="0" rtl="0" algn="l">
              <a:lnSpc>
                <a:spcPct val="115000"/>
              </a:lnSpc>
              <a:spcBef>
                <a:spcPts val="1200"/>
              </a:spcBef>
              <a:spcAft>
                <a:spcPts val="0"/>
              </a:spcAft>
              <a:buClr>
                <a:schemeClr val="dk1"/>
              </a:buClr>
              <a:buSzPts val="1100"/>
              <a:buFont typeface="Arial"/>
              <a:buNone/>
            </a:pPr>
            <a:r>
              <a:rPr lang="en"/>
              <a:t>Thanks Wah Yang</a:t>
            </a:r>
            <a:endParaRPr/>
          </a:p>
          <a:p>
            <a:pPr indent="0" lvl="0" marL="0" rtl="0" algn="l">
              <a:lnSpc>
                <a:spcPct val="115000"/>
              </a:lnSpc>
              <a:spcBef>
                <a:spcPts val="1200"/>
              </a:spcBef>
              <a:spcAft>
                <a:spcPts val="0"/>
              </a:spcAft>
              <a:buClr>
                <a:schemeClr val="dk1"/>
              </a:buClr>
              <a:buSzPts val="1100"/>
              <a:buFont typeface="Arial"/>
              <a:buNone/>
            </a:pPr>
            <a:r>
              <a:rPr lang="en"/>
              <a:t>To summarize, we wanted to solve the problem of data privacy. The solution was intended to enforce and protect the privacy of user, so they do not fall victim to the exploitation of their data. Therefore, we designed a prototype implementation that encompassed the features previously stated to allow users to control access to their data.</a:t>
            </a:r>
            <a:endParaRPr/>
          </a:p>
          <a:p>
            <a:pPr indent="0" lvl="0" marL="0" rtl="0" algn="l">
              <a:lnSpc>
                <a:spcPct val="115000"/>
              </a:lnSpc>
              <a:spcBef>
                <a:spcPts val="1200"/>
              </a:spcBef>
              <a:spcAft>
                <a:spcPts val="0"/>
              </a:spcAft>
              <a:buClr>
                <a:schemeClr val="dk1"/>
              </a:buClr>
              <a:buSzPts val="1100"/>
              <a:buFont typeface="Arial"/>
              <a:buNone/>
            </a:pPr>
            <a:r>
              <a:rPr lang="en"/>
              <a:t>Reflection:</a:t>
            </a:r>
            <a:endParaRPr/>
          </a:p>
          <a:p>
            <a:pPr indent="0" lvl="0" marL="0" rtl="0" algn="l">
              <a:lnSpc>
                <a:spcPct val="115000"/>
              </a:lnSpc>
              <a:spcBef>
                <a:spcPts val="1200"/>
              </a:spcBef>
              <a:spcAft>
                <a:spcPts val="0"/>
              </a:spcAft>
              <a:buClr>
                <a:schemeClr val="dk1"/>
              </a:buClr>
              <a:buSzPts val="1100"/>
              <a:buFont typeface="Arial"/>
              <a:buNone/>
            </a:pPr>
            <a:r>
              <a:rPr lang="en"/>
              <a:t>Throughout the course of the assignment, we strived to apply what we have learned this past semester. We used the ethical reasoning framework to recognize ethical issues and guide solution design, we utilized ethical coding in the design of UI elements and coding algorithms and we implemented the work system design concept when creating the prototype. Thank you everyone, that is all from us. Are there any questions?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d2dc9e1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d2dc9e1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d091dd862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d091dd862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u="sng">
                <a:solidFill>
                  <a:schemeClr val="dk1"/>
                </a:solidFill>
              </a:rPr>
              <a:t>Shailesh</a:t>
            </a:r>
            <a:endParaRPr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Ethical Issue: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start with explaining our ethical issue, data privacy. What is data privacy? Data privacy is the choice each person has in managing access to their personal data. To paraphrase, corporations and the like cannot use your data without consent, or at least they aren’t supposed to. According to article 1.6 of the ACM code of ethics, individuals must be made aware of what information is being collected. However, most corporations are not transparent with the type and quantity of data they collect from individuals. For example, in 2016, the British consulting firm Cambridge Analytica was accused of secretly housing data on 50 million Facebook users without consent (Ma, 2019). Another article from the ACM code of ethics states that computing professionals should protect the confidentiality of collected information. Nevertheless, companies like Facebook and Google have been accused of illegally selling consumer data to third party corporations. The solution we plan to implement will rectify the ethical issues brought up.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Passing to 2</a:t>
            </a:r>
            <a:r>
              <a:rPr baseline="30000" lang="en">
                <a:solidFill>
                  <a:schemeClr val="dk1"/>
                </a:solidFill>
              </a:rPr>
              <a:t>nd</a:t>
            </a:r>
            <a:r>
              <a:rPr lang="en">
                <a:solidFill>
                  <a:schemeClr val="dk1"/>
                </a:solidFill>
              </a:rPr>
              <a:t> speaker: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I would like to pass the floor to Hanif to explain our solution.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de95645f1_3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de95645f1_3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u="sng">
                <a:solidFill>
                  <a:schemeClr val="dk1"/>
                </a:solidFill>
                <a:latin typeface="Calibri"/>
                <a:ea typeface="Calibri"/>
                <a:cs typeface="Calibri"/>
                <a:sym typeface="Calibri"/>
              </a:rPr>
              <a:t>Hanif</a:t>
            </a:r>
            <a:endParaRPr sz="1200" u="sng">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Thank you Shailesh, I will now present to you our solution towards the issue surrounding data privacy and why it is effective.</a:t>
            </a:r>
            <a:endParaRPr sz="1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response to the data privacy issue caused by AI, we have collectively decided as a team to develop an application that aims to increase the level of transparency of which personal information is being collected, how it is being used to benefit the user and organization, and when it is being sold to other third party organizations. From here, the user can report an issue if sensitive personal information is being collected or if the data collection doesn’t benefit them.</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Our application will also be able to determine the level of trustworthiness of the organisations trying to collect information. This will be based on three main points. First, the history of how they collect and handle user data. Second, how vulnerable their databases are to data breaches. Third, which other organisations they sell their data to and their reputation of handling user data. This rating will help users decide whether they should give consent and discourage organizations from blindly selling user data to third party organizations.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third feature of our application is to whitelist and blacklist any organisations from collecting personal information. With this, the user can see which organisations are able to collect their personal information and prevent the need for apps and websites to always ask for permission whenever the user visits them. In conjunction with the other features, the user will be able to easily move organizations from their whitelist to their blacklist whenever they decide to discontinue any current data being accessed.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Finally, we will have a firewall system whose main purpose is to prevent websites from secretly collecting user data without the user’s consent.</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 will now pass it to En 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ca441bd65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ca441bd65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Script for FIT 1055 Presentation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Thank you Hanif, now I will be presenting about work system design for data privacy. Firstly, work system design is split into 3 circles, the outer circle, inner circle and lastly the core circle.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started with the core circle, where we needed to implement the “core system” which in this case will be a Data privacy application. After the core circle we will now move to the inner circle which we implemented the features we would want to include in our application.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some of the features, we’ve decided to implement is 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Firewall which can detect, prevent and report when websites or a random app takes data without consent…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Logs Tab, which can track which websites have taken what data (e.g. Browsing history)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Scoring system to show the safety of the website and a give a option of whether to notify when websites become risky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After the implementation of the inner circle, we will move on to the outer circle. This circle basically represents the socio-technical system which contains non-technical elements which influences how the system will be designed.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for example, some of the non-technical elements we’ve included 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implementation of native languages such as Malay and English. This is because the culture of an app in a certain country can impact sales heavily. Next is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use of ACM code of ethics which is a policy that is required when creating the system in computer science. For the next non-technical element it will be the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implementation of Mobile application over Desktop application users. This is because Mobile users are more significant then desktop users roughly about 36% more, therefore the choice of mobile implementation will influence how the system will be designed to cater for the mobile platform (Enge, 2021).</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next non-technical element is the choice of operating system, normally iOS app development is easier than android therefore choosing iOS app over Android will be better when designing the system.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Another non-technical element is the operating system software compatibility. The more compatible the app is to older software version, the larger the user base will be. However, this will influence on what options our system can be designed since options may be limited to the software version compatibility which in this case is iOS 10 or later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last technical element is the average size of an iOS app. This size will be a guideline on how many features and animations we can apply to our app before the app size becomes too large.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That’s all from me, now I’ll be passing the presentation to Jesse where he will present on ethical coding.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ca441bd6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ca441bd6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En Ming,Ethical coding means an organization’s ethical guidelines and best practices to follow for honesty, integrity and professionalism. Ethical codes are adopted by organization to assist members in understanding the difference between right and wrong and in applying that understanding to their decisions.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will following ACM (Association for Computing Machinery) code of ethics and professional conduct, then read out ACM script</a:t>
            </a:r>
            <a:endParaRPr/>
          </a:p>
          <a:p>
            <a:pPr indent="0" lvl="0" marL="0" rtl="0" algn="l">
              <a:spcBef>
                <a:spcPts val="0"/>
              </a:spcBef>
              <a:spcAft>
                <a:spcPts val="0"/>
              </a:spcAft>
              <a:buClr>
                <a:schemeClr val="dk1"/>
              </a:buClr>
              <a:buSzPts val="1100"/>
              <a:buFont typeface="Arial"/>
              <a:buNone/>
            </a:pPr>
            <a:r>
              <a:rPr lang="en"/>
              <a:t>1.	Our app gives the same amount of efficiency to free paid user and paid user</a:t>
            </a:r>
            <a:endParaRPr/>
          </a:p>
          <a:p>
            <a:pPr indent="0" lvl="0" marL="0" rtl="0" algn="l">
              <a:spcBef>
                <a:spcPts val="0"/>
              </a:spcBef>
              <a:spcAft>
                <a:spcPts val="0"/>
              </a:spcAft>
              <a:buClr>
                <a:schemeClr val="dk1"/>
              </a:buClr>
              <a:buSzPts val="1100"/>
              <a:buFont typeface="Arial"/>
              <a:buNone/>
            </a:pPr>
            <a:r>
              <a:rPr lang="en"/>
              <a:t>2.	Our app does not block websites with biasness, it only protect users personal information</a:t>
            </a:r>
            <a:endParaRPr/>
          </a:p>
          <a:p>
            <a:pPr indent="0" lvl="0" marL="0" rtl="0" algn="l">
              <a:spcBef>
                <a:spcPts val="0"/>
              </a:spcBef>
              <a:spcAft>
                <a:spcPts val="0"/>
              </a:spcAft>
              <a:buClr>
                <a:schemeClr val="dk1"/>
              </a:buClr>
              <a:buSzPts val="1100"/>
              <a:buFont typeface="Arial"/>
              <a:buNone/>
            </a:pPr>
            <a:r>
              <a:rPr lang="en"/>
              <a:t>3.	We understand there are certain people with disabilities that we have to help them overcome. By having these features, zoom in/out u don’t hv to squint ur eyes or u cld just listen to the narrator.</a:t>
            </a:r>
            <a:endParaRPr/>
          </a:p>
          <a:p>
            <a:pPr indent="0" lvl="0" marL="0" rtl="0" algn="l">
              <a:spcBef>
                <a:spcPts val="0"/>
              </a:spcBef>
              <a:spcAft>
                <a:spcPts val="0"/>
              </a:spcAft>
              <a:buClr>
                <a:schemeClr val="dk1"/>
              </a:buClr>
              <a:buSzPts val="1100"/>
              <a:buFont typeface="Arial"/>
              <a:buNone/>
            </a:pPr>
            <a:r>
              <a:rPr lang="en"/>
              <a:t>4.	Our features that we use for app does not discriminate, anyone can use our app regardless of who you are and where u come from</a:t>
            </a:r>
            <a:endParaRPr/>
          </a:p>
          <a:p>
            <a:pPr indent="0" lvl="0" marL="0" rtl="0" algn="l">
              <a:spcBef>
                <a:spcPts val="0"/>
              </a:spcBef>
              <a:spcAft>
                <a:spcPts val="0"/>
              </a:spcAft>
              <a:buClr>
                <a:schemeClr val="dk1"/>
              </a:buClr>
              <a:buSzPts val="1100"/>
              <a:buFont typeface="Arial"/>
              <a:buNone/>
            </a:pPr>
            <a:r>
              <a:rPr lang="en"/>
              <a:t>5.	As a data privacy app, we wld def not be using anyone’s data that we hv collected, in this case most of the data will be encrypted so only the professionals wld know and keep ur data in a safe place.</a:t>
            </a:r>
            <a:endParaRPr/>
          </a:p>
          <a:p>
            <a:pPr indent="0" lvl="0" marL="0" rtl="0" algn="l">
              <a:spcBef>
                <a:spcPts val="0"/>
              </a:spcBef>
              <a:spcAft>
                <a:spcPts val="0"/>
              </a:spcAft>
              <a:buClr>
                <a:schemeClr val="dk1"/>
              </a:buClr>
              <a:buSzPts val="1100"/>
              <a:buFont typeface="Arial"/>
              <a:buNone/>
            </a:pPr>
            <a:r>
              <a:rPr lang="en"/>
              <a:t>6.	In this case we wld not intrude into anyones privacy, we respect all our users privacy and honour their confidentially</a:t>
            </a:r>
            <a:endParaRPr/>
          </a:p>
          <a:p>
            <a:pPr indent="0" lvl="0" marL="0" rtl="0" algn="l">
              <a:spcBef>
                <a:spcPts val="0"/>
              </a:spcBef>
              <a:spcAft>
                <a:spcPts val="0"/>
              </a:spcAft>
              <a:buNone/>
            </a:pPr>
            <a:r>
              <a:rPr lang="en"/>
              <a:t>7.	Lastly, we hv to abide rules </a:t>
            </a:r>
            <a:r>
              <a:rPr lang="en"/>
              <a:t>which</a:t>
            </a:r>
            <a:r>
              <a:rPr lang="en"/>
              <a:t> we will follow closely. Like we hv to maintain a high-level integrity of our company.</a:t>
            </a:r>
            <a:endParaRPr/>
          </a:p>
          <a:p>
            <a:pPr indent="0" lvl="0" marL="0" rtl="0" algn="l">
              <a:spcBef>
                <a:spcPts val="0"/>
              </a:spcBef>
              <a:spcAft>
                <a:spcPts val="0"/>
              </a:spcAft>
              <a:buClr>
                <a:schemeClr val="dk1"/>
              </a:buClr>
              <a:buSzPts val="1100"/>
              <a:buFont typeface="Arial"/>
              <a:buNone/>
            </a:pPr>
            <a:r>
              <a:rPr lang="en"/>
              <a:t>Thats all for my part I will pass the time to Khai Bin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d091dd8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d091dd8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Jesse, Moving on to the </a:t>
            </a:r>
            <a:r>
              <a:rPr lang="en"/>
              <a:t>prototype, We have created a prototype in order to demonstrate how the application would work. First off, the log feature as shown here show websites and services that have accessed user’s data. For example, facebook, which currently is accessing user’s profile information. As you can see, there are red trash icons beside each log, indicating delete. Upon user’s command, clicking on the icon will prompt user and asks for user’s confirmation to unsubscribe the chosen website or service. Moreover, there is a connect new account button as shown here, clicking on it will trigger an overlay to pop up which enables user to link to an account which then the app will monitor the dataflow from and to the app. Next up, I’ll talk about the next feature.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de95645f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de95645f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this feature is a firewall feature, When users activate the firewall in the app, it will start to detect and prevent websites and services from attempting to collect and use users data without their consent. When users click on configure settings, the right picture will show up. Users then can configure filter to customize how the firewall protects </a:t>
            </a:r>
            <a:r>
              <a:rPr lang="en"/>
              <a:t>their</a:t>
            </a:r>
            <a:r>
              <a:rPr lang="en"/>
              <a:t> data and under what circumstances the websites or services should be blocked. Furthermore, there is a block report section generated to show users what website or apps which has been denied access when trying to access user’s data. That’s all from me, I will now pass the stage to Wah Yang, who will talk about the rest of the feature.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d091dd8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d091dd8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rPr>
              <a:t> Thanks Khai Bin</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The next feature is called the website dictionary, it contains all the websites recorded by the app. All the websites are stored alphabetically there is a search bar above to find for particular website.  Besides of showing the websites name it also shows the status on whether it is on blacklist or whitelist as well as their average scores.</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On the search bar there is a filter button pointed by the arrow at Pic 1 , when you clicks on it, an overlay will appear as shown in pic 2 and users are able to choose to show only blacklisted websites or whitelisted or both.</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Next, click on the website bar and it will take you to pic 3</a:t>
            </a:r>
            <a:endParaRPr sz="1400">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d091dd862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d091dd862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So in Pic 3 First it will show all safety feature of that website, for example how good is their website feature. In here public cooperation is also needed in order to provide enough numbers of honest reviews. App users can also add their own review by clicking the “Write your review” button. Below pic 3 is a line graph about history of the average score.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Scroll to the bottom will take you to Pic 4.  Pic 4 contains all the setting related to that particular website. Here user can choose the setting for example they wanted to be notified when some website has average score lower or higher than the value in the blue box and even automatically blacklist it or whitelist it. The last part is the whitelist and blacklist button. That’s all for the prototype.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Now I will pass the floor to the next speaker</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Thank you</a:t>
            </a:r>
            <a:endParaRPr sz="14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57200" y="1249824"/>
            <a:ext cx="4114800" cy="1863600"/>
          </a:xfrm>
          <a:prstGeom prst="rect">
            <a:avLst/>
          </a:prstGeom>
        </p:spPr>
        <p:txBody>
          <a:bodyPr anchorCtr="0" anchor="t" bIns="91425" lIns="91425" spcFirstLastPara="1" rIns="91425" wrap="square" tIns="91425">
            <a:normAutofit/>
          </a:bodyPr>
          <a:lstStyle>
            <a:lvl1pPr lvl="0" rtl="0">
              <a:spcBef>
                <a:spcPts val="0"/>
              </a:spcBef>
              <a:spcAft>
                <a:spcPts val="0"/>
              </a:spcAft>
              <a:buSzPts val="5200"/>
              <a:buNone/>
              <a:defRPr b="0" sz="54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5" name="Google Shape;55;p14"/>
          <p:cNvSpPr txBox="1"/>
          <p:nvPr>
            <p:ph idx="1" type="subTitle"/>
          </p:nvPr>
        </p:nvSpPr>
        <p:spPr>
          <a:xfrm>
            <a:off x="457200" y="3145675"/>
            <a:ext cx="4114800" cy="33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60" name="Google Shape;60;p16"/>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7"/>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4" name="Google Shape;6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 name="Google Shape;6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5" name="Google Shape;75;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1" name="Google Shape;8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52" name="Google Shape;52;p13"/>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9kOL0E-otCsznSDyoYEafyZB63e4reBO/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25"/>
          <p:cNvSpPr txBox="1"/>
          <p:nvPr>
            <p:ph type="ctrTitle"/>
          </p:nvPr>
        </p:nvSpPr>
        <p:spPr>
          <a:xfrm>
            <a:off x="427175" y="443950"/>
            <a:ext cx="4005300" cy="184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5400">
                <a:solidFill>
                  <a:schemeClr val="lt1"/>
                </a:solidFill>
                <a:latin typeface="Fira Sans Extra Condensed SemiBold"/>
                <a:ea typeface="Fira Sans Extra Condensed SemiBold"/>
                <a:cs typeface="Fira Sans Extra Condensed SemiBold"/>
                <a:sym typeface="Fira Sans Extra Condensed SemiBold"/>
              </a:rPr>
              <a:t>Securing Data Privacy</a:t>
            </a:r>
            <a:endParaRPr sz="5300">
              <a:solidFill>
                <a:schemeClr val="lt1"/>
              </a:solidFill>
              <a:latin typeface="Impact"/>
              <a:ea typeface="Impact"/>
              <a:cs typeface="Impact"/>
              <a:sym typeface="Impact"/>
            </a:endParaRPr>
          </a:p>
        </p:txBody>
      </p:sp>
      <p:sp>
        <p:nvSpPr>
          <p:cNvPr id="88" name="Google Shape;88;p25"/>
          <p:cNvSpPr txBox="1"/>
          <p:nvPr>
            <p:ph idx="1" type="subTitle"/>
          </p:nvPr>
        </p:nvSpPr>
        <p:spPr>
          <a:xfrm>
            <a:off x="427175" y="3711250"/>
            <a:ext cx="3307500" cy="1015800"/>
          </a:xfrm>
          <a:prstGeom prst="rect">
            <a:avLst/>
          </a:prstGeom>
        </p:spPr>
        <p:txBody>
          <a:bodyPr anchorCtr="0" anchor="t" bIns="91425" lIns="91425" spcFirstLastPara="1" rIns="91425" wrap="square" tIns="91425">
            <a:spAutoFit/>
          </a:bodyPr>
          <a:lstStyle/>
          <a:p>
            <a:pPr indent="0" lvl="0" marL="0" rtl="0" algn="ctr">
              <a:lnSpc>
                <a:spcPct val="60000"/>
              </a:lnSpc>
              <a:spcBef>
                <a:spcPts val="0"/>
              </a:spcBef>
              <a:spcAft>
                <a:spcPts val="0"/>
              </a:spcAft>
              <a:buSzPts val="935"/>
              <a:buNone/>
            </a:pPr>
            <a:r>
              <a:rPr lang="en" sz="1800">
                <a:solidFill>
                  <a:schemeClr val="lt1"/>
                </a:solidFill>
                <a:latin typeface="Roboto"/>
                <a:ea typeface="Roboto"/>
                <a:cs typeface="Roboto"/>
                <a:sym typeface="Roboto"/>
              </a:rPr>
              <a:t>Group 6 :  Shailesh, </a:t>
            </a:r>
            <a:r>
              <a:rPr lang="en" sz="1800">
                <a:solidFill>
                  <a:schemeClr val="lt1"/>
                </a:solidFill>
                <a:latin typeface="Roboto"/>
                <a:ea typeface="Roboto"/>
                <a:cs typeface="Roboto"/>
                <a:sym typeface="Roboto"/>
              </a:rPr>
              <a:t>Wah Yang</a:t>
            </a:r>
            <a:r>
              <a:rPr lang="en" sz="1800">
                <a:solidFill>
                  <a:schemeClr val="lt1"/>
                </a:solidFill>
                <a:latin typeface="Roboto"/>
                <a:ea typeface="Roboto"/>
                <a:cs typeface="Roboto"/>
                <a:sym typeface="Roboto"/>
              </a:rPr>
              <a:t>,</a:t>
            </a:r>
            <a:endParaRPr sz="1800">
              <a:solidFill>
                <a:schemeClr val="lt1"/>
              </a:solidFill>
              <a:latin typeface="Roboto"/>
              <a:ea typeface="Roboto"/>
              <a:cs typeface="Roboto"/>
              <a:sym typeface="Roboto"/>
            </a:endParaRPr>
          </a:p>
          <a:p>
            <a:pPr indent="0" lvl="0" marL="0" rtl="0" algn="ctr">
              <a:lnSpc>
                <a:spcPct val="60000"/>
              </a:lnSpc>
              <a:spcBef>
                <a:spcPts val="0"/>
              </a:spcBef>
              <a:spcAft>
                <a:spcPts val="0"/>
              </a:spcAft>
              <a:buSzPts val="935"/>
              <a:buNone/>
            </a:pPr>
            <a:r>
              <a:rPr lang="en" sz="1800">
                <a:solidFill>
                  <a:schemeClr val="lt1"/>
                </a:solidFill>
                <a:latin typeface="Roboto"/>
                <a:ea typeface="Roboto"/>
                <a:cs typeface="Roboto"/>
                <a:sym typeface="Roboto"/>
              </a:rPr>
              <a:t> </a:t>
            </a:r>
            <a:endParaRPr sz="1800">
              <a:solidFill>
                <a:schemeClr val="lt1"/>
              </a:solidFill>
              <a:latin typeface="Roboto"/>
              <a:ea typeface="Roboto"/>
              <a:cs typeface="Roboto"/>
              <a:sym typeface="Roboto"/>
            </a:endParaRPr>
          </a:p>
          <a:p>
            <a:pPr indent="0" lvl="0" marL="0" rtl="0" algn="ctr">
              <a:lnSpc>
                <a:spcPct val="60000"/>
              </a:lnSpc>
              <a:spcBef>
                <a:spcPts val="0"/>
              </a:spcBef>
              <a:spcAft>
                <a:spcPts val="0"/>
              </a:spcAft>
              <a:buSzPts val="935"/>
              <a:buNone/>
            </a:pPr>
            <a:r>
              <a:rPr lang="en" sz="1800">
                <a:solidFill>
                  <a:schemeClr val="lt1"/>
                </a:solidFill>
                <a:latin typeface="Roboto"/>
                <a:ea typeface="Roboto"/>
                <a:cs typeface="Roboto"/>
                <a:sym typeface="Roboto"/>
              </a:rPr>
              <a:t>          En Ming, Jesse, </a:t>
            </a:r>
            <a:endParaRPr sz="1800">
              <a:solidFill>
                <a:schemeClr val="lt1"/>
              </a:solidFill>
              <a:latin typeface="Roboto"/>
              <a:ea typeface="Roboto"/>
              <a:cs typeface="Roboto"/>
              <a:sym typeface="Roboto"/>
            </a:endParaRPr>
          </a:p>
          <a:p>
            <a:pPr indent="0" lvl="0" marL="0" rtl="0" algn="ctr">
              <a:lnSpc>
                <a:spcPct val="60000"/>
              </a:lnSpc>
              <a:spcBef>
                <a:spcPts val="0"/>
              </a:spcBef>
              <a:spcAft>
                <a:spcPts val="0"/>
              </a:spcAft>
              <a:buSzPts val="935"/>
              <a:buNone/>
            </a:pPr>
            <a:r>
              <a:t/>
            </a:r>
            <a:endParaRPr sz="1800">
              <a:solidFill>
                <a:schemeClr val="lt1"/>
              </a:solidFill>
              <a:latin typeface="Roboto"/>
              <a:ea typeface="Roboto"/>
              <a:cs typeface="Roboto"/>
              <a:sym typeface="Roboto"/>
            </a:endParaRPr>
          </a:p>
          <a:p>
            <a:pPr indent="0" lvl="0" marL="914400" rtl="0" algn="l">
              <a:lnSpc>
                <a:spcPct val="60000"/>
              </a:lnSpc>
              <a:spcBef>
                <a:spcPts val="0"/>
              </a:spcBef>
              <a:spcAft>
                <a:spcPts val="0"/>
              </a:spcAft>
              <a:buSzPts val="935"/>
              <a:buNone/>
            </a:pPr>
            <a:r>
              <a:rPr lang="en" sz="1800">
                <a:solidFill>
                  <a:schemeClr val="lt1"/>
                </a:solidFill>
                <a:latin typeface="Roboto"/>
                <a:ea typeface="Roboto"/>
                <a:cs typeface="Roboto"/>
                <a:sym typeface="Roboto"/>
              </a:rPr>
              <a:t>  Hanif</a:t>
            </a:r>
            <a:r>
              <a:rPr lang="en" sz="1800">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Khai Bhin</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4" title="screen-capture.webm">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288" name="Google Shape;288;p35"/>
          <p:cNvGrpSpPr/>
          <p:nvPr/>
        </p:nvGrpSpPr>
        <p:grpSpPr>
          <a:xfrm>
            <a:off x="457200" y="1502594"/>
            <a:ext cx="1824300" cy="2280006"/>
            <a:chOff x="457200" y="1121594"/>
            <a:chExt cx="1824300" cy="2280006"/>
          </a:xfrm>
        </p:grpSpPr>
        <p:sp>
          <p:nvSpPr>
            <p:cNvPr id="289" name="Google Shape;289;p35"/>
            <p:cNvSpPr txBox="1"/>
            <p:nvPr/>
          </p:nvSpPr>
          <p:spPr>
            <a:xfrm>
              <a:off x="543750" y="1748900"/>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Problem</a:t>
              </a:r>
              <a:endParaRPr b="1" sz="1800">
                <a:solidFill>
                  <a:schemeClr val="dk1"/>
                </a:solidFill>
                <a:latin typeface="Fira Sans Extra Condensed"/>
                <a:ea typeface="Fira Sans Extra Condensed"/>
                <a:cs typeface="Fira Sans Extra Condensed"/>
                <a:sym typeface="Fira Sans Extra Condensed"/>
              </a:endParaRPr>
            </a:p>
          </p:txBody>
        </p:sp>
        <p:sp>
          <p:nvSpPr>
            <p:cNvPr id="290" name="Google Shape;290;p35"/>
            <p:cNvSpPr txBox="1"/>
            <p:nvPr/>
          </p:nvSpPr>
          <p:spPr>
            <a:xfrm>
              <a:off x="457200" y="2080700"/>
              <a:ext cx="1824300" cy="13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ethical issue we discovered</a:t>
              </a:r>
              <a:endParaRPr>
                <a:solidFill>
                  <a:schemeClr val="dk1"/>
                </a:solidFill>
                <a:latin typeface="Roboto"/>
                <a:ea typeface="Roboto"/>
                <a:cs typeface="Roboto"/>
                <a:sym typeface="Roboto"/>
              </a:endParaRPr>
            </a:p>
          </p:txBody>
        </p:sp>
        <p:sp>
          <p:nvSpPr>
            <p:cNvPr id="291" name="Google Shape;291;p35"/>
            <p:cNvSpPr/>
            <p:nvPr/>
          </p:nvSpPr>
          <p:spPr>
            <a:xfrm>
              <a:off x="1055675" y="1121594"/>
              <a:ext cx="627300" cy="627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292" name="Google Shape;292;p35"/>
          <p:cNvGrpSpPr/>
          <p:nvPr/>
        </p:nvGrpSpPr>
        <p:grpSpPr>
          <a:xfrm>
            <a:off x="2592300" y="1502594"/>
            <a:ext cx="1824300" cy="2280006"/>
            <a:chOff x="2599825" y="1121594"/>
            <a:chExt cx="1824300" cy="2280006"/>
          </a:xfrm>
        </p:grpSpPr>
        <p:sp>
          <p:nvSpPr>
            <p:cNvPr id="293" name="Google Shape;293;p35"/>
            <p:cNvSpPr txBox="1"/>
            <p:nvPr/>
          </p:nvSpPr>
          <p:spPr>
            <a:xfrm>
              <a:off x="2686375" y="1748900"/>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Solution</a:t>
              </a:r>
              <a:endParaRPr b="1" sz="1800">
                <a:solidFill>
                  <a:schemeClr val="dk1"/>
                </a:solidFill>
                <a:latin typeface="Fira Sans Extra Condensed"/>
                <a:ea typeface="Fira Sans Extra Condensed"/>
                <a:cs typeface="Fira Sans Extra Condensed"/>
                <a:sym typeface="Fira Sans Extra Condensed"/>
              </a:endParaRPr>
            </a:p>
          </p:txBody>
        </p:sp>
        <p:sp>
          <p:nvSpPr>
            <p:cNvPr id="294" name="Google Shape;294;p35"/>
            <p:cNvSpPr txBox="1"/>
            <p:nvPr/>
          </p:nvSpPr>
          <p:spPr>
            <a:xfrm>
              <a:off x="2599825" y="2080700"/>
              <a:ext cx="1824300" cy="13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The solution we proposed</a:t>
              </a:r>
              <a:endParaRPr>
                <a:solidFill>
                  <a:schemeClr val="dk1"/>
                </a:solidFill>
                <a:latin typeface="Roboto"/>
                <a:ea typeface="Roboto"/>
                <a:cs typeface="Roboto"/>
                <a:sym typeface="Roboto"/>
              </a:endParaRPr>
            </a:p>
          </p:txBody>
        </p:sp>
        <p:sp>
          <p:nvSpPr>
            <p:cNvPr id="295" name="Google Shape;295;p35"/>
            <p:cNvSpPr/>
            <p:nvPr/>
          </p:nvSpPr>
          <p:spPr>
            <a:xfrm>
              <a:off x="3198325" y="1121594"/>
              <a:ext cx="627300" cy="627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296" name="Google Shape;296;p35"/>
          <p:cNvGrpSpPr/>
          <p:nvPr/>
        </p:nvGrpSpPr>
        <p:grpSpPr>
          <a:xfrm>
            <a:off x="4727400" y="1502594"/>
            <a:ext cx="1824300" cy="2389806"/>
            <a:chOff x="4731160" y="1121594"/>
            <a:chExt cx="1824300" cy="2389806"/>
          </a:xfrm>
        </p:grpSpPr>
        <p:sp>
          <p:nvSpPr>
            <p:cNvPr id="297" name="Google Shape;297;p35"/>
            <p:cNvSpPr txBox="1"/>
            <p:nvPr/>
          </p:nvSpPr>
          <p:spPr>
            <a:xfrm>
              <a:off x="4817710" y="1748900"/>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Methodology</a:t>
              </a:r>
              <a:endParaRPr b="1" sz="1800">
                <a:solidFill>
                  <a:schemeClr val="dk1"/>
                </a:solidFill>
                <a:latin typeface="Fira Sans Extra Condensed"/>
                <a:ea typeface="Fira Sans Extra Condensed"/>
                <a:cs typeface="Fira Sans Extra Condensed"/>
                <a:sym typeface="Fira Sans Extra Condensed"/>
              </a:endParaRPr>
            </a:p>
          </p:txBody>
        </p:sp>
        <p:sp>
          <p:nvSpPr>
            <p:cNvPr id="298" name="Google Shape;298;p35"/>
            <p:cNvSpPr txBox="1"/>
            <p:nvPr/>
          </p:nvSpPr>
          <p:spPr>
            <a:xfrm>
              <a:off x="4731160" y="2080700"/>
              <a:ext cx="1824300" cy="143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How work system design and ethical coding impacted our implementation</a:t>
              </a:r>
              <a:endParaRPr>
                <a:solidFill>
                  <a:schemeClr val="dk1"/>
                </a:solidFill>
                <a:latin typeface="Roboto"/>
                <a:ea typeface="Roboto"/>
                <a:cs typeface="Roboto"/>
                <a:sym typeface="Roboto"/>
              </a:endParaRPr>
            </a:p>
          </p:txBody>
        </p:sp>
        <p:sp>
          <p:nvSpPr>
            <p:cNvPr id="299" name="Google Shape;299;p35"/>
            <p:cNvSpPr/>
            <p:nvPr/>
          </p:nvSpPr>
          <p:spPr>
            <a:xfrm>
              <a:off x="5329650" y="1121594"/>
              <a:ext cx="627300" cy="627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300" name="Google Shape;300;p35"/>
          <p:cNvGrpSpPr/>
          <p:nvPr/>
        </p:nvGrpSpPr>
        <p:grpSpPr>
          <a:xfrm>
            <a:off x="6862500" y="1502594"/>
            <a:ext cx="1824300" cy="2280006"/>
            <a:chOff x="6862500" y="1121594"/>
            <a:chExt cx="1824300" cy="2280006"/>
          </a:xfrm>
        </p:grpSpPr>
        <p:sp>
          <p:nvSpPr>
            <p:cNvPr id="301" name="Google Shape;301;p35"/>
            <p:cNvSpPr txBox="1"/>
            <p:nvPr/>
          </p:nvSpPr>
          <p:spPr>
            <a:xfrm>
              <a:off x="6949025" y="1748900"/>
              <a:ext cx="165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Reflection</a:t>
              </a:r>
              <a:endParaRPr b="1" sz="1800">
                <a:solidFill>
                  <a:schemeClr val="dk1"/>
                </a:solidFill>
                <a:latin typeface="Fira Sans Extra Condensed"/>
                <a:ea typeface="Fira Sans Extra Condensed"/>
                <a:cs typeface="Fira Sans Extra Condensed"/>
                <a:sym typeface="Fira Sans Extra Condensed"/>
              </a:endParaRPr>
            </a:p>
          </p:txBody>
        </p:sp>
        <p:sp>
          <p:nvSpPr>
            <p:cNvPr id="302" name="Google Shape;302;p35"/>
            <p:cNvSpPr txBox="1"/>
            <p:nvPr/>
          </p:nvSpPr>
          <p:spPr>
            <a:xfrm>
              <a:off x="6862500" y="2080700"/>
              <a:ext cx="1824300" cy="132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What did we gain from this process</a:t>
              </a:r>
              <a:endParaRPr>
                <a:solidFill>
                  <a:schemeClr val="dk1"/>
                </a:solidFill>
                <a:latin typeface="Roboto"/>
                <a:ea typeface="Roboto"/>
                <a:cs typeface="Roboto"/>
                <a:sym typeface="Roboto"/>
              </a:endParaRPr>
            </a:p>
          </p:txBody>
        </p:sp>
        <p:sp>
          <p:nvSpPr>
            <p:cNvPr id="303" name="Google Shape;303;p35"/>
            <p:cNvSpPr/>
            <p:nvPr/>
          </p:nvSpPr>
          <p:spPr>
            <a:xfrm>
              <a:off x="7460975" y="1121594"/>
              <a:ext cx="627300" cy="627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304" name="Google Shape;304;p35"/>
          <p:cNvCxnSpPr/>
          <p:nvPr/>
        </p:nvCxnSpPr>
        <p:spPr>
          <a:xfrm>
            <a:off x="6468900" y="3150700"/>
            <a:ext cx="480300" cy="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5"/>
          <p:cNvCxnSpPr/>
          <p:nvPr/>
        </p:nvCxnSpPr>
        <p:spPr>
          <a:xfrm>
            <a:off x="4168813" y="3150700"/>
            <a:ext cx="480300" cy="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5"/>
          <p:cNvCxnSpPr/>
          <p:nvPr/>
        </p:nvCxnSpPr>
        <p:spPr>
          <a:xfrm>
            <a:off x="2247525" y="3150700"/>
            <a:ext cx="48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11700" y="195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Fira Sans Extra Condensed"/>
                <a:ea typeface="Fira Sans Extra Condensed"/>
                <a:cs typeface="Fira Sans Extra Condensed"/>
                <a:sym typeface="Fira Sans Extra Condensed"/>
              </a:rPr>
              <a:t>References</a:t>
            </a:r>
            <a:endParaRPr b="1" sz="2820">
              <a:latin typeface="Fira Sans Extra Condensed"/>
              <a:ea typeface="Fira Sans Extra Condensed"/>
              <a:cs typeface="Fira Sans Extra Condensed"/>
              <a:sym typeface="Fira Sans Extra Condensed"/>
            </a:endParaRPr>
          </a:p>
        </p:txBody>
      </p:sp>
      <p:sp>
        <p:nvSpPr>
          <p:cNvPr id="312" name="Google Shape;312;p36"/>
          <p:cNvSpPr txBox="1"/>
          <p:nvPr>
            <p:ph idx="1" type="body"/>
          </p:nvPr>
        </p:nvSpPr>
        <p:spPr>
          <a:xfrm>
            <a:off x="311700" y="767900"/>
            <a:ext cx="8520600" cy="24912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Ma, A. (2019, August 23). Facebook understood how dangerous the trump-linked data firm Cambridge Analytica could be much earlier than it previously said. here's everything that's happened up until now. Retrieved May 8, 2022, from https://www.businessinsider.com/cambridge-analytica-a-guide-to-the-trump-linked-data-firm-that-harvested-50-million-facebook-profiles-2018-3#what-did-cambridge-analytica-do-1</a:t>
            </a:r>
            <a:endParaRPr sz="1100">
              <a:solidFill>
                <a:schemeClr val="dk1"/>
              </a:solidFill>
              <a:latin typeface="Roboto"/>
              <a:ea typeface="Roboto"/>
              <a:cs typeface="Roboto"/>
              <a:sym typeface="Roboto"/>
            </a:endParaRPr>
          </a:p>
          <a:p>
            <a:pPr indent="-298450" lvl="0" marL="457200" rtl="0" algn="l">
              <a:spcBef>
                <a:spcPts val="10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What is data privacy? (n.d.). Retrieved May 12, 2022, from https://www.cloudflare.com/learning/privacy/what-is-data-privacy/</a:t>
            </a:r>
            <a:endParaRPr sz="1100">
              <a:solidFill>
                <a:schemeClr val="dk1"/>
              </a:solidFill>
              <a:latin typeface="Roboto"/>
              <a:ea typeface="Roboto"/>
              <a:cs typeface="Roboto"/>
              <a:sym typeface="Roboto"/>
            </a:endParaRPr>
          </a:p>
          <a:p>
            <a:pPr indent="-298450" lvl="0" marL="457200" rtl="0" algn="l">
              <a:spcBef>
                <a:spcPts val="1000"/>
              </a:spcBef>
              <a:spcAft>
                <a:spcPts val="0"/>
              </a:spcAft>
              <a:buClr>
                <a:schemeClr val="dk1"/>
              </a:buClr>
              <a:buSzPts val="1100"/>
              <a:buFont typeface="Roboto"/>
              <a:buAutoNum type="arabicPeriod"/>
            </a:pPr>
            <a:r>
              <a:rPr lang="en" sz="1100">
                <a:solidFill>
                  <a:schemeClr val="dk1"/>
                </a:solidFill>
              </a:rPr>
              <a:t>Enge, E. (2021). Mobile vs. Desktop Usage in 2020. Retrieved from https://www.perficient.com/insights/research-hub/mobile-vs-desktop-usage#:~:text=Globally%2C%2068.1%25%20of%20all%20website,total%20time%20on%20site%20globally</a:t>
            </a:r>
            <a:endParaRPr sz="1100">
              <a:solidFill>
                <a:schemeClr val="dk1"/>
              </a:solidFill>
            </a:endParaRPr>
          </a:p>
          <a:p>
            <a:pPr indent="-298450" lvl="0" marL="457200" rtl="0" algn="l">
              <a:spcBef>
                <a:spcPts val="1000"/>
              </a:spcBef>
              <a:spcAft>
                <a:spcPts val="1000"/>
              </a:spcAft>
              <a:buClr>
                <a:schemeClr val="dk1"/>
              </a:buClr>
              <a:buSzPts val="1100"/>
              <a:buAutoNum type="arabicPeriod"/>
            </a:pPr>
            <a:r>
              <a:rPr lang="en" sz="1100">
                <a:solidFill>
                  <a:schemeClr val="dk1"/>
                </a:solidFill>
              </a:rPr>
              <a:t>ACM Code of Ethics and Professional Conduct. (n.d). Retrieved from https://www.acm.org/code-of-ethics</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6"/>
          <p:cNvSpPr/>
          <p:nvPr/>
        </p:nvSpPr>
        <p:spPr>
          <a:xfrm>
            <a:off x="6205663" y="1133475"/>
            <a:ext cx="2152500" cy="3409800"/>
          </a:xfrm>
          <a:prstGeom prst="roundRect">
            <a:avLst>
              <a:gd fmla="val 16667" name="adj"/>
            </a:avLst>
          </a:prstGeom>
          <a:solidFill>
            <a:srgbClr val="FFD9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6"/>
          <p:cNvSpPr/>
          <p:nvPr/>
        </p:nvSpPr>
        <p:spPr>
          <a:xfrm>
            <a:off x="3498188" y="1133475"/>
            <a:ext cx="2152500" cy="3409800"/>
          </a:xfrm>
          <a:prstGeom prst="roundRect">
            <a:avLst>
              <a:gd fmla="val 16667" name="adj"/>
            </a:avLst>
          </a:prstGeom>
          <a:solidFill>
            <a:srgbClr val="03DEB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6"/>
          <p:cNvSpPr/>
          <p:nvPr/>
        </p:nvSpPr>
        <p:spPr>
          <a:xfrm>
            <a:off x="790725" y="1133475"/>
            <a:ext cx="2152500" cy="3409800"/>
          </a:xfrm>
          <a:prstGeom prst="roundRect">
            <a:avLst>
              <a:gd fmla="val 16667" name="adj"/>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Ethical Issue: Data Privacy</a:t>
            </a:r>
            <a:endParaRPr/>
          </a:p>
        </p:txBody>
      </p:sp>
      <p:grpSp>
        <p:nvGrpSpPr>
          <p:cNvPr id="97" name="Google Shape;97;p26"/>
          <p:cNvGrpSpPr/>
          <p:nvPr/>
        </p:nvGrpSpPr>
        <p:grpSpPr>
          <a:xfrm>
            <a:off x="790875" y="1133350"/>
            <a:ext cx="2152443" cy="3411054"/>
            <a:chOff x="843078" y="3214375"/>
            <a:chExt cx="2047800" cy="1069631"/>
          </a:xfrm>
        </p:grpSpPr>
        <p:sp>
          <p:nvSpPr>
            <p:cNvPr id="98" name="Google Shape;98;p26"/>
            <p:cNvSpPr txBox="1"/>
            <p:nvPr/>
          </p:nvSpPr>
          <p:spPr>
            <a:xfrm>
              <a:off x="843078" y="3214375"/>
              <a:ext cx="2047800" cy="2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Definition</a:t>
              </a:r>
              <a:endParaRPr b="1" sz="1800">
                <a:solidFill>
                  <a:schemeClr val="dk1"/>
                </a:solidFill>
                <a:latin typeface="Fira Sans Extra Condensed"/>
                <a:ea typeface="Fira Sans Extra Condensed"/>
                <a:cs typeface="Fira Sans Extra Condensed"/>
                <a:sym typeface="Fira Sans Extra Condensed"/>
              </a:endParaRPr>
            </a:p>
          </p:txBody>
        </p:sp>
        <p:sp>
          <p:nvSpPr>
            <p:cNvPr id="99" name="Google Shape;99;p26"/>
            <p:cNvSpPr txBox="1"/>
            <p:nvPr/>
          </p:nvSpPr>
          <p:spPr>
            <a:xfrm>
              <a:off x="984382" y="3273006"/>
              <a:ext cx="1765200" cy="10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300">
                  <a:solidFill>
                    <a:schemeClr val="dk1"/>
                  </a:solidFill>
                  <a:latin typeface="Roboto"/>
                  <a:ea typeface="Roboto"/>
                  <a:cs typeface="Roboto"/>
                  <a:sym typeface="Roboto"/>
                </a:rPr>
                <a:t>Data privacy is the protection of private information from third party entities and the ability of individuals to choose which entities can access their private data</a:t>
              </a:r>
              <a:endParaRPr sz="1300">
                <a:solidFill>
                  <a:schemeClr val="dk1"/>
                </a:solidFill>
                <a:latin typeface="Roboto"/>
                <a:ea typeface="Roboto"/>
                <a:cs typeface="Roboto"/>
                <a:sym typeface="Roboto"/>
              </a:endParaRPr>
            </a:p>
          </p:txBody>
        </p:sp>
      </p:grpSp>
      <p:grpSp>
        <p:nvGrpSpPr>
          <p:cNvPr id="100" name="Google Shape;100;p26"/>
          <p:cNvGrpSpPr/>
          <p:nvPr/>
        </p:nvGrpSpPr>
        <p:grpSpPr>
          <a:xfrm>
            <a:off x="3498300" y="1133476"/>
            <a:ext cx="2152443" cy="3409934"/>
            <a:chOff x="3548088" y="3210025"/>
            <a:chExt cx="2047800" cy="1070724"/>
          </a:xfrm>
        </p:grpSpPr>
        <p:sp>
          <p:nvSpPr>
            <p:cNvPr id="101" name="Google Shape;101;p26"/>
            <p:cNvSpPr txBox="1"/>
            <p:nvPr/>
          </p:nvSpPr>
          <p:spPr>
            <a:xfrm>
              <a:off x="3548088" y="3210025"/>
              <a:ext cx="20478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Respect Privacy</a:t>
              </a:r>
              <a:endParaRPr b="1" sz="1800">
                <a:solidFill>
                  <a:schemeClr val="dk1"/>
                </a:solidFill>
                <a:latin typeface="Fira Sans Extra Condensed"/>
                <a:ea typeface="Fira Sans Extra Condensed"/>
                <a:cs typeface="Fira Sans Extra Condensed"/>
                <a:sym typeface="Fira Sans Extra Condensed"/>
              </a:endParaRPr>
            </a:p>
          </p:txBody>
        </p:sp>
        <p:sp>
          <p:nvSpPr>
            <p:cNvPr id="102" name="Google Shape;102;p26"/>
            <p:cNvSpPr txBox="1"/>
            <p:nvPr/>
          </p:nvSpPr>
          <p:spPr>
            <a:xfrm>
              <a:off x="3689393" y="3210048"/>
              <a:ext cx="1765200" cy="107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300">
                  <a:solidFill>
                    <a:schemeClr val="dk1"/>
                  </a:solidFill>
                  <a:latin typeface="Roboto"/>
                  <a:ea typeface="Roboto"/>
                  <a:cs typeface="Roboto"/>
                  <a:sym typeface="Roboto"/>
                </a:rPr>
                <a:t>ACM Article 1.6: Individuals must be made aware of what information is being collected and how is is being utilized, and must give their permission before automated information collection can be established</a:t>
              </a:r>
              <a:endParaRPr sz="1300">
                <a:solidFill>
                  <a:schemeClr val="dk1"/>
                </a:solidFill>
                <a:latin typeface="Roboto"/>
                <a:ea typeface="Roboto"/>
                <a:cs typeface="Roboto"/>
                <a:sym typeface="Roboto"/>
              </a:endParaRPr>
            </a:p>
          </p:txBody>
        </p:sp>
      </p:grpSp>
      <p:grpSp>
        <p:nvGrpSpPr>
          <p:cNvPr id="103" name="Google Shape;103;p26"/>
          <p:cNvGrpSpPr/>
          <p:nvPr/>
        </p:nvGrpSpPr>
        <p:grpSpPr>
          <a:xfrm>
            <a:off x="6205675" y="1133553"/>
            <a:ext cx="2152500" cy="3410179"/>
            <a:chOff x="6205675" y="3229023"/>
            <a:chExt cx="2152500" cy="1064184"/>
          </a:xfrm>
        </p:grpSpPr>
        <p:sp>
          <p:nvSpPr>
            <p:cNvPr id="104" name="Google Shape;104;p26"/>
            <p:cNvSpPr txBox="1"/>
            <p:nvPr/>
          </p:nvSpPr>
          <p:spPr>
            <a:xfrm>
              <a:off x="6205675" y="3229023"/>
              <a:ext cx="21525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Honor Confidentiality</a:t>
              </a:r>
              <a:endParaRPr b="1" sz="1800">
                <a:solidFill>
                  <a:schemeClr val="dk1"/>
                </a:solidFill>
                <a:latin typeface="Fira Sans Extra Condensed"/>
                <a:ea typeface="Fira Sans Extra Condensed"/>
                <a:cs typeface="Fira Sans Extra Condensed"/>
                <a:sym typeface="Fira Sans Extra Condensed"/>
              </a:endParaRPr>
            </a:p>
          </p:txBody>
        </p:sp>
        <p:sp>
          <p:nvSpPr>
            <p:cNvPr id="105" name="Google Shape;105;p26"/>
            <p:cNvSpPr txBox="1"/>
            <p:nvPr/>
          </p:nvSpPr>
          <p:spPr>
            <a:xfrm>
              <a:off x="6399300" y="3287308"/>
              <a:ext cx="1765200" cy="10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en" sz="1300">
                  <a:solidFill>
                    <a:schemeClr val="dk1"/>
                  </a:solidFill>
                  <a:latin typeface="Roboto"/>
                  <a:ea typeface="Roboto"/>
                  <a:cs typeface="Roboto"/>
                  <a:sym typeface="Roboto"/>
                </a:rPr>
                <a:t>ACM Article 1.7:  Computing professionals should protect the confidentiality of collected information barring cases where the data collected indicates a violation of law, regulations or ethical code of conduct</a:t>
              </a:r>
              <a:endParaRPr sz="1300">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27"/>
          <p:cNvGrpSpPr/>
          <p:nvPr/>
        </p:nvGrpSpPr>
        <p:grpSpPr>
          <a:xfrm>
            <a:off x="2740500" y="1154275"/>
            <a:ext cx="3662994" cy="3577800"/>
            <a:chOff x="2740500" y="1154275"/>
            <a:chExt cx="3662994" cy="3577800"/>
          </a:xfrm>
        </p:grpSpPr>
        <p:sp>
          <p:nvSpPr>
            <p:cNvPr id="111" name="Google Shape;111;p27"/>
            <p:cNvSpPr/>
            <p:nvPr/>
          </p:nvSpPr>
          <p:spPr>
            <a:xfrm>
              <a:off x="2783000" y="1154275"/>
              <a:ext cx="3578100" cy="3577800"/>
            </a:xfrm>
            <a:prstGeom prst="ellipse">
              <a:avLst/>
            </a:prstGeom>
            <a:solidFill>
              <a:srgbClr val="03DEB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27"/>
            <p:cNvGrpSpPr/>
            <p:nvPr/>
          </p:nvGrpSpPr>
          <p:grpSpPr>
            <a:xfrm>
              <a:off x="2740500" y="1655421"/>
              <a:ext cx="3662994" cy="2575505"/>
              <a:chOff x="2740500" y="1474496"/>
              <a:chExt cx="3662994" cy="2575505"/>
            </a:xfrm>
          </p:grpSpPr>
          <p:sp>
            <p:nvSpPr>
              <p:cNvPr id="113" name="Google Shape;113;p27"/>
              <p:cNvSpPr/>
              <p:nvPr/>
            </p:nvSpPr>
            <p:spPr>
              <a:xfrm>
                <a:off x="2934124" y="1808471"/>
                <a:ext cx="3276339" cy="2186880"/>
              </a:xfrm>
              <a:custGeom>
                <a:rect b="b" l="l" r="r" t="t"/>
                <a:pathLst>
                  <a:path extrusionOk="0" h="40106" w="60086">
                    <a:moveTo>
                      <a:pt x="3274" y="0"/>
                    </a:moveTo>
                    <a:lnTo>
                      <a:pt x="3105" y="12"/>
                    </a:lnTo>
                    <a:lnTo>
                      <a:pt x="2936" y="25"/>
                    </a:lnTo>
                    <a:lnTo>
                      <a:pt x="2779" y="49"/>
                    </a:lnTo>
                    <a:lnTo>
                      <a:pt x="2610" y="73"/>
                    </a:lnTo>
                    <a:lnTo>
                      <a:pt x="2453" y="109"/>
                    </a:lnTo>
                    <a:lnTo>
                      <a:pt x="2296" y="157"/>
                    </a:lnTo>
                    <a:lnTo>
                      <a:pt x="2151" y="206"/>
                    </a:lnTo>
                    <a:lnTo>
                      <a:pt x="1994" y="266"/>
                    </a:lnTo>
                    <a:lnTo>
                      <a:pt x="1849" y="339"/>
                    </a:lnTo>
                    <a:lnTo>
                      <a:pt x="1716" y="411"/>
                    </a:lnTo>
                    <a:lnTo>
                      <a:pt x="1571" y="496"/>
                    </a:lnTo>
                    <a:lnTo>
                      <a:pt x="1438" y="580"/>
                    </a:lnTo>
                    <a:lnTo>
                      <a:pt x="1317" y="677"/>
                    </a:lnTo>
                    <a:lnTo>
                      <a:pt x="1184" y="773"/>
                    </a:lnTo>
                    <a:lnTo>
                      <a:pt x="1076" y="882"/>
                    </a:lnTo>
                    <a:lnTo>
                      <a:pt x="955" y="991"/>
                    </a:lnTo>
                    <a:lnTo>
                      <a:pt x="846" y="1112"/>
                    </a:lnTo>
                    <a:lnTo>
                      <a:pt x="749" y="1233"/>
                    </a:lnTo>
                    <a:lnTo>
                      <a:pt x="653" y="1365"/>
                    </a:lnTo>
                    <a:lnTo>
                      <a:pt x="556" y="1498"/>
                    </a:lnTo>
                    <a:lnTo>
                      <a:pt x="472" y="1631"/>
                    </a:lnTo>
                    <a:lnTo>
                      <a:pt x="387" y="1776"/>
                    </a:lnTo>
                    <a:lnTo>
                      <a:pt x="315" y="1921"/>
                    </a:lnTo>
                    <a:lnTo>
                      <a:pt x="254" y="2066"/>
                    </a:lnTo>
                    <a:lnTo>
                      <a:pt x="194" y="2223"/>
                    </a:lnTo>
                    <a:lnTo>
                      <a:pt x="145" y="2380"/>
                    </a:lnTo>
                    <a:lnTo>
                      <a:pt x="97" y="2537"/>
                    </a:lnTo>
                    <a:lnTo>
                      <a:pt x="61" y="2706"/>
                    </a:lnTo>
                    <a:lnTo>
                      <a:pt x="37" y="2875"/>
                    </a:lnTo>
                    <a:lnTo>
                      <a:pt x="13" y="3044"/>
                    </a:lnTo>
                    <a:lnTo>
                      <a:pt x="0" y="3214"/>
                    </a:lnTo>
                    <a:lnTo>
                      <a:pt x="0" y="3383"/>
                    </a:lnTo>
                    <a:lnTo>
                      <a:pt x="0" y="36723"/>
                    </a:lnTo>
                    <a:lnTo>
                      <a:pt x="0" y="36904"/>
                    </a:lnTo>
                    <a:lnTo>
                      <a:pt x="13" y="37074"/>
                    </a:lnTo>
                    <a:lnTo>
                      <a:pt x="37" y="37243"/>
                    </a:lnTo>
                    <a:lnTo>
                      <a:pt x="61" y="37412"/>
                    </a:lnTo>
                    <a:lnTo>
                      <a:pt x="97" y="37569"/>
                    </a:lnTo>
                    <a:lnTo>
                      <a:pt x="145" y="37726"/>
                    </a:lnTo>
                    <a:lnTo>
                      <a:pt x="194" y="37883"/>
                    </a:lnTo>
                    <a:lnTo>
                      <a:pt x="254" y="38040"/>
                    </a:lnTo>
                    <a:lnTo>
                      <a:pt x="315" y="38185"/>
                    </a:lnTo>
                    <a:lnTo>
                      <a:pt x="387" y="38330"/>
                    </a:lnTo>
                    <a:lnTo>
                      <a:pt x="472" y="38475"/>
                    </a:lnTo>
                    <a:lnTo>
                      <a:pt x="556" y="38620"/>
                    </a:lnTo>
                    <a:lnTo>
                      <a:pt x="653" y="38741"/>
                    </a:lnTo>
                    <a:lnTo>
                      <a:pt x="749" y="38873"/>
                    </a:lnTo>
                    <a:lnTo>
                      <a:pt x="846" y="38994"/>
                    </a:lnTo>
                    <a:lnTo>
                      <a:pt x="955" y="39115"/>
                    </a:lnTo>
                    <a:lnTo>
                      <a:pt x="1076" y="39224"/>
                    </a:lnTo>
                    <a:lnTo>
                      <a:pt x="1184" y="39333"/>
                    </a:lnTo>
                    <a:lnTo>
                      <a:pt x="1317" y="39429"/>
                    </a:lnTo>
                    <a:lnTo>
                      <a:pt x="1438" y="39526"/>
                    </a:lnTo>
                    <a:lnTo>
                      <a:pt x="1571" y="39610"/>
                    </a:lnTo>
                    <a:lnTo>
                      <a:pt x="1716" y="39695"/>
                    </a:lnTo>
                    <a:lnTo>
                      <a:pt x="1849" y="39767"/>
                    </a:lnTo>
                    <a:lnTo>
                      <a:pt x="1994" y="39840"/>
                    </a:lnTo>
                    <a:lnTo>
                      <a:pt x="2151" y="39900"/>
                    </a:lnTo>
                    <a:lnTo>
                      <a:pt x="2296" y="39949"/>
                    </a:lnTo>
                    <a:lnTo>
                      <a:pt x="2453" y="39997"/>
                    </a:lnTo>
                    <a:lnTo>
                      <a:pt x="2610" y="40033"/>
                    </a:lnTo>
                    <a:lnTo>
                      <a:pt x="2779" y="40069"/>
                    </a:lnTo>
                    <a:lnTo>
                      <a:pt x="2936" y="40081"/>
                    </a:lnTo>
                    <a:lnTo>
                      <a:pt x="3105" y="40094"/>
                    </a:lnTo>
                    <a:lnTo>
                      <a:pt x="3274" y="40106"/>
                    </a:lnTo>
                    <a:lnTo>
                      <a:pt x="56800" y="40106"/>
                    </a:lnTo>
                    <a:lnTo>
                      <a:pt x="56969" y="40094"/>
                    </a:lnTo>
                    <a:lnTo>
                      <a:pt x="57138" y="40081"/>
                    </a:lnTo>
                    <a:lnTo>
                      <a:pt x="57308" y="40069"/>
                    </a:lnTo>
                    <a:lnTo>
                      <a:pt x="57465" y="40033"/>
                    </a:lnTo>
                    <a:lnTo>
                      <a:pt x="57622" y="39997"/>
                    </a:lnTo>
                    <a:lnTo>
                      <a:pt x="57779" y="39949"/>
                    </a:lnTo>
                    <a:lnTo>
                      <a:pt x="57936" y="39900"/>
                    </a:lnTo>
                    <a:lnTo>
                      <a:pt x="58081" y="39840"/>
                    </a:lnTo>
                    <a:lnTo>
                      <a:pt x="58226" y="39767"/>
                    </a:lnTo>
                    <a:lnTo>
                      <a:pt x="58371" y="39695"/>
                    </a:lnTo>
                    <a:lnTo>
                      <a:pt x="58503" y="39610"/>
                    </a:lnTo>
                    <a:lnTo>
                      <a:pt x="58636" y="39526"/>
                    </a:lnTo>
                    <a:lnTo>
                      <a:pt x="58769" y="39429"/>
                    </a:lnTo>
                    <a:lnTo>
                      <a:pt x="58890" y="39333"/>
                    </a:lnTo>
                    <a:lnTo>
                      <a:pt x="59011" y="39224"/>
                    </a:lnTo>
                    <a:lnTo>
                      <a:pt x="59120" y="39115"/>
                    </a:lnTo>
                    <a:lnTo>
                      <a:pt x="59228" y="38994"/>
                    </a:lnTo>
                    <a:lnTo>
                      <a:pt x="59337" y="38873"/>
                    </a:lnTo>
                    <a:lnTo>
                      <a:pt x="59434" y="38741"/>
                    </a:lnTo>
                    <a:lnTo>
                      <a:pt x="59518" y="38620"/>
                    </a:lnTo>
                    <a:lnTo>
                      <a:pt x="59603" y="38475"/>
                    </a:lnTo>
                    <a:lnTo>
                      <a:pt x="59687" y="38330"/>
                    </a:lnTo>
                    <a:lnTo>
                      <a:pt x="59760" y="38185"/>
                    </a:lnTo>
                    <a:lnTo>
                      <a:pt x="59820" y="38040"/>
                    </a:lnTo>
                    <a:lnTo>
                      <a:pt x="59881" y="37883"/>
                    </a:lnTo>
                    <a:lnTo>
                      <a:pt x="59941" y="37726"/>
                    </a:lnTo>
                    <a:lnTo>
                      <a:pt x="59977" y="37569"/>
                    </a:lnTo>
                    <a:lnTo>
                      <a:pt x="60013" y="37412"/>
                    </a:lnTo>
                    <a:lnTo>
                      <a:pt x="60050" y="37243"/>
                    </a:lnTo>
                    <a:lnTo>
                      <a:pt x="60062" y="37074"/>
                    </a:lnTo>
                    <a:lnTo>
                      <a:pt x="60074" y="36904"/>
                    </a:lnTo>
                    <a:lnTo>
                      <a:pt x="60086" y="36723"/>
                    </a:lnTo>
                    <a:lnTo>
                      <a:pt x="60086" y="3383"/>
                    </a:lnTo>
                    <a:lnTo>
                      <a:pt x="60074" y="3214"/>
                    </a:lnTo>
                    <a:lnTo>
                      <a:pt x="60062" y="3044"/>
                    </a:lnTo>
                    <a:lnTo>
                      <a:pt x="60050" y="2875"/>
                    </a:lnTo>
                    <a:lnTo>
                      <a:pt x="60013" y="2706"/>
                    </a:lnTo>
                    <a:lnTo>
                      <a:pt x="59977" y="2537"/>
                    </a:lnTo>
                    <a:lnTo>
                      <a:pt x="59941" y="2380"/>
                    </a:lnTo>
                    <a:lnTo>
                      <a:pt x="59881" y="2223"/>
                    </a:lnTo>
                    <a:lnTo>
                      <a:pt x="59820" y="2066"/>
                    </a:lnTo>
                    <a:lnTo>
                      <a:pt x="59760" y="1921"/>
                    </a:lnTo>
                    <a:lnTo>
                      <a:pt x="59687" y="1776"/>
                    </a:lnTo>
                    <a:lnTo>
                      <a:pt x="59603" y="1631"/>
                    </a:lnTo>
                    <a:lnTo>
                      <a:pt x="59518" y="1498"/>
                    </a:lnTo>
                    <a:lnTo>
                      <a:pt x="59434" y="1365"/>
                    </a:lnTo>
                    <a:lnTo>
                      <a:pt x="59337" y="1233"/>
                    </a:lnTo>
                    <a:lnTo>
                      <a:pt x="59228" y="1112"/>
                    </a:lnTo>
                    <a:lnTo>
                      <a:pt x="59120" y="991"/>
                    </a:lnTo>
                    <a:lnTo>
                      <a:pt x="59011" y="882"/>
                    </a:lnTo>
                    <a:lnTo>
                      <a:pt x="58890" y="773"/>
                    </a:lnTo>
                    <a:lnTo>
                      <a:pt x="58769" y="677"/>
                    </a:lnTo>
                    <a:lnTo>
                      <a:pt x="58636" y="580"/>
                    </a:lnTo>
                    <a:lnTo>
                      <a:pt x="58503" y="496"/>
                    </a:lnTo>
                    <a:lnTo>
                      <a:pt x="58371" y="411"/>
                    </a:lnTo>
                    <a:lnTo>
                      <a:pt x="58226" y="339"/>
                    </a:lnTo>
                    <a:lnTo>
                      <a:pt x="58081" y="266"/>
                    </a:lnTo>
                    <a:lnTo>
                      <a:pt x="57936" y="206"/>
                    </a:lnTo>
                    <a:lnTo>
                      <a:pt x="57779" y="157"/>
                    </a:lnTo>
                    <a:lnTo>
                      <a:pt x="57622" y="109"/>
                    </a:lnTo>
                    <a:lnTo>
                      <a:pt x="57465" y="73"/>
                    </a:lnTo>
                    <a:lnTo>
                      <a:pt x="57308" y="49"/>
                    </a:lnTo>
                    <a:lnTo>
                      <a:pt x="57138" y="25"/>
                    </a:lnTo>
                    <a:lnTo>
                      <a:pt x="56969" y="12"/>
                    </a:lnTo>
                    <a:lnTo>
                      <a:pt x="5680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p:nvPr/>
            </p:nvSpPr>
            <p:spPr>
              <a:xfrm>
                <a:off x="3052010" y="1917797"/>
                <a:ext cx="3040562" cy="1968879"/>
              </a:xfrm>
              <a:custGeom>
                <a:rect b="b" l="l" r="r" t="t"/>
                <a:pathLst>
                  <a:path extrusionOk="0" h="36108" w="55762">
                    <a:moveTo>
                      <a:pt x="2876" y="1"/>
                    </a:moveTo>
                    <a:lnTo>
                      <a:pt x="2731" y="13"/>
                    </a:lnTo>
                    <a:lnTo>
                      <a:pt x="2574" y="25"/>
                    </a:lnTo>
                    <a:lnTo>
                      <a:pt x="2429" y="61"/>
                    </a:lnTo>
                    <a:lnTo>
                      <a:pt x="2272" y="97"/>
                    </a:lnTo>
                    <a:lnTo>
                      <a:pt x="2139" y="134"/>
                    </a:lnTo>
                    <a:lnTo>
                      <a:pt x="1994" y="182"/>
                    </a:lnTo>
                    <a:lnTo>
                      <a:pt x="1849" y="230"/>
                    </a:lnTo>
                    <a:lnTo>
                      <a:pt x="1583" y="363"/>
                    </a:lnTo>
                    <a:lnTo>
                      <a:pt x="1342" y="520"/>
                    </a:lnTo>
                    <a:lnTo>
                      <a:pt x="1100" y="689"/>
                    </a:lnTo>
                    <a:lnTo>
                      <a:pt x="883" y="882"/>
                    </a:lnTo>
                    <a:lnTo>
                      <a:pt x="689" y="1100"/>
                    </a:lnTo>
                    <a:lnTo>
                      <a:pt x="520" y="1341"/>
                    </a:lnTo>
                    <a:lnTo>
                      <a:pt x="363" y="1583"/>
                    </a:lnTo>
                    <a:lnTo>
                      <a:pt x="230" y="1849"/>
                    </a:lnTo>
                    <a:lnTo>
                      <a:pt x="182" y="1994"/>
                    </a:lnTo>
                    <a:lnTo>
                      <a:pt x="134" y="2139"/>
                    </a:lnTo>
                    <a:lnTo>
                      <a:pt x="85" y="2272"/>
                    </a:lnTo>
                    <a:lnTo>
                      <a:pt x="61" y="2429"/>
                    </a:lnTo>
                    <a:lnTo>
                      <a:pt x="25" y="2574"/>
                    </a:lnTo>
                    <a:lnTo>
                      <a:pt x="13" y="2731"/>
                    </a:lnTo>
                    <a:lnTo>
                      <a:pt x="1" y="2876"/>
                    </a:lnTo>
                    <a:lnTo>
                      <a:pt x="1" y="3033"/>
                    </a:lnTo>
                    <a:lnTo>
                      <a:pt x="1" y="33063"/>
                    </a:lnTo>
                    <a:lnTo>
                      <a:pt x="1" y="33220"/>
                    </a:lnTo>
                    <a:lnTo>
                      <a:pt x="13" y="33377"/>
                    </a:lnTo>
                    <a:lnTo>
                      <a:pt x="25" y="33522"/>
                    </a:lnTo>
                    <a:lnTo>
                      <a:pt x="61" y="33679"/>
                    </a:lnTo>
                    <a:lnTo>
                      <a:pt x="85" y="33824"/>
                    </a:lnTo>
                    <a:lnTo>
                      <a:pt x="134" y="33969"/>
                    </a:lnTo>
                    <a:lnTo>
                      <a:pt x="182" y="34102"/>
                    </a:lnTo>
                    <a:lnTo>
                      <a:pt x="230" y="34247"/>
                    </a:lnTo>
                    <a:lnTo>
                      <a:pt x="363" y="34513"/>
                    </a:lnTo>
                    <a:lnTo>
                      <a:pt x="520" y="34767"/>
                    </a:lnTo>
                    <a:lnTo>
                      <a:pt x="689" y="34996"/>
                    </a:lnTo>
                    <a:lnTo>
                      <a:pt x="883" y="35214"/>
                    </a:lnTo>
                    <a:lnTo>
                      <a:pt x="1100" y="35407"/>
                    </a:lnTo>
                    <a:lnTo>
                      <a:pt x="1342" y="35588"/>
                    </a:lnTo>
                    <a:lnTo>
                      <a:pt x="1583" y="35733"/>
                    </a:lnTo>
                    <a:lnTo>
                      <a:pt x="1849" y="35866"/>
                    </a:lnTo>
                    <a:lnTo>
                      <a:pt x="1994" y="35914"/>
                    </a:lnTo>
                    <a:lnTo>
                      <a:pt x="2139" y="35962"/>
                    </a:lnTo>
                    <a:lnTo>
                      <a:pt x="2272" y="36011"/>
                    </a:lnTo>
                    <a:lnTo>
                      <a:pt x="2429" y="36047"/>
                    </a:lnTo>
                    <a:lnTo>
                      <a:pt x="2574" y="36071"/>
                    </a:lnTo>
                    <a:lnTo>
                      <a:pt x="2731" y="36083"/>
                    </a:lnTo>
                    <a:lnTo>
                      <a:pt x="2876" y="36095"/>
                    </a:lnTo>
                    <a:lnTo>
                      <a:pt x="3033" y="36107"/>
                    </a:lnTo>
                    <a:lnTo>
                      <a:pt x="52717" y="36107"/>
                    </a:lnTo>
                    <a:lnTo>
                      <a:pt x="52875" y="36095"/>
                    </a:lnTo>
                    <a:lnTo>
                      <a:pt x="53032" y="36083"/>
                    </a:lnTo>
                    <a:lnTo>
                      <a:pt x="53177" y="36071"/>
                    </a:lnTo>
                    <a:lnTo>
                      <a:pt x="53334" y="36047"/>
                    </a:lnTo>
                    <a:lnTo>
                      <a:pt x="53479" y="36011"/>
                    </a:lnTo>
                    <a:lnTo>
                      <a:pt x="53623" y="35962"/>
                    </a:lnTo>
                    <a:lnTo>
                      <a:pt x="53768" y="35914"/>
                    </a:lnTo>
                    <a:lnTo>
                      <a:pt x="53901" y="35866"/>
                    </a:lnTo>
                    <a:lnTo>
                      <a:pt x="54167" y="35733"/>
                    </a:lnTo>
                    <a:lnTo>
                      <a:pt x="54421" y="35588"/>
                    </a:lnTo>
                    <a:lnTo>
                      <a:pt x="54650" y="35407"/>
                    </a:lnTo>
                    <a:lnTo>
                      <a:pt x="54868" y="35214"/>
                    </a:lnTo>
                    <a:lnTo>
                      <a:pt x="55061" y="34996"/>
                    </a:lnTo>
                    <a:lnTo>
                      <a:pt x="55242" y="34767"/>
                    </a:lnTo>
                    <a:lnTo>
                      <a:pt x="55387" y="34513"/>
                    </a:lnTo>
                    <a:lnTo>
                      <a:pt x="55520" y="34247"/>
                    </a:lnTo>
                    <a:lnTo>
                      <a:pt x="55568" y="34102"/>
                    </a:lnTo>
                    <a:lnTo>
                      <a:pt x="55617" y="33969"/>
                    </a:lnTo>
                    <a:lnTo>
                      <a:pt x="55665" y="33824"/>
                    </a:lnTo>
                    <a:lnTo>
                      <a:pt x="55701" y="33679"/>
                    </a:lnTo>
                    <a:lnTo>
                      <a:pt x="55725" y="33522"/>
                    </a:lnTo>
                    <a:lnTo>
                      <a:pt x="55737" y="33377"/>
                    </a:lnTo>
                    <a:lnTo>
                      <a:pt x="55750" y="33220"/>
                    </a:lnTo>
                    <a:lnTo>
                      <a:pt x="55762" y="33063"/>
                    </a:lnTo>
                    <a:lnTo>
                      <a:pt x="55762" y="3033"/>
                    </a:lnTo>
                    <a:lnTo>
                      <a:pt x="55750" y="2876"/>
                    </a:lnTo>
                    <a:lnTo>
                      <a:pt x="55737" y="2731"/>
                    </a:lnTo>
                    <a:lnTo>
                      <a:pt x="55725" y="2574"/>
                    </a:lnTo>
                    <a:lnTo>
                      <a:pt x="55701" y="2429"/>
                    </a:lnTo>
                    <a:lnTo>
                      <a:pt x="55665" y="2272"/>
                    </a:lnTo>
                    <a:lnTo>
                      <a:pt x="55617" y="2139"/>
                    </a:lnTo>
                    <a:lnTo>
                      <a:pt x="55568" y="1994"/>
                    </a:lnTo>
                    <a:lnTo>
                      <a:pt x="55520" y="1849"/>
                    </a:lnTo>
                    <a:lnTo>
                      <a:pt x="55387" y="1583"/>
                    </a:lnTo>
                    <a:lnTo>
                      <a:pt x="55242" y="1341"/>
                    </a:lnTo>
                    <a:lnTo>
                      <a:pt x="55061" y="1100"/>
                    </a:lnTo>
                    <a:lnTo>
                      <a:pt x="54868" y="882"/>
                    </a:lnTo>
                    <a:lnTo>
                      <a:pt x="54650" y="689"/>
                    </a:lnTo>
                    <a:lnTo>
                      <a:pt x="54421" y="520"/>
                    </a:lnTo>
                    <a:lnTo>
                      <a:pt x="54167" y="363"/>
                    </a:lnTo>
                    <a:lnTo>
                      <a:pt x="53901" y="230"/>
                    </a:lnTo>
                    <a:lnTo>
                      <a:pt x="53768" y="182"/>
                    </a:lnTo>
                    <a:lnTo>
                      <a:pt x="53623" y="134"/>
                    </a:lnTo>
                    <a:lnTo>
                      <a:pt x="53479" y="97"/>
                    </a:lnTo>
                    <a:lnTo>
                      <a:pt x="53334" y="61"/>
                    </a:lnTo>
                    <a:lnTo>
                      <a:pt x="53177" y="25"/>
                    </a:lnTo>
                    <a:lnTo>
                      <a:pt x="53032" y="13"/>
                    </a:lnTo>
                    <a:lnTo>
                      <a:pt x="528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a:off x="3052010" y="1917797"/>
                <a:ext cx="3040562" cy="1968879"/>
              </a:xfrm>
              <a:custGeom>
                <a:rect b="b" l="l" r="r" t="t"/>
                <a:pathLst>
                  <a:path extrusionOk="0" fill="none" h="36108" w="55762">
                    <a:moveTo>
                      <a:pt x="55762" y="33063"/>
                    </a:moveTo>
                    <a:lnTo>
                      <a:pt x="55762" y="33063"/>
                    </a:lnTo>
                    <a:lnTo>
                      <a:pt x="55750" y="33220"/>
                    </a:lnTo>
                    <a:lnTo>
                      <a:pt x="55737" y="33377"/>
                    </a:lnTo>
                    <a:lnTo>
                      <a:pt x="55725" y="33522"/>
                    </a:lnTo>
                    <a:lnTo>
                      <a:pt x="55701" y="33679"/>
                    </a:lnTo>
                    <a:lnTo>
                      <a:pt x="55665" y="33824"/>
                    </a:lnTo>
                    <a:lnTo>
                      <a:pt x="55617" y="33969"/>
                    </a:lnTo>
                    <a:lnTo>
                      <a:pt x="55568" y="34102"/>
                    </a:lnTo>
                    <a:lnTo>
                      <a:pt x="55520" y="34247"/>
                    </a:lnTo>
                    <a:lnTo>
                      <a:pt x="55387" y="34513"/>
                    </a:lnTo>
                    <a:lnTo>
                      <a:pt x="55242" y="34767"/>
                    </a:lnTo>
                    <a:lnTo>
                      <a:pt x="55061" y="34996"/>
                    </a:lnTo>
                    <a:lnTo>
                      <a:pt x="54868" y="35214"/>
                    </a:lnTo>
                    <a:lnTo>
                      <a:pt x="54650" y="35407"/>
                    </a:lnTo>
                    <a:lnTo>
                      <a:pt x="54421" y="35588"/>
                    </a:lnTo>
                    <a:lnTo>
                      <a:pt x="54167" y="35733"/>
                    </a:lnTo>
                    <a:lnTo>
                      <a:pt x="53901" y="35866"/>
                    </a:lnTo>
                    <a:lnTo>
                      <a:pt x="53768" y="35914"/>
                    </a:lnTo>
                    <a:lnTo>
                      <a:pt x="53623" y="35962"/>
                    </a:lnTo>
                    <a:lnTo>
                      <a:pt x="53479" y="36011"/>
                    </a:lnTo>
                    <a:lnTo>
                      <a:pt x="53334" y="36047"/>
                    </a:lnTo>
                    <a:lnTo>
                      <a:pt x="53177" y="36071"/>
                    </a:lnTo>
                    <a:lnTo>
                      <a:pt x="53032" y="36083"/>
                    </a:lnTo>
                    <a:lnTo>
                      <a:pt x="52875" y="36095"/>
                    </a:lnTo>
                    <a:lnTo>
                      <a:pt x="52717" y="36107"/>
                    </a:lnTo>
                    <a:lnTo>
                      <a:pt x="3033" y="36107"/>
                    </a:lnTo>
                    <a:lnTo>
                      <a:pt x="3033" y="36107"/>
                    </a:lnTo>
                    <a:lnTo>
                      <a:pt x="2876" y="36095"/>
                    </a:lnTo>
                    <a:lnTo>
                      <a:pt x="2731" y="36083"/>
                    </a:lnTo>
                    <a:lnTo>
                      <a:pt x="2574" y="36071"/>
                    </a:lnTo>
                    <a:lnTo>
                      <a:pt x="2429" y="36047"/>
                    </a:lnTo>
                    <a:lnTo>
                      <a:pt x="2272" y="36011"/>
                    </a:lnTo>
                    <a:lnTo>
                      <a:pt x="2139" y="35962"/>
                    </a:lnTo>
                    <a:lnTo>
                      <a:pt x="1994" y="35914"/>
                    </a:lnTo>
                    <a:lnTo>
                      <a:pt x="1849" y="35866"/>
                    </a:lnTo>
                    <a:lnTo>
                      <a:pt x="1583" y="35733"/>
                    </a:lnTo>
                    <a:lnTo>
                      <a:pt x="1342" y="35588"/>
                    </a:lnTo>
                    <a:lnTo>
                      <a:pt x="1100" y="35407"/>
                    </a:lnTo>
                    <a:lnTo>
                      <a:pt x="883" y="35214"/>
                    </a:lnTo>
                    <a:lnTo>
                      <a:pt x="689" y="34996"/>
                    </a:lnTo>
                    <a:lnTo>
                      <a:pt x="520" y="34767"/>
                    </a:lnTo>
                    <a:lnTo>
                      <a:pt x="363" y="34513"/>
                    </a:lnTo>
                    <a:lnTo>
                      <a:pt x="230" y="34247"/>
                    </a:lnTo>
                    <a:lnTo>
                      <a:pt x="182" y="34102"/>
                    </a:lnTo>
                    <a:lnTo>
                      <a:pt x="134" y="33969"/>
                    </a:lnTo>
                    <a:lnTo>
                      <a:pt x="85" y="33824"/>
                    </a:lnTo>
                    <a:lnTo>
                      <a:pt x="61" y="33679"/>
                    </a:lnTo>
                    <a:lnTo>
                      <a:pt x="25" y="33522"/>
                    </a:lnTo>
                    <a:lnTo>
                      <a:pt x="13" y="33377"/>
                    </a:lnTo>
                    <a:lnTo>
                      <a:pt x="1" y="33220"/>
                    </a:lnTo>
                    <a:lnTo>
                      <a:pt x="1" y="33063"/>
                    </a:lnTo>
                    <a:lnTo>
                      <a:pt x="1" y="3033"/>
                    </a:lnTo>
                    <a:lnTo>
                      <a:pt x="1" y="3033"/>
                    </a:lnTo>
                    <a:lnTo>
                      <a:pt x="1" y="2876"/>
                    </a:lnTo>
                    <a:lnTo>
                      <a:pt x="13" y="2731"/>
                    </a:lnTo>
                    <a:lnTo>
                      <a:pt x="25" y="2574"/>
                    </a:lnTo>
                    <a:lnTo>
                      <a:pt x="61" y="2429"/>
                    </a:lnTo>
                    <a:lnTo>
                      <a:pt x="85" y="2272"/>
                    </a:lnTo>
                    <a:lnTo>
                      <a:pt x="134" y="2139"/>
                    </a:lnTo>
                    <a:lnTo>
                      <a:pt x="182" y="1994"/>
                    </a:lnTo>
                    <a:lnTo>
                      <a:pt x="230" y="1849"/>
                    </a:lnTo>
                    <a:lnTo>
                      <a:pt x="363" y="1583"/>
                    </a:lnTo>
                    <a:lnTo>
                      <a:pt x="520" y="1341"/>
                    </a:lnTo>
                    <a:lnTo>
                      <a:pt x="689" y="1100"/>
                    </a:lnTo>
                    <a:lnTo>
                      <a:pt x="883" y="882"/>
                    </a:lnTo>
                    <a:lnTo>
                      <a:pt x="1100" y="689"/>
                    </a:lnTo>
                    <a:lnTo>
                      <a:pt x="1342" y="520"/>
                    </a:lnTo>
                    <a:lnTo>
                      <a:pt x="1583" y="363"/>
                    </a:lnTo>
                    <a:lnTo>
                      <a:pt x="1849" y="230"/>
                    </a:lnTo>
                    <a:lnTo>
                      <a:pt x="1994" y="182"/>
                    </a:lnTo>
                    <a:lnTo>
                      <a:pt x="2139" y="134"/>
                    </a:lnTo>
                    <a:lnTo>
                      <a:pt x="2272" y="97"/>
                    </a:lnTo>
                    <a:lnTo>
                      <a:pt x="2429" y="61"/>
                    </a:lnTo>
                    <a:lnTo>
                      <a:pt x="2574" y="25"/>
                    </a:lnTo>
                    <a:lnTo>
                      <a:pt x="2731" y="13"/>
                    </a:lnTo>
                    <a:lnTo>
                      <a:pt x="2876" y="1"/>
                    </a:lnTo>
                    <a:lnTo>
                      <a:pt x="3033" y="1"/>
                    </a:lnTo>
                    <a:lnTo>
                      <a:pt x="52717" y="1"/>
                    </a:lnTo>
                    <a:lnTo>
                      <a:pt x="52717" y="1"/>
                    </a:lnTo>
                    <a:lnTo>
                      <a:pt x="52875" y="1"/>
                    </a:lnTo>
                    <a:lnTo>
                      <a:pt x="53032" y="13"/>
                    </a:lnTo>
                    <a:lnTo>
                      <a:pt x="53177" y="25"/>
                    </a:lnTo>
                    <a:lnTo>
                      <a:pt x="53334" y="61"/>
                    </a:lnTo>
                    <a:lnTo>
                      <a:pt x="53479" y="97"/>
                    </a:lnTo>
                    <a:lnTo>
                      <a:pt x="53623" y="134"/>
                    </a:lnTo>
                    <a:lnTo>
                      <a:pt x="53768" y="182"/>
                    </a:lnTo>
                    <a:lnTo>
                      <a:pt x="53901" y="230"/>
                    </a:lnTo>
                    <a:lnTo>
                      <a:pt x="54167" y="363"/>
                    </a:lnTo>
                    <a:lnTo>
                      <a:pt x="54421" y="520"/>
                    </a:lnTo>
                    <a:lnTo>
                      <a:pt x="54650" y="689"/>
                    </a:lnTo>
                    <a:lnTo>
                      <a:pt x="54868" y="882"/>
                    </a:lnTo>
                    <a:lnTo>
                      <a:pt x="55061" y="1100"/>
                    </a:lnTo>
                    <a:lnTo>
                      <a:pt x="55242" y="1341"/>
                    </a:lnTo>
                    <a:lnTo>
                      <a:pt x="55387" y="1583"/>
                    </a:lnTo>
                    <a:lnTo>
                      <a:pt x="55520" y="1849"/>
                    </a:lnTo>
                    <a:lnTo>
                      <a:pt x="55568" y="1994"/>
                    </a:lnTo>
                    <a:lnTo>
                      <a:pt x="55617" y="2139"/>
                    </a:lnTo>
                    <a:lnTo>
                      <a:pt x="55665" y="2272"/>
                    </a:lnTo>
                    <a:lnTo>
                      <a:pt x="55701" y="2429"/>
                    </a:lnTo>
                    <a:lnTo>
                      <a:pt x="55725" y="2574"/>
                    </a:lnTo>
                    <a:lnTo>
                      <a:pt x="55737" y="2731"/>
                    </a:lnTo>
                    <a:lnTo>
                      <a:pt x="55750" y="2876"/>
                    </a:lnTo>
                    <a:lnTo>
                      <a:pt x="55762" y="3033"/>
                    </a:lnTo>
                    <a:lnTo>
                      <a:pt x="55762" y="330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p:nvPr/>
            </p:nvSpPr>
            <p:spPr>
              <a:xfrm>
                <a:off x="2995357" y="1861144"/>
                <a:ext cx="3153216" cy="2081533"/>
              </a:xfrm>
              <a:custGeom>
                <a:rect b="b" l="l" r="r" t="t"/>
                <a:pathLst>
                  <a:path extrusionOk="0" h="38174" w="57828">
                    <a:moveTo>
                      <a:pt x="53756" y="2066"/>
                    </a:moveTo>
                    <a:lnTo>
                      <a:pt x="53962" y="2078"/>
                    </a:lnTo>
                    <a:lnTo>
                      <a:pt x="54155" y="2115"/>
                    </a:lnTo>
                    <a:lnTo>
                      <a:pt x="54348" y="2163"/>
                    </a:lnTo>
                    <a:lnTo>
                      <a:pt x="54542" y="2223"/>
                    </a:lnTo>
                    <a:lnTo>
                      <a:pt x="54711" y="2308"/>
                    </a:lnTo>
                    <a:lnTo>
                      <a:pt x="54880" y="2417"/>
                    </a:lnTo>
                    <a:lnTo>
                      <a:pt x="55037" y="2525"/>
                    </a:lnTo>
                    <a:lnTo>
                      <a:pt x="55170" y="2658"/>
                    </a:lnTo>
                    <a:lnTo>
                      <a:pt x="55303" y="2803"/>
                    </a:lnTo>
                    <a:lnTo>
                      <a:pt x="55423" y="2960"/>
                    </a:lnTo>
                    <a:lnTo>
                      <a:pt x="55520" y="3117"/>
                    </a:lnTo>
                    <a:lnTo>
                      <a:pt x="55605" y="3299"/>
                    </a:lnTo>
                    <a:lnTo>
                      <a:pt x="55677" y="3480"/>
                    </a:lnTo>
                    <a:lnTo>
                      <a:pt x="55725" y="3673"/>
                    </a:lnTo>
                    <a:lnTo>
                      <a:pt x="55750" y="3866"/>
                    </a:lnTo>
                    <a:lnTo>
                      <a:pt x="55762" y="4072"/>
                    </a:lnTo>
                    <a:lnTo>
                      <a:pt x="55762" y="34102"/>
                    </a:lnTo>
                    <a:lnTo>
                      <a:pt x="55750" y="34308"/>
                    </a:lnTo>
                    <a:lnTo>
                      <a:pt x="55725" y="34501"/>
                    </a:lnTo>
                    <a:lnTo>
                      <a:pt x="55677" y="34694"/>
                    </a:lnTo>
                    <a:lnTo>
                      <a:pt x="55605" y="34887"/>
                    </a:lnTo>
                    <a:lnTo>
                      <a:pt x="55520" y="35057"/>
                    </a:lnTo>
                    <a:lnTo>
                      <a:pt x="55423" y="35226"/>
                    </a:lnTo>
                    <a:lnTo>
                      <a:pt x="55303" y="35383"/>
                    </a:lnTo>
                    <a:lnTo>
                      <a:pt x="55170" y="35516"/>
                    </a:lnTo>
                    <a:lnTo>
                      <a:pt x="55037" y="35649"/>
                    </a:lnTo>
                    <a:lnTo>
                      <a:pt x="54880" y="35769"/>
                    </a:lnTo>
                    <a:lnTo>
                      <a:pt x="54711" y="35866"/>
                    </a:lnTo>
                    <a:lnTo>
                      <a:pt x="54542" y="35951"/>
                    </a:lnTo>
                    <a:lnTo>
                      <a:pt x="54348" y="36023"/>
                    </a:lnTo>
                    <a:lnTo>
                      <a:pt x="54155" y="36071"/>
                    </a:lnTo>
                    <a:lnTo>
                      <a:pt x="53962" y="36095"/>
                    </a:lnTo>
                    <a:lnTo>
                      <a:pt x="53756" y="36108"/>
                    </a:lnTo>
                    <a:lnTo>
                      <a:pt x="4072" y="36108"/>
                    </a:lnTo>
                    <a:lnTo>
                      <a:pt x="3866" y="36095"/>
                    </a:lnTo>
                    <a:lnTo>
                      <a:pt x="3673" y="36071"/>
                    </a:lnTo>
                    <a:lnTo>
                      <a:pt x="3480" y="36023"/>
                    </a:lnTo>
                    <a:lnTo>
                      <a:pt x="3299" y="35951"/>
                    </a:lnTo>
                    <a:lnTo>
                      <a:pt x="3118" y="35866"/>
                    </a:lnTo>
                    <a:lnTo>
                      <a:pt x="2960" y="35769"/>
                    </a:lnTo>
                    <a:lnTo>
                      <a:pt x="2803" y="35649"/>
                    </a:lnTo>
                    <a:lnTo>
                      <a:pt x="2658" y="35516"/>
                    </a:lnTo>
                    <a:lnTo>
                      <a:pt x="2526" y="35383"/>
                    </a:lnTo>
                    <a:lnTo>
                      <a:pt x="2417" y="35226"/>
                    </a:lnTo>
                    <a:lnTo>
                      <a:pt x="2308" y="35057"/>
                    </a:lnTo>
                    <a:lnTo>
                      <a:pt x="2224" y="34887"/>
                    </a:lnTo>
                    <a:lnTo>
                      <a:pt x="2163" y="34694"/>
                    </a:lnTo>
                    <a:lnTo>
                      <a:pt x="2115" y="34501"/>
                    </a:lnTo>
                    <a:lnTo>
                      <a:pt x="2079" y="34308"/>
                    </a:lnTo>
                    <a:lnTo>
                      <a:pt x="2067" y="34102"/>
                    </a:lnTo>
                    <a:lnTo>
                      <a:pt x="2067" y="4072"/>
                    </a:lnTo>
                    <a:lnTo>
                      <a:pt x="2079" y="3866"/>
                    </a:lnTo>
                    <a:lnTo>
                      <a:pt x="2115" y="3673"/>
                    </a:lnTo>
                    <a:lnTo>
                      <a:pt x="2163" y="3480"/>
                    </a:lnTo>
                    <a:lnTo>
                      <a:pt x="2224" y="3299"/>
                    </a:lnTo>
                    <a:lnTo>
                      <a:pt x="2308" y="3117"/>
                    </a:lnTo>
                    <a:lnTo>
                      <a:pt x="2417" y="2960"/>
                    </a:lnTo>
                    <a:lnTo>
                      <a:pt x="2526" y="2803"/>
                    </a:lnTo>
                    <a:lnTo>
                      <a:pt x="2658" y="2658"/>
                    </a:lnTo>
                    <a:lnTo>
                      <a:pt x="2803" y="2525"/>
                    </a:lnTo>
                    <a:lnTo>
                      <a:pt x="2960" y="2417"/>
                    </a:lnTo>
                    <a:lnTo>
                      <a:pt x="3118" y="2308"/>
                    </a:lnTo>
                    <a:lnTo>
                      <a:pt x="3299" y="2223"/>
                    </a:lnTo>
                    <a:lnTo>
                      <a:pt x="3480" y="2163"/>
                    </a:lnTo>
                    <a:lnTo>
                      <a:pt x="3673" y="2115"/>
                    </a:lnTo>
                    <a:lnTo>
                      <a:pt x="3866" y="2078"/>
                    </a:lnTo>
                    <a:lnTo>
                      <a:pt x="4072" y="2066"/>
                    </a:lnTo>
                    <a:close/>
                    <a:moveTo>
                      <a:pt x="3866" y="1"/>
                    </a:moveTo>
                    <a:lnTo>
                      <a:pt x="3661" y="25"/>
                    </a:lnTo>
                    <a:lnTo>
                      <a:pt x="3456" y="49"/>
                    </a:lnTo>
                    <a:lnTo>
                      <a:pt x="3250" y="85"/>
                    </a:lnTo>
                    <a:lnTo>
                      <a:pt x="3057" y="134"/>
                    </a:lnTo>
                    <a:lnTo>
                      <a:pt x="2864" y="182"/>
                    </a:lnTo>
                    <a:lnTo>
                      <a:pt x="2683" y="254"/>
                    </a:lnTo>
                    <a:lnTo>
                      <a:pt x="2489" y="327"/>
                    </a:lnTo>
                    <a:lnTo>
                      <a:pt x="2308" y="399"/>
                    </a:lnTo>
                    <a:lnTo>
                      <a:pt x="2139" y="496"/>
                    </a:lnTo>
                    <a:lnTo>
                      <a:pt x="1970" y="593"/>
                    </a:lnTo>
                    <a:lnTo>
                      <a:pt x="1801" y="701"/>
                    </a:lnTo>
                    <a:lnTo>
                      <a:pt x="1644" y="810"/>
                    </a:lnTo>
                    <a:lnTo>
                      <a:pt x="1487" y="931"/>
                    </a:lnTo>
                    <a:lnTo>
                      <a:pt x="1342" y="1064"/>
                    </a:lnTo>
                    <a:lnTo>
                      <a:pt x="1197" y="1197"/>
                    </a:lnTo>
                    <a:lnTo>
                      <a:pt x="1064" y="1342"/>
                    </a:lnTo>
                    <a:lnTo>
                      <a:pt x="931" y="1487"/>
                    </a:lnTo>
                    <a:lnTo>
                      <a:pt x="810" y="1644"/>
                    </a:lnTo>
                    <a:lnTo>
                      <a:pt x="702" y="1801"/>
                    </a:lnTo>
                    <a:lnTo>
                      <a:pt x="593" y="1970"/>
                    </a:lnTo>
                    <a:lnTo>
                      <a:pt x="496" y="2139"/>
                    </a:lnTo>
                    <a:lnTo>
                      <a:pt x="400" y="2308"/>
                    </a:lnTo>
                    <a:lnTo>
                      <a:pt x="327" y="2489"/>
                    </a:lnTo>
                    <a:lnTo>
                      <a:pt x="255" y="2682"/>
                    </a:lnTo>
                    <a:lnTo>
                      <a:pt x="182" y="2864"/>
                    </a:lnTo>
                    <a:lnTo>
                      <a:pt x="134" y="3057"/>
                    </a:lnTo>
                    <a:lnTo>
                      <a:pt x="85" y="3262"/>
                    </a:lnTo>
                    <a:lnTo>
                      <a:pt x="49" y="3456"/>
                    </a:lnTo>
                    <a:lnTo>
                      <a:pt x="25" y="3661"/>
                    </a:lnTo>
                    <a:lnTo>
                      <a:pt x="1" y="3866"/>
                    </a:lnTo>
                    <a:lnTo>
                      <a:pt x="1" y="4072"/>
                    </a:lnTo>
                    <a:lnTo>
                      <a:pt x="1" y="34102"/>
                    </a:lnTo>
                    <a:lnTo>
                      <a:pt x="1" y="34308"/>
                    </a:lnTo>
                    <a:lnTo>
                      <a:pt x="25" y="34513"/>
                    </a:lnTo>
                    <a:lnTo>
                      <a:pt x="49" y="34718"/>
                    </a:lnTo>
                    <a:lnTo>
                      <a:pt x="85" y="34924"/>
                    </a:lnTo>
                    <a:lnTo>
                      <a:pt x="134" y="35117"/>
                    </a:lnTo>
                    <a:lnTo>
                      <a:pt x="182" y="35310"/>
                    </a:lnTo>
                    <a:lnTo>
                      <a:pt x="255" y="35504"/>
                    </a:lnTo>
                    <a:lnTo>
                      <a:pt x="327" y="35685"/>
                    </a:lnTo>
                    <a:lnTo>
                      <a:pt x="400" y="35866"/>
                    </a:lnTo>
                    <a:lnTo>
                      <a:pt x="496" y="36047"/>
                    </a:lnTo>
                    <a:lnTo>
                      <a:pt x="593" y="36216"/>
                    </a:lnTo>
                    <a:lnTo>
                      <a:pt x="702" y="36373"/>
                    </a:lnTo>
                    <a:lnTo>
                      <a:pt x="810" y="36542"/>
                    </a:lnTo>
                    <a:lnTo>
                      <a:pt x="931" y="36687"/>
                    </a:lnTo>
                    <a:lnTo>
                      <a:pt x="1064" y="36844"/>
                    </a:lnTo>
                    <a:lnTo>
                      <a:pt x="1197" y="36977"/>
                    </a:lnTo>
                    <a:lnTo>
                      <a:pt x="1342" y="37122"/>
                    </a:lnTo>
                    <a:lnTo>
                      <a:pt x="1487" y="37243"/>
                    </a:lnTo>
                    <a:lnTo>
                      <a:pt x="1644" y="37364"/>
                    </a:lnTo>
                    <a:lnTo>
                      <a:pt x="1801" y="37485"/>
                    </a:lnTo>
                    <a:lnTo>
                      <a:pt x="1970" y="37581"/>
                    </a:lnTo>
                    <a:lnTo>
                      <a:pt x="2139" y="37678"/>
                    </a:lnTo>
                    <a:lnTo>
                      <a:pt x="2308" y="37775"/>
                    </a:lnTo>
                    <a:lnTo>
                      <a:pt x="2489" y="37859"/>
                    </a:lnTo>
                    <a:lnTo>
                      <a:pt x="2683" y="37932"/>
                    </a:lnTo>
                    <a:lnTo>
                      <a:pt x="2864" y="37992"/>
                    </a:lnTo>
                    <a:lnTo>
                      <a:pt x="3057" y="38052"/>
                    </a:lnTo>
                    <a:lnTo>
                      <a:pt x="3250" y="38089"/>
                    </a:lnTo>
                    <a:lnTo>
                      <a:pt x="3456" y="38125"/>
                    </a:lnTo>
                    <a:lnTo>
                      <a:pt x="3661" y="38161"/>
                    </a:lnTo>
                    <a:lnTo>
                      <a:pt x="3866" y="38173"/>
                    </a:lnTo>
                    <a:lnTo>
                      <a:pt x="53962" y="38173"/>
                    </a:lnTo>
                    <a:lnTo>
                      <a:pt x="54167" y="38161"/>
                    </a:lnTo>
                    <a:lnTo>
                      <a:pt x="54373" y="38125"/>
                    </a:lnTo>
                    <a:lnTo>
                      <a:pt x="54578" y="38089"/>
                    </a:lnTo>
                    <a:lnTo>
                      <a:pt x="54771" y="38052"/>
                    </a:lnTo>
                    <a:lnTo>
                      <a:pt x="54964" y="37992"/>
                    </a:lnTo>
                    <a:lnTo>
                      <a:pt x="55158" y="37932"/>
                    </a:lnTo>
                    <a:lnTo>
                      <a:pt x="55339" y="37859"/>
                    </a:lnTo>
                    <a:lnTo>
                      <a:pt x="55520" y="37775"/>
                    </a:lnTo>
                    <a:lnTo>
                      <a:pt x="55701" y="37678"/>
                    </a:lnTo>
                    <a:lnTo>
                      <a:pt x="55870" y="37581"/>
                    </a:lnTo>
                    <a:lnTo>
                      <a:pt x="56027" y="37485"/>
                    </a:lnTo>
                    <a:lnTo>
                      <a:pt x="56197" y="37364"/>
                    </a:lnTo>
                    <a:lnTo>
                      <a:pt x="56342" y="37243"/>
                    </a:lnTo>
                    <a:lnTo>
                      <a:pt x="56499" y="37122"/>
                    </a:lnTo>
                    <a:lnTo>
                      <a:pt x="56631" y="36977"/>
                    </a:lnTo>
                    <a:lnTo>
                      <a:pt x="56776" y="36844"/>
                    </a:lnTo>
                    <a:lnTo>
                      <a:pt x="56897" y="36687"/>
                    </a:lnTo>
                    <a:lnTo>
                      <a:pt x="57018" y="36542"/>
                    </a:lnTo>
                    <a:lnTo>
                      <a:pt x="57139" y="36373"/>
                    </a:lnTo>
                    <a:lnTo>
                      <a:pt x="57235" y="36216"/>
                    </a:lnTo>
                    <a:lnTo>
                      <a:pt x="57344" y="36047"/>
                    </a:lnTo>
                    <a:lnTo>
                      <a:pt x="57429" y="35866"/>
                    </a:lnTo>
                    <a:lnTo>
                      <a:pt x="57513" y="35685"/>
                    </a:lnTo>
                    <a:lnTo>
                      <a:pt x="57586" y="35504"/>
                    </a:lnTo>
                    <a:lnTo>
                      <a:pt x="57646" y="35310"/>
                    </a:lnTo>
                    <a:lnTo>
                      <a:pt x="57707" y="35117"/>
                    </a:lnTo>
                    <a:lnTo>
                      <a:pt x="57743" y="34924"/>
                    </a:lnTo>
                    <a:lnTo>
                      <a:pt x="57779" y="34718"/>
                    </a:lnTo>
                    <a:lnTo>
                      <a:pt x="57815" y="34513"/>
                    </a:lnTo>
                    <a:lnTo>
                      <a:pt x="57827" y="34308"/>
                    </a:lnTo>
                    <a:lnTo>
                      <a:pt x="57827" y="34102"/>
                    </a:lnTo>
                    <a:lnTo>
                      <a:pt x="57827" y="4072"/>
                    </a:lnTo>
                    <a:lnTo>
                      <a:pt x="57827" y="3866"/>
                    </a:lnTo>
                    <a:lnTo>
                      <a:pt x="57815" y="3661"/>
                    </a:lnTo>
                    <a:lnTo>
                      <a:pt x="57779" y="3456"/>
                    </a:lnTo>
                    <a:lnTo>
                      <a:pt x="57743" y="3262"/>
                    </a:lnTo>
                    <a:lnTo>
                      <a:pt x="57707" y="3057"/>
                    </a:lnTo>
                    <a:lnTo>
                      <a:pt x="57646" y="2864"/>
                    </a:lnTo>
                    <a:lnTo>
                      <a:pt x="57586" y="2682"/>
                    </a:lnTo>
                    <a:lnTo>
                      <a:pt x="57513" y="2489"/>
                    </a:lnTo>
                    <a:lnTo>
                      <a:pt x="57429" y="2308"/>
                    </a:lnTo>
                    <a:lnTo>
                      <a:pt x="57344" y="2139"/>
                    </a:lnTo>
                    <a:lnTo>
                      <a:pt x="57235" y="1970"/>
                    </a:lnTo>
                    <a:lnTo>
                      <a:pt x="57139" y="1801"/>
                    </a:lnTo>
                    <a:lnTo>
                      <a:pt x="57018" y="1644"/>
                    </a:lnTo>
                    <a:lnTo>
                      <a:pt x="56897" y="1487"/>
                    </a:lnTo>
                    <a:lnTo>
                      <a:pt x="56776" y="1342"/>
                    </a:lnTo>
                    <a:lnTo>
                      <a:pt x="56631" y="1197"/>
                    </a:lnTo>
                    <a:lnTo>
                      <a:pt x="56499" y="1064"/>
                    </a:lnTo>
                    <a:lnTo>
                      <a:pt x="56342" y="931"/>
                    </a:lnTo>
                    <a:lnTo>
                      <a:pt x="56197" y="810"/>
                    </a:lnTo>
                    <a:lnTo>
                      <a:pt x="56027" y="701"/>
                    </a:lnTo>
                    <a:lnTo>
                      <a:pt x="55870" y="593"/>
                    </a:lnTo>
                    <a:lnTo>
                      <a:pt x="55701" y="496"/>
                    </a:lnTo>
                    <a:lnTo>
                      <a:pt x="55520" y="399"/>
                    </a:lnTo>
                    <a:lnTo>
                      <a:pt x="55339" y="327"/>
                    </a:lnTo>
                    <a:lnTo>
                      <a:pt x="55158" y="254"/>
                    </a:lnTo>
                    <a:lnTo>
                      <a:pt x="54964" y="182"/>
                    </a:lnTo>
                    <a:lnTo>
                      <a:pt x="54771" y="134"/>
                    </a:lnTo>
                    <a:lnTo>
                      <a:pt x="54578" y="85"/>
                    </a:lnTo>
                    <a:lnTo>
                      <a:pt x="54373" y="49"/>
                    </a:lnTo>
                    <a:lnTo>
                      <a:pt x="54167" y="25"/>
                    </a:lnTo>
                    <a:lnTo>
                      <a:pt x="53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p:nvPr/>
            </p:nvSpPr>
            <p:spPr>
              <a:xfrm>
                <a:off x="2740500" y="3974863"/>
                <a:ext cx="3662994" cy="75139"/>
              </a:xfrm>
              <a:custGeom>
                <a:rect b="b" l="l" r="r" t="t"/>
                <a:pathLst>
                  <a:path extrusionOk="0" h="1378" w="67177">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2740500" y="3974863"/>
                <a:ext cx="3662994" cy="75139"/>
              </a:xfrm>
              <a:custGeom>
                <a:rect b="b" l="l" r="r" t="t"/>
                <a:pathLst>
                  <a:path extrusionOk="0" h="1378" w="67177">
                    <a:moveTo>
                      <a:pt x="0" y="0"/>
                    </a:moveTo>
                    <a:lnTo>
                      <a:pt x="121" y="145"/>
                    </a:lnTo>
                    <a:lnTo>
                      <a:pt x="242" y="302"/>
                    </a:lnTo>
                    <a:lnTo>
                      <a:pt x="374" y="435"/>
                    </a:lnTo>
                    <a:lnTo>
                      <a:pt x="507" y="568"/>
                    </a:lnTo>
                    <a:lnTo>
                      <a:pt x="652" y="689"/>
                    </a:lnTo>
                    <a:lnTo>
                      <a:pt x="809" y="797"/>
                    </a:lnTo>
                    <a:lnTo>
                      <a:pt x="966" y="906"/>
                    </a:lnTo>
                    <a:lnTo>
                      <a:pt x="1123" y="1003"/>
                    </a:lnTo>
                    <a:lnTo>
                      <a:pt x="1293" y="1087"/>
                    </a:lnTo>
                    <a:lnTo>
                      <a:pt x="1474" y="1160"/>
                    </a:lnTo>
                    <a:lnTo>
                      <a:pt x="1655" y="1220"/>
                    </a:lnTo>
                    <a:lnTo>
                      <a:pt x="1836" y="1281"/>
                    </a:lnTo>
                    <a:lnTo>
                      <a:pt x="2029" y="1317"/>
                    </a:lnTo>
                    <a:lnTo>
                      <a:pt x="2223" y="1353"/>
                    </a:lnTo>
                    <a:lnTo>
                      <a:pt x="2416" y="1365"/>
                    </a:lnTo>
                    <a:lnTo>
                      <a:pt x="2621" y="1377"/>
                    </a:lnTo>
                    <a:lnTo>
                      <a:pt x="64567" y="1377"/>
                    </a:lnTo>
                    <a:lnTo>
                      <a:pt x="64760" y="1365"/>
                    </a:lnTo>
                    <a:lnTo>
                      <a:pt x="64966" y="1353"/>
                    </a:lnTo>
                    <a:lnTo>
                      <a:pt x="65159" y="1317"/>
                    </a:lnTo>
                    <a:lnTo>
                      <a:pt x="65340" y="1281"/>
                    </a:lnTo>
                    <a:lnTo>
                      <a:pt x="65533" y="1220"/>
                    </a:lnTo>
                    <a:lnTo>
                      <a:pt x="65703" y="1160"/>
                    </a:lnTo>
                    <a:lnTo>
                      <a:pt x="65884" y="1087"/>
                    </a:lnTo>
                    <a:lnTo>
                      <a:pt x="66053" y="1003"/>
                    </a:lnTo>
                    <a:lnTo>
                      <a:pt x="66222" y="906"/>
                    </a:lnTo>
                    <a:lnTo>
                      <a:pt x="66379" y="797"/>
                    </a:lnTo>
                    <a:lnTo>
                      <a:pt x="66524" y="689"/>
                    </a:lnTo>
                    <a:lnTo>
                      <a:pt x="66669" y="568"/>
                    </a:lnTo>
                    <a:lnTo>
                      <a:pt x="66814" y="435"/>
                    </a:lnTo>
                    <a:lnTo>
                      <a:pt x="66935" y="302"/>
                    </a:lnTo>
                    <a:lnTo>
                      <a:pt x="67056" y="145"/>
                    </a:lnTo>
                    <a:lnTo>
                      <a:pt x="6717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p:nvPr/>
            </p:nvSpPr>
            <p:spPr>
              <a:xfrm>
                <a:off x="3789099" y="1474496"/>
                <a:ext cx="1565757" cy="1640187"/>
              </a:xfrm>
              <a:custGeom>
                <a:rect b="b" l="l" r="r" t="t"/>
                <a:pathLst>
                  <a:path extrusionOk="0" h="30080" w="28715">
                    <a:moveTo>
                      <a:pt x="14363" y="1"/>
                    </a:moveTo>
                    <a:lnTo>
                      <a:pt x="14315" y="13"/>
                    </a:lnTo>
                    <a:lnTo>
                      <a:pt x="14279" y="25"/>
                    </a:lnTo>
                    <a:lnTo>
                      <a:pt x="14230" y="25"/>
                    </a:lnTo>
                    <a:lnTo>
                      <a:pt x="14194" y="37"/>
                    </a:lnTo>
                    <a:lnTo>
                      <a:pt x="14158" y="61"/>
                    </a:lnTo>
                    <a:lnTo>
                      <a:pt x="14122" y="85"/>
                    </a:lnTo>
                    <a:lnTo>
                      <a:pt x="14085" y="110"/>
                    </a:lnTo>
                    <a:lnTo>
                      <a:pt x="14049" y="134"/>
                    </a:lnTo>
                    <a:lnTo>
                      <a:pt x="14037" y="134"/>
                    </a:lnTo>
                    <a:lnTo>
                      <a:pt x="13675" y="496"/>
                    </a:lnTo>
                    <a:lnTo>
                      <a:pt x="13264" y="895"/>
                    </a:lnTo>
                    <a:lnTo>
                      <a:pt x="12720" y="1414"/>
                    </a:lnTo>
                    <a:lnTo>
                      <a:pt x="12044" y="2042"/>
                    </a:lnTo>
                    <a:lnTo>
                      <a:pt x="11259" y="2731"/>
                    </a:lnTo>
                    <a:lnTo>
                      <a:pt x="10377" y="3492"/>
                    </a:lnTo>
                    <a:lnTo>
                      <a:pt x="9423" y="4289"/>
                    </a:lnTo>
                    <a:lnTo>
                      <a:pt x="8915" y="4700"/>
                    </a:lnTo>
                    <a:lnTo>
                      <a:pt x="8384" y="5099"/>
                    </a:lnTo>
                    <a:lnTo>
                      <a:pt x="7852" y="5509"/>
                    </a:lnTo>
                    <a:lnTo>
                      <a:pt x="7296" y="5920"/>
                    </a:lnTo>
                    <a:lnTo>
                      <a:pt x="6741" y="6319"/>
                    </a:lnTo>
                    <a:lnTo>
                      <a:pt x="6161" y="6717"/>
                    </a:lnTo>
                    <a:lnTo>
                      <a:pt x="5581" y="7092"/>
                    </a:lnTo>
                    <a:lnTo>
                      <a:pt x="5001" y="7466"/>
                    </a:lnTo>
                    <a:lnTo>
                      <a:pt x="4409" y="7817"/>
                    </a:lnTo>
                    <a:lnTo>
                      <a:pt x="3830" y="8155"/>
                    </a:lnTo>
                    <a:lnTo>
                      <a:pt x="3238" y="8481"/>
                    </a:lnTo>
                    <a:lnTo>
                      <a:pt x="2646" y="8771"/>
                    </a:lnTo>
                    <a:lnTo>
                      <a:pt x="2054" y="9037"/>
                    </a:lnTo>
                    <a:lnTo>
                      <a:pt x="1474" y="9278"/>
                    </a:lnTo>
                    <a:lnTo>
                      <a:pt x="894" y="9496"/>
                    </a:lnTo>
                    <a:lnTo>
                      <a:pt x="604" y="9592"/>
                    </a:lnTo>
                    <a:lnTo>
                      <a:pt x="326" y="9677"/>
                    </a:lnTo>
                    <a:lnTo>
                      <a:pt x="254" y="9701"/>
                    </a:lnTo>
                    <a:lnTo>
                      <a:pt x="181" y="9749"/>
                    </a:lnTo>
                    <a:lnTo>
                      <a:pt x="121" y="9798"/>
                    </a:lnTo>
                    <a:lnTo>
                      <a:pt x="73" y="9858"/>
                    </a:lnTo>
                    <a:lnTo>
                      <a:pt x="36" y="9931"/>
                    </a:lnTo>
                    <a:lnTo>
                      <a:pt x="12" y="10003"/>
                    </a:lnTo>
                    <a:lnTo>
                      <a:pt x="0" y="10075"/>
                    </a:lnTo>
                    <a:lnTo>
                      <a:pt x="12" y="10160"/>
                    </a:lnTo>
                    <a:lnTo>
                      <a:pt x="61" y="10522"/>
                    </a:lnTo>
                    <a:lnTo>
                      <a:pt x="181" y="11247"/>
                    </a:lnTo>
                    <a:lnTo>
                      <a:pt x="278" y="11743"/>
                    </a:lnTo>
                    <a:lnTo>
                      <a:pt x="387" y="12298"/>
                    </a:lnTo>
                    <a:lnTo>
                      <a:pt x="520" y="12926"/>
                    </a:lnTo>
                    <a:lnTo>
                      <a:pt x="677" y="13615"/>
                    </a:lnTo>
                    <a:lnTo>
                      <a:pt x="858" y="14352"/>
                    </a:lnTo>
                    <a:lnTo>
                      <a:pt x="1063" y="15137"/>
                    </a:lnTo>
                    <a:lnTo>
                      <a:pt x="1305" y="15970"/>
                    </a:lnTo>
                    <a:lnTo>
                      <a:pt x="1559" y="16816"/>
                    </a:lnTo>
                    <a:lnTo>
                      <a:pt x="1861" y="17698"/>
                    </a:lnTo>
                    <a:lnTo>
                      <a:pt x="2175" y="18604"/>
                    </a:lnTo>
                    <a:lnTo>
                      <a:pt x="2525" y="19510"/>
                    </a:lnTo>
                    <a:lnTo>
                      <a:pt x="2718" y="19969"/>
                    </a:lnTo>
                    <a:lnTo>
                      <a:pt x="2911" y="20428"/>
                    </a:lnTo>
                    <a:lnTo>
                      <a:pt x="3117" y="20887"/>
                    </a:lnTo>
                    <a:lnTo>
                      <a:pt x="3334" y="21334"/>
                    </a:lnTo>
                    <a:lnTo>
                      <a:pt x="3552" y="21793"/>
                    </a:lnTo>
                    <a:lnTo>
                      <a:pt x="3781" y="22240"/>
                    </a:lnTo>
                    <a:lnTo>
                      <a:pt x="4023" y="22687"/>
                    </a:lnTo>
                    <a:lnTo>
                      <a:pt x="4264" y="23122"/>
                    </a:lnTo>
                    <a:lnTo>
                      <a:pt x="4530" y="23569"/>
                    </a:lnTo>
                    <a:lnTo>
                      <a:pt x="4796" y="23992"/>
                    </a:lnTo>
                    <a:lnTo>
                      <a:pt x="5074" y="24414"/>
                    </a:lnTo>
                    <a:lnTo>
                      <a:pt x="5352" y="24825"/>
                    </a:lnTo>
                    <a:lnTo>
                      <a:pt x="5654" y="25236"/>
                    </a:lnTo>
                    <a:lnTo>
                      <a:pt x="5956" y="25622"/>
                    </a:lnTo>
                    <a:lnTo>
                      <a:pt x="6270" y="26009"/>
                    </a:lnTo>
                    <a:lnTo>
                      <a:pt x="6596" y="26383"/>
                    </a:lnTo>
                    <a:lnTo>
                      <a:pt x="6934" y="26734"/>
                    </a:lnTo>
                    <a:lnTo>
                      <a:pt x="7284" y="27084"/>
                    </a:lnTo>
                    <a:lnTo>
                      <a:pt x="7635" y="27410"/>
                    </a:lnTo>
                    <a:lnTo>
                      <a:pt x="8009" y="27724"/>
                    </a:lnTo>
                    <a:lnTo>
                      <a:pt x="8384" y="28026"/>
                    </a:lnTo>
                    <a:lnTo>
                      <a:pt x="8770" y="28316"/>
                    </a:lnTo>
                    <a:lnTo>
                      <a:pt x="9169" y="28582"/>
                    </a:lnTo>
                    <a:lnTo>
                      <a:pt x="9592" y="28823"/>
                    </a:lnTo>
                    <a:lnTo>
                      <a:pt x="10014" y="29053"/>
                    </a:lnTo>
                    <a:lnTo>
                      <a:pt x="10449" y="29258"/>
                    </a:lnTo>
                    <a:lnTo>
                      <a:pt x="10896" y="29440"/>
                    </a:lnTo>
                    <a:lnTo>
                      <a:pt x="11355" y="29609"/>
                    </a:lnTo>
                    <a:lnTo>
                      <a:pt x="11826" y="29754"/>
                    </a:lnTo>
                    <a:lnTo>
                      <a:pt x="12310" y="29862"/>
                    </a:lnTo>
                    <a:lnTo>
                      <a:pt x="12805" y="29959"/>
                    </a:lnTo>
                    <a:lnTo>
                      <a:pt x="13312" y="30031"/>
                    </a:lnTo>
                    <a:lnTo>
                      <a:pt x="13832" y="30068"/>
                    </a:lnTo>
                    <a:lnTo>
                      <a:pt x="14363" y="30080"/>
                    </a:lnTo>
                    <a:lnTo>
                      <a:pt x="14895" y="30068"/>
                    </a:lnTo>
                    <a:lnTo>
                      <a:pt x="15414" y="30031"/>
                    </a:lnTo>
                    <a:lnTo>
                      <a:pt x="15922" y="29959"/>
                    </a:lnTo>
                    <a:lnTo>
                      <a:pt x="16417" y="29862"/>
                    </a:lnTo>
                    <a:lnTo>
                      <a:pt x="16900" y="29754"/>
                    </a:lnTo>
                    <a:lnTo>
                      <a:pt x="17371" y="29609"/>
                    </a:lnTo>
                    <a:lnTo>
                      <a:pt x="17830" y="29440"/>
                    </a:lnTo>
                    <a:lnTo>
                      <a:pt x="18277" y="29258"/>
                    </a:lnTo>
                    <a:lnTo>
                      <a:pt x="18712" y="29053"/>
                    </a:lnTo>
                    <a:lnTo>
                      <a:pt x="19135" y="28823"/>
                    </a:lnTo>
                    <a:lnTo>
                      <a:pt x="19545" y="28582"/>
                    </a:lnTo>
                    <a:lnTo>
                      <a:pt x="19944" y="28316"/>
                    </a:lnTo>
                    <a:lnTo>
                      <a:pt x="20331" y="28026"/>
                    </a:lnTo>
                    <a:lnTo>
                      <a:pt x="20717" y="27724"/>
                    </a:lnTo>
                    <a:lnTo>
                      <a:pt x="21080" y="27410"/>
                    </a:lnTo>
                    <a:lnTo>
                      <a:pt x="21442" y="27084"/>
                    </a:lnTo>
                    <a:lnTo>
                      <a:pt x="21780" y="26734"/>
                    </a:lnTo>
                    <a:lnTo>
                      <a:pt x="22118" y="26383"/>
                    </a:lnTo>
                    <a:lnTo>
                      <a:pt x="22445" y="26009"/>
                    </a:lnTo>
                    <a:lnTo>
                      <a:pt x="22759" y="25622"/>
                    </a:lnTo>
                    <a:lnTo>
                      <a:pt x="23073" y="25236"/>
                    </a:lnTo>
                    <a:lnTo>
                      <a:pt x="23363" y="24825"/>
                    </a:lnTo>
                    <a:lnTo>
                      <a:pt x="23653" y="24414"/>
                    </a:lnTo>
                    <a:lnTo>
                      <a:pt x="23930" y="23992"/>
                    </a:lnTo>
                    <a:lnTo>
                      <a:pt x="24196" y="23569"/>
                    </a:lnTo>
                    <a:lnTo>
                      <a:pt x="24450" y="23122"/>
                    </a:lnTo>
                    <a:lnTo>
                      <a:pt x="24704" y="22687"/>
                    </a:lnTo>
                    <a:lnTo>
                      <a:pt x="24933" y="22240"/>
                    </a:lnTo>
                    <a:lnTo>
                      <a:pt x="25175" y="21793"/>
                    </a:lnTo>
                    <a:lnTo>
                      <a:pt x="25392" y="21334"/>
                    </a:lnTo>
                    <a:lnTo>
                      <a:pt x="25598" y="20887"/>
                    </a:lnTo>
                    <a:lnTo>
                      <a:pt x="25803" y="20428"/>
                    </a:lnTo>
                    <a:lnTo>
                      <a:pt x="26008" y="19969"/>
                    </a:lnTo>
                    <a:lnTo>
                      <a:pt x="26189" y="19510"/>
                    </a:lnTo>
                    <a:lnTo>
                      <a:pt x="26540" y="18604"/>
                    </a:lnTo>
                    <a:lnTo>
                      <a:pt x="26866" y="17698"/>
                    </a:lnTo>
                    <a:lnTo>
                      <a:pt x="27156" y="16816"/>
                    </a:lnTo>
                    <a:lnTo>
                      <a:pt x="27422" y="15970"/>
                    </a:lnTo>
                    <a:lnTo>
                      <a:pt x="27651" y="15137"/>
                    </a:lnTo>
                    <a:lnTo>
                      <a:pt x="27856" y="14352"/>
                    </a:lnTo>
                    <a:lnTo>
                      <a:pt x="28038" y="13615"/>
                    </a:lnTo>
                    <a:lnTo>
                      <a:pt x="28195" y="12926"/>
                    </a:lnTo>
                    <a:lnTo>
                      <a:pt x="28328" y="12298"/>
                    </a:lnTo>
                    <a:lnTo>
                      <a:pt x="28448" y="11743"/>
                    </a:lnTo>
                    <a:lnTo>
                      <a:pt x="28533" y="11247"/>
                    </a:lnTo>
                    <a:lnTo>
                      <a:pt x="28654" y="10522"/>
                    </a:lnTo>
                    <a:lnTo>
                      <a:pt x="28714" y="10160"/>
                    </a:lnTo>
                    <a:lnTo>
                      <a:pt x="28714" y="10075"/>
                    </a:lnTo>
                    <a:lnTo>
                      <a:pt x="28702" y="10003"/>
                    </a:lnTo>
                    <a:lnTo>
                      <a:pt x="28678" y="9931"/>
                    </a:lnTo>
                    <a:lnTo>
                      <a:pt x="28642" y="9858"/>
                    </a:lnTo>
                    <a:lnTo>
                      <a:pt x="28593" y="9798"/>
                    </a:lnTo>
                    <a:lnTo>
                      <a:pt x="28533" y="9749"/>
                    </a:lnTo>
                    <a:lnTo>
                      <a:pt x="28473" y="9701"/>
                    </a:lnTo>
                    <a:lnTo>
                      <a:pt x="28388" y="9677"/>
                    </a:lnTo>
                    <a:lnTo>
                      <a:pt x="28110" y="9592"/>
                    </a:lnTo>
                    <a:lnTo>
                      <a:pt x="27820" y="9496"/>
                    </a:lnTo>
                    <a:lnTo>
                      <a:pt x="27252" y="9278"/>
                    </a:lnTo>
                    <a:lnTo>
                      <a:pt x="26661" y="9037"/>
                    </a:lnTo>
                    <a:lnTo>
                      <a:pt x="26081" y="8771"/>
                    </a:lnTo>
                    <a:lnTo>
                      <a:pt x="25489" y="8481"/>
                    </a:lnTo>
                    <a:lnTo>
                      <a:pt x="24897" y="8155"/>
                    </a:lnTo>
                    <a:lnTo>
                      <a:pt x="24305" y="7817"/>
                    </a:lnTo>
                    <a:lnTo>
                      <a:pt x="23713" y="7466"/>
                    </a:lnTo>
                    <a:lnTo>
                      <a:pt x="23133" y="7092"/>
                    </a:lnTo>
                    <a:lnTo>
                      <a:pt x="22553" y="6717"/>
                    </a:lnTo>
                    <a:lnTo>
                      <a:pt x="21986" y="6319"/>
                    </a:lnTo>
                    <a:lnTo>
                      <a:pt x="21418" y="5920"/>
                    </a:lnTo>
                    <a:lnTo>
                      <a:pt x="20874" y="5509"/>
                    </a:lnTo>
                    <a:lnTo>
                      <a:pt x="20331" y="5099"/>
                    </a:lnTo>
                    <a:lnTo>
                      <a:pt x="19811" y="4700"/>
                    </a:lnTo>
                    <a:lnTo>
                      <a:pt x="19304" y="4289"/>
                    </a:lnTo>
                    <a:lnTo>
                      <a:pt x="18337" y="3492"/>
                    </a:lnTo>
                    <a:lnTo>
                      <a:pt x="17456" y="2731"/>
                    </a:lnTo>
                    <a:lnTo>
                      <a:pt x="16683" y="2042"/>
                    </a:lnTo>
                    <a:lnTo>
                      <a:pt x="16006" y="1414"/>
                    </a:lnTo>
                    <a:lnTo>
                      <a:pt x="15450" y="895"/>
                    </a:lnTo>
                    <a:lnTo>
                      <a:pt x="15040" y="496"/>
                    </a:lnTo>
                    <a:lnTo>
                      <a:pt x="14677" y="134"/>
                    </a:lnTo>
                    <a:lnTo>
                      <a:pt x="14665" y="134"/>
                    </a:lnTo>
                    <a:lnTo>
                      <a:pt x="14629" y="110"/>
                    </a:lnTo>
                    <a:lnTo>
                      <a:pt x="14593" y="85"/>
                    </a:lnTo>
                    <a:lnTo>
                      <a:pt x="14556" y="61"/>
                    </a:lnTo>
                    <a:lnTo>
                      <a:pt x="14532" y="37"/>
                    </a:lnTo>
                    <a:lnTo>
                      <a:pt x="14484" y="25"/>
                    </a:lnTo>
                    <a:lnTo>
                      <a:pt x="14436" y="25"/>
                    </a:lnTo>
                    <a:lnTo>
                      <a:pt x="14399" y="13"/>
                    </a:lnTo>
                    <a:lnTo>
                      <a:pt x="143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p:nvPr/>
            </p:nvSpPr>
            <p:spPr>
              <a:xfrm>
                <a:off x="3900387" y="1591074"/>
                <a:ext cx="1343776" cy="1407028"/>
              </a:xfrm>
              <a:custGeom>
                <a:rect b="b" l="l" r="r" t="t"/>
                <a:pathLst>
                  <a:path extrusionOk="0" h="25804" w="24644">
                    <a:moveTo>
                      <a:pt x="12322" y="1"/>
                    </a:moveTo>
                    <a:lnTo>
                      <a:pt x="12250" y="13"/>
                    </a:lnTo>
                    <a:lnTo>
                      <a:pt x="12177" y="25"/>
                    </a:lnTo>
                    <a:lnTo>
                      <a:pt x="12117" y="73"/>
                    </a:lnTo>
                    <a:lnTo>
                      <a:pt x="12081" y="86"/>
                    </a:lnTo>
                    <a:lnTo>
                      <a:pt x="12056" y="110"/>
                    </a:lnTo>
                    <a:lnTo>
                      <a:pt x="12044" y="110"/>
                    </a:lnTo>
                    <a:lnTo>
                      <a:pt x="11730" y="424"/>
                    </a:lnTo>
                    <a:lnTo>
                      <a:pt x="11380" y="762"/>
                    </a:lnTo>
                    <a:lnTo>
                      <a:pt x="10909" y="1209"/>
                    </a:lnTo>
                    <a:lnTo>
                      <a:pt x="10329" y="1741"/>
                    </a:lnTo>
                    <a:lnTo>
                      <a:pt x="9653" y="2344"/>
                    </a:lnTo>
                    <a:lnTo>
                      <a:pt x="8904" y="2997"/>
                    </a:lnTo>
                    <a:lnTo>
                      <a:pt x="8082" y="3673"/>
                    </a:lnTo>
                    <a:lnTo>
                      <a:pt x="7188" y="4374"/>
                    </a:lnTo>
                    <a:lnTo>
                      <a:pt x="6729" y="4724"/>
                    </a:lnTo>
                    <a:lnTo>
                      <a:pt x="6258" y="5075"/>
                    </a:lnTo>
                    <a:lnTo>
                      <a:pt x="5775" y="5425"/>
                    </a:lnTo>
                    <a:lnTo>
                      <a:pt x="5292" y="5751"/>
                    </a:lnTo>
                    <a:lnTo>
                      <a:pt x="4784" y="6089"/>
                    </a:lnTo>
                    <a:lnTo>
                      <a:pt x="4289" y="6403"/>
                    </a:lnTo>
                    <a:lnTo>
                      <a:pt x="3782" y="6705"/>
                    </a:lnTo>
                    <a:lnTo>
                      <a:pt x="3274" y="6995"/>
                    </a:lnTo>
                    <a:lnTo>
                      <a:pt x="2767" y="7273"/>
                    </a:lnTo>
                    <a:lnTo>
                      <a:pt x="2260" y="7527"/>
                    </a:lnTo>
                    <a:lnTo>
                      <a:pt x="1764" y="7756"/>
                    </a:lnTo>
                    <a:lnTo>
                      <a:pt x="1257" y="7962"/>
                    </a:lnTo>
                    <a:lnTo>
                      <a:pt x="762" y="8143"/>
                    </a:lnTo>
                    <a:lnTo>
                      <a:pt x="279" y="8300"/>
                    </a:lnTo>
                    <a:lnTo>
                      <a:pt x="206" y="8324"/>
                    </a:lnTo>
                    <a:lnTo>
                      <a:pt x="158" y="8360"/>
                    </a:lnTo>
                    <a:lnTo>
                      <a:pt x="97" y="8397"/>
                    </a:lnTo>
                    <a:lnTo>
                      <a:pt x="61" y="8457"/>
                    </a:lnTo>
                    <a:lnTo>
                      <a:pt x="25" y="8517"/>
                    </a:lnTo>
                    <a:lnTo>
                      <a:pt x="13" y="8578"/>
                    </a:lnTo>
                    <a:lnTo>
                      <a:pt x="1" y="8650"/>
                    </a:lnTo>
                    <a:lnTo>
                      <a:pt x="1" y="8711"/>
                    </a:lnTo>
                    <a:lnTo>
                      <a:pt x="49" y="9025"/>
                    </a:lnTo>
                    <a:lnTo>
                      <a:pt x="158" y="9653"/>
                    </a:lnTo>
                    <a:lnTo>
                      <a:pt x="327" y="10547"/>
                    </a:lnTo>
                    <a:lnTo>
                      <a:pt x="448" y="11090"/>
                    </a:lnTo>
                    <a:lnTo>
                      <a:pt x="581" y="11682"/>
                    </a:lnTo>
                    <a:lnTo>
                      <a:pt x="738" y="12310"/>
                    </a:lnTo>
                    <a:lnTo>
                      <a:pt x="907" y="12987"/>
                    </a:lnTo>
                    <a:lnTo>
                      <a:pt x="1112" y="13700"/>
                    </a:lnTo>
                    <a:lnTo>
                      <a:pt x="1342" y="14424"/>
                    </a:lnTo>
                    <a:lnTo>
                      <a:pt x="1583" y="15185"/>
                    </a:lnTo>
                    <a:lnTo>
                      <a:pt x="1861" y="15959"/>
                    </a:lnTo>
                    <a:lnTo>
                      <a:pt x="2163" y="16744"/>
                    </a:lnTo>
                    <a:lnTo>
                      <a:pt x="2489" y="17529"/>
                    </a:lnTo>
                    <a:lnTo>
                      <a:pt x="2670" y="17915"/>
                    </a:lnTo>
                    <a:lnTo>
                      <a:pt x="2852" y="18302"/>
                    </a:lnTo>
                    <a:lnTo>
                      <a:pt x="3045" y="18701"/>
                    </a:lnTo>
                    <a:lnTo>
                      <a:pt x="3238" y="19087"/>
                    </a:lnTo>
                    <a:lnTo>
                      <a:pt x="3443" y="19462"/>
                    </a:lnTo>
                    <a:lnTo>
                      <a:pt x="3661" y="19848"/>
                    </a:lnTo>
                    <a:lnTo>
                      <a:pt x="3878" y="20211"/>
                    </a:lnTo>
                    <a:lnTo>
                      <a:pt x="4108" y="20585"/>
                    </a:lnTo>
                    <a:lnTo>
                      <a:pt x="4349" y="20948"/>
                    </a:lnTo>
                    <a:lnTo>
                      <a:pt x="4591" y="21298"/>
                    </a:lnTo>
                    <a:lnTo>
                      <a:pt x="4845" y="21648"/>
                    </a:lnTo>
                    <a:lnTo>
                      <a:pt x="5111" y="21986"/>
                    </a:lnTo>
                    <a:lnTo>
                      <a:pt x="5376" y="22313"/>
                    </a:lnTo>
                    <a:lnTo>
                      <a:pt x="5654" y="22627"/>
                    </a:lnTo>
                    <a:lnTo>
                      <a:pt x="5944" y="22941"/>
                    </a:lnTo>
                    <a:lnTo>
                      <a:pt x="6246" y="23231"/>
                    </a:lnTo>
                    <a:lnTo>
                      <a:pt x="6548" y="23521"/>
                    </a:lnTo>
                    <a:lnTo>
                      <a:pt x="6862" y="23786"/>
                    </a:lnTo>
                    <a:lnTo>
                      <a:pt x="7188" y="24052"/>
                    </a:lnTo>
                    <a:lnTo>
                      <a:pt x="7526" y="24294"/>
                    </a:lnTo>
                    <a:lnTo>
                      <a:pt x="7865" y="24523"/>
                    </a:lnTo>
                    <a:lnTo>
                      <a:pt x="8227" y="24729"/>
                    </a:lnTo>
                    <a:lnTo>
                      <a:pt x="8590" y="24922"/>
                    </a:lnTo>
                    <a:lnTo>
                      <a:pt x="8964" y="25103"/>
                    </a:lnTo>
                    <a:lnTo>
                      <a:pt x="9338" y="25260"/>
                    </a:lnTo>
                    <a:lnTo>
                      <a:pt x="9737" y="25405"/>
                    </a:lnTo>
                    <a:lnTo>
                      <a:pt x="10136" y="25526"/>
                    </a:lnTo>
                    <a:lnTo>
                      <a:pt x="10559" y="25622"/>
                    </a:lnTo>
                    <a:lnTo>
                      <a:pt x="10981" y="25707"/>
                    </a:lnTo>
                    <a:lnTo>
                      <a:pt x="11416" y="25767"/>
                    </a:lnTo>
                    <a:lnTo>
                      <a:pt x="11863" y="25792"/>
                    </a:lnTo>
                    <a:lnTo>
                      <a:pt x="12322" y="25804"/>
                    </a:lnTo>
                    <a:lnTo>
                      <a:pt x="12781" y="25792"/>
                    </a:lnTo>
                    <a:lnTo>
                      <a:pt x="13216" y="25767"/>
                    </a:lnTo>
                    <a:lnTo>
                      <a:pt x="13663" y="25707"/>
                    </a:lnTo>
                    <a:lnTo>
                      <a:pt x="14086" y="25622"/>
                    </a:lnTo>
                    <a:lnTo>
                      <a:pt x="14497" y="25526"/>
                    </a:lnTo>
                    <a:lnTo>
                      <a:pt x="14895" y="25405"/>
                    </a:lnTo>
                    <a:lnTo>
                      <a:pt x="15294" y="25260"/>
                    </a:lnTo>
                    <a:lnTo>
                      <a:pt x="15680" y="25103"/>
                    </a:lnTo>
                    <a:lnTo>
                      <a:pt x="16055" y="24922"/>
                    </a:lnTo>
                    <a:lnTo>
                      <a:pt x="16417" y="24729"/>
                    </a:lnTo>
                    <a:lnTo>
                      <a:pt x="16768" y="24523"/>
                    </a:lnTo>
                    <a:lnTo>
                      <a:pt x="17118" y="24294"/>
                    </a:lnTo>
                    <a:lnTo>
                      <a:pt x="17444" y="24052"/>
                    </a:lnTo>
                    <a:lnTo>
                      <a:pt x="17770" y="23786"/>
                    </a:lnTo>
                    <a:lnTo>
                      <a:pt x="18084" y="23521"/>
                    </a:lnTo>
                    <a:lnTo>
                      <a:pt x="18398" y="23231"/>
                    </a:lnTo>
                    <a:lnTo>
                      <a:pt x="18688" y="22941"/>
                    </a:lnTo>
                    <a:lnTo>
                      <a:pt x="18978" y="22627"/>
                    </a:lnTo>
                    <a:lnTo>
                      <a:pt x="19256" y="22313"/>
                    </a:lnTo>
                    <a:lnTo>
                      <a:pt x="19534" y="21986"/>
                    </a:lnTo>
                    <a:lnTo>
                      <a:pt x="19788" y="21648"/>
                    </a:lnTo>
                    <a:lnTo>
                      <a:pt x="20041" y="21298"/>
                    </a:lnTo>
                    <a:lnTo>
                      <a:pt x="20295" y="20948"/>
                    </a:lnTo>
                    <a:lnTo>
                      <a:pt x="20524" y="20585"/>
                    </a:lnTo>
                    <a:lnTo>
                      <a:pt x="20754" y="20211"/>
                    </a:lnTo>
                    <a:lnTo>
                      <a:pt x="20983" y="19848"/>
                    </a:lnTo>
                    <a:lnTo>
                      <a:pt x="21189" y="19462"/>
                    </a:lnTo>
                    <a:lnTo>
                      <a:pt x="21394" y="19087"/>
                    </a:lnTo>
                    <a:lnTo>
                      <a:pt x="21600" y="18701"/>
                    </a:lnTo>
                    <a:lnTo>
                      <a:pt x="21781" y="18302"/>
                    </a:lnTo>
                    <a:lnTo>
                      <a:pt x="21962" y="17915"/>
                    </a:lnTo>
                    <a:lnTo>
                      <a:pt x="22143" y="17529"/>
                    </a:lnTo>
                    <a:lnTo>
                      <a:pt x="22469" y="16744"/>
                    </a:lnTo>
                    <a:lnTo>
                      <a:pt x="22771" y="15959"/>
                    </a:lnTo>
                    <a:lnTo>
                      <a:pt x="23049" y="15185"/>
                    </a:lnTo>
                    <a:lnTo>
                      <a:pt x="23303" y="14424"/>
                    </a:lnTo>
                    <a:lnTo>
                      <a:pt x="23520" y="13700"/>
                    </a:lnTo>
                    <a:lnTo>
                      <a:pt x="23726" y="12987"/>
                    </a:lnTo>
                    <a:lnTo>
                      <a:pt x="23907" y="12310"/>
                    </a:lnTo>
                    <a:lnTo>
                      <a:pt x="24064" y="11682"/>
                    </a:lnTo>
                    <a:lnTo>
                      <a:pt x="24197" y="11090"/>
                    </a:lnTo>
                    <a:lnTo>
                      <a:pt x="24305" y="10547"/>
                    </a:lnTo>
                    <a:lnTo>
                      <a:pt x="24487" y="9653"/>
                    </a:lnTo>
                    <a:lnTo>
                      <a:pt x="24583" y="9025"/>
                    </a:lnTo>
                    <a:lnTo>
                      <a:pt x="24632" y="8711"/>
                    </a:lnTo>
                    <a:lnTo>
                      <a:pt x="24644" y="8650"/>
                    </a:lnTo>
                    <a:lnTo>
                      <a:pt x="24632" y="8578"/>
                    </a:lnTo>
                    <a:lnTo>
                      <a:pt x="24607" y="8517"/>
                    </a:lnTo>
                    <a:lnTo>
                      <a:pt x="24571" y="8457"/>
                    </a:lnTo>
                    <a:lnTo>
                      <a:pt x="24535" y="8397"/>
                    </a:lnTo>
                    <a:lnTo>
                      <a:pt x="24487" y="8360"/>
                    </a:lnTo>
                    <a:lnTo>
                      <a:pt x="24426" y="8324"/>
                    </a:lnTo>
                    <a:lnTo>
                      <a:pt x="24366" y="8300"/>
                    </a:lnTo>
                    <a:lnTo>
                      <a:pt x="23871" y="8143"/>
                    </a:lnTo>
                    <a:lnTo>
                      <a:pt x="23375" y="7962"/>
                    </a:lnTo>
                    <a:lnTo>
                      <a:pt x="22880" y="7756"/>
                    </a:lnTo>
                    <a:lnTo>
                      <a:pt x="22373" y="7527"/>
                    </a:lnTo>
                    <a:lnTo>
                      <a:pt x="21865" y="7273"/>
                    </a:lnTo>
                    <a:lnTo>
                      <a:pt x="21358" y="6995"/>
                    </a:lnTo>
                    <a:lnTo>
                      <a:pt x="20851" y="6705"/>
                    </a:lnTo>
                    <a:lnTo>
                      <a:pt x="20343" y="6403"/>
                    </a:lnTo>
                    <a:lnTo>
                      <a:pt x="19848" y="6089"/>
                    </a:lnTo>
                    <a:lnTo>
                      <a:pt x="19353" y="5763"/>
                    </a:lnTo>
                    <a:lnTo>
                      <a:pt x="18857" y="5425"/>
                    </a:lnTo>
                    <a:lnTo>
                      <a:pt x="18386" y="5075"/>
                    </a:lnTo>
                    <a:lnTo>
                      <a:pt x="17903" y="4724"/>
                    </a:lnTo>
                    <a:lnTo>
                      <a:pt x="17444" y="4374"/>
                    </a:lnTo>
                    <a:lnTo>
                      <a:pt x="16562" y="3673"/>
                    </a:lnTo>
                    <a:lnTo>
                      <a:pt x="15729" y="2997"/>
                    </a:lnTo>
                    <a:lnTo>
                      <a:pt x="14980" y="2344"/>
                    </a:lnTo>
                    <a:lnTo>
                      <a:pt x="14303" y="1741"/>
                    </a:lnTo>
                    <a:lnTo>
                      <a:pt x="13736" y="1209"/>
                    </a:lnTo>
                    <a:lnTo>
                      <a:pt x="13252" y="762"/>
                    </a:lnTo>
                    <a:lnTo>
                      <a:pt x="12902" y="424"/>
                    </a:lnTo>
                    <a:lnTo>
                      <a:pt x="12588" y="110"/>
                    </a:lnTo>
                    <a:lnTo>
                      <a:pt x="12552" y="86"/>
                    </a:lnTo>
                    <a:lnTo>
                      <a:pt x="12515" y="61"/>
                    </a:lnTo>
                    <a:lnTo>
                      <a:pt x="12467" y="25"/>
                    </a:lnTo>
                    <a:lnTo>
                      <a:pt x="12395" y="13"/>
                    </a:lnTo>
                    <a:lnTo>
                      <a:pt x="1232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4167840" y="2046915"/>
                <a:ext cx="852374" cy="616597"/>
              </a:xfrm>
              <a:custGeom>
                <a:rect b="b" l="l" r="r" t="t"/>
                <a:pathLst>
                  <a:path extrusionOk="0" h="11308" w="15632">
                    <a:moveTo>
                      <a:pt x="14315" y="0"/>
                    </a:moveTo>
                    <a:lnTo>
                      <a:pt x="14194" y="12"/>
                    </a:lnTo>
                    <a:lnTo>
                      <a:pt x="14085" y="49"/>
                    </a:lnTo>
                    <a:lnTo>
                      <a:pt x="13965" y="85"/>
                    </a:lnTo>
                    <a:lnTo>
                      <a:pt x="13856" y="133"/>
                    </a:lnTo>
                    <a:lnTo>
                      <a:pt x="13759" y="194"/>
                    </a:lnTo>
                    <a:lnTo>
                      <a:pt x="13663" y="254"/>
                    </a:lnTo>
                    <a:lnTo>
                      <a:pt x="13566" y="339"/>
                    </a:lnTo>
                    <a:lnTo>
                      <a:pt x="13481" y="423"/>
                    </a:lnTo>
                    <a:lnTo>
                      <a:pt x="6680" y="8396"/>
                    </a:lnTo>
                    <a:lnTo>
                      <a:pt x="1981" y="4639"/>
                    </a:lnTo>
                    <a:lnTo>
                      <a:pt x="1885" y="4566"/>
                    </a:lnTo>
                    <a:lnTo>
                      <a:pt x="1776" y="4506"/>
                    </a:lnTo>
                    <a:lnTo>
                      <a:pt x="1667" y="4458"/>
                    </a:lnTo>
                    <a:lnTo>
                      <a:pt x="1546" y="4409"/>
                    </a:lnTo>
                    <a:lnTo>
                      <a:pt x="1438" y="4385"/>
                    </a:lnTo>
                    <a:lnTo>
                      <a:pt x="1317" y="4373"/>
                    </a:lnTo>
                    <a:lnTo>
                      <a:pt x="1087" y="4373"/>
                    </a:lnTo>
                    <a:lnTo>
                      <a:pt x="967" y="4397"/>
                    </a:lnTo>
                    <a:lnTo>
                      <a:pt x="858" y="4422"/>
                    </a:lnTo>
                    <a:lnTo>
                      <a:pt x="749" y="4470"/>
                    </a:lnTo>
                    <a:lnTo>
                      <a:pt x="640" y="4518"/>
                    </a:lnTo>
                    <a:lnTo>
                      <a:pt x="532" y="4579"/>
                    </a:lnTo>
                    <a:lnTo>
                      <a:pt x="435" y="4651"/>
                    </a:lnTo>
                    <a:lnTo>
                      <a:pt x="350" y="4736"/>
                    </a:lnTo>
                    <a:lnTo>
                      <a:pt x="266" y="4832"/>
                    </a:lnTo>
                    <a:lnTo>
                      <a:pt x="193" y="4929"/>
                    </a:lnTo>
                    <a:lnTo>
                      <a:pt x="133" y="5038"/>
                    </a:lnTo>
                    <a:lnTo>
                      <a:pt x="85" y="5146"/>
                    </a:lnTo>
                    <a:lnTo>
                      <a:pt x="36" y="5255"/>
                    </a:lnTo>
                    <a:lnTo>
                      <a:pt x="12" y="5376"/>
                    </a:lnTo>
                    <a:lnTo>
                      <a:pt x="0" y="5485"/>
                    </a:lnTo>
                    <a:lnTo>
                      <a:pt x="0" y="5605"/>
                    </a:lnTo>
                    <a:lnTo>
                      <a:pt x="0" y="5726"/>
                    </a:lnTo>
                    <a:lnTo>
                      <a:pt x="24" y="5835"/>
                    </a:lnTo>
                    <a:lnTo>
                      <a:pt x="48" y="5956"/>
                    </a:lnTo>
                    <a:lnTo>
                      <a:pt x="97" y="6064"/>
                    </a:lnTo>
                    <a:lnTo>
                      <a:pt x="145" y="6173"/>
                    </a:lnTo>
                    <a:lnTo>
                      <a:pt x="206" y="6270"/>
                    </a:lnTo>
                    <a:lnTo>
                      <a:pt x="278" y="6366"/>
                    </a:lnTo>
                    <a:lnTo>
                      <a:pt x="363" y="6463"/>
                    </a:lnTo>
                    <a:lnTo>
                      <a:pt x="459" y="6548"/>
                    </a:lnTo>
                    <a:lnTo>
                      <a:pt x="6076" y="11041"/>
                    </a:lnTo>
                    <a:lnTo>
                      <a:pt x="6161" y="11102"/>
                    </a:lnTo>
                    <a:lnTo>
                      <a:pt x="6245" y="11162"/>
                    </a:lnTo>
                    <a:lnTo>
                      <a:pt x="6342" y="11210"/>
                    </a:lnTo>
                    <a:lnTo>
                      <a:pt x="6439" y="11247"/>
                    </a:lnTo>
                    <a:lnTo>
                      <a:pt x="6535" y="11271"/>
                    </a:lnTo>
                    <a:lnTo>
                      <a:pt x="6632" y="11295"/>
                    </a:lnTo>
                    <a:lnTo>
                      <a:pt x="6741" y="11307"/>
                    </a:lnTo>
                    <a:lnTo>
                      <a:pt x="6970" y="11307"/>
                    </a:lnTo>
                    <a:lnTo>
                      <a:pt x="7091" y="11283"/>
                    </a:lnTo>
                    <a:lnTo>
                      <a:pt x="7224" y="11247"/>
                    </a:lnTo>
                    <a:lnTo>
                      <a:pt x="7345" y="11198"/>
                    </a:lnTo>
                    <a:lnTo>
                      <a:pt x="7453" y="11138"/>
                    </a:lnTo>
                    <a:lnTo>
                      <a:pt x="7562" y="11065"/>
                    </a:lnTo>
                    <a:lnTo>
                      <a:pt x="7671" y="10981"/>
                    </a:lnTo>
                    <a:lnTo>
                      <a:pt x="7768" y="10884"/>
                    </a:lnTo>
                    <a:lnTo>
                      <a:pt x="15342" y="2018"/>
                    </a:lnTo>
                    <a:lnTo>
                      <a:pt x="15414" y="1921"/>
                    </a:lnTo>
                    <a:lnTo>
                      <a:pt x="15474" y="1812"/>
                    </a:lnTo>
                    <a:lnTo>
                      <a:pt x="15535" y="1704"/>
                    </a:lnTo>
                    <a:lnTo>
                      <a:pt x="15571" y="1595"/>
                    </a:lnTo>
                    <a:lnTo>
                      <a:pt x="15607" y="1474"/>
                    </a:lnTo>
                    <a:lnTo>
                      <a:pt x="15619" y="1365"/>
                    </a:lnTo>
                    <a:lnTo>
                      <a:pt x="15632" y="1245"/>
                    </a:lnTo>
                    <a:lnTo>
                      <a:pt x="15632" y="1124"/>
                    </a:lnTo>
                    <a:lnTo>
                      <a:pt x="15607" y="1015"/>
                    </a:lnTo>
                    <a:lnTo>
                      <a:pt x="15583" y="894"/>
                    </a:lnTo>
                    <a:lnTo>
                      <a:pt x="15547" y="785"/>
                    </a:lnTo>
                    <a:lnTo>
                      <a:pt x="15499" y="677"/>
                    </a:lnTo>
                    <a:lnTo>
                      <a:pt x="15438" y="568"/>
                    </a:lnTo>
                    <a:lnTo>
                      <a:pt x="15378" y="471"/>
                    </a:lnTo>
                    <a:lnTo>
                      <a:pt x="15293" y="375"/>
                    </a:lnTo>
                    <a:lnTo>
                      <a:pt x="15197" y="290"/>
                    </a:lnTo>
                    <a:lnTo>
                      <a:pt x="15100" y="218"/>
                    </a:lnTo>
                    <a:lnTo>
                      <a:pt x="15003" y="157"/>
                    </a:lnTo>
                    <a:lnTo>
                      <a:pt x="14895" y="97"/>
                    </a:lnTo>
                    <a:lnTo>
                      <a:pt x="14774" y="61"/>
                    </a:lnTo>
                    <a:lnTo>
                      <a:pt x="14665" y="24"/>
                    </a:lnTo>
                    <a:lnTo>
                      <a:pt x="14544" y="12"/>
                    </a:lnTo>
                    <a:lnTo>
                      <a:pt x="144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3210082" y="2664101"/>
                <a:ext cx="161456" cy="893869"/>
              </a:xfrm>
              <a:custGeom>
                <a:rect b="b" l="l" r="r" t="t"/>
                <a:pathLst>
                  <a:path extrusionOk="0" h="16393" w="2961">
                    <a:moveTo>
                      <a:pt x="1" y="0"/>
                    </a:moveTo>
                    <a:lnTo>
                      <a:pt x="1" y="16393"/>
                    </a:lnTo>
                    <a:lnTo>
                      <a:pt x="2961" y="16393"/>
                    </a:lnTo>
                    <a:lnTo>
                      <a:pt x="29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3454470" y="2662737"/>
                <a:ext cx="447289" cy="43567"/>
              </a:xfrm>
              <a:custGeom>
                <a:rect b="b" l="l" r="r" t="t"/>
                <a:pathLst>
                  <a:path extrusionOk="0" h="799" w="8203">
                    <a:moveTo>
                      <a:pt x="1" y="1"/>
                    </a:moveTo>
                    <a:lnTo>
                      <a:pt x="1" y="798"/>
                    </a:lnTo>
                    <a:lnTo>
                      <a:pt x="8203" y="798"/>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3454470" y="2801725"/>
                <a:ext cx="447289" cy="44222"/>
              </a:xfrm>
              <a:custGeom>
                <a:rect b="b" l="l" r="r" t="t"/>
                <a:pathLst>
                  <a:path extrusionOk="0" h="811"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3454470" y="2941368"/>
                <a:ext cx="447289" cy="44222"/>
              </a:xfrm>
              <a:custGeom>
                <a:rect b="b" l="l" r="r" t="t"/>
                <a:pathLst>
                  <a:path extrusionOk="0" h="811"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3454470" y="3081010"/>
                <a:ext cx="447289" cy="44222"/>
              </a:xfrm>
              <a:custGeom>
                <a:rect b="b" l="l" r="r" t="t"/>
                <a:pathLst>
                  <a:path extrusionOk="0" h="811"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3454470" y="3220652"/>
                <a:ext cx="447289" cy="44167"/>
              </a:xfrm>
              <a:custGeom>
                <a:rect b="b" l="l" r="r" t="t"/>
                <a:pathLst>
                  <a:path extrusionOk="0" h="810"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3454470" y="3360295"/>
                <a:ext cx="447289" cy="44167"/>
              </a:xfrm>
              <a:custGeom>
                <a:rect b="b" l="l" r="r" t="t"/>
                <a:pathLst>
                  <a:path extrusionOk="0" h="810"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3454470" y="3499937"/>
                <a:ext cx="447289" cy="44167"/>
              </a:xfrm>
              <a:custGeom>
                <a:rect b="b" l="l" r="r" t="t"/>
                <a:pathLst>
                  <a:path extrusionOk="0" h="810" w="8203">
                    <a:moveTo>
                      <a:pt x="1" y="1"/>
                    </a:moveTo>
                    <a:lnTo>
                      <a:pt x="1" y="810"/>
                    </a:lnTo>
                    <a:lnTo>
                      <a:pt x="8203" y="810"/>
                    </a:lnTo>
                    <a:lnTo>
                      <a:pt x="8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p:nvPr/>
            </p:nvSpPr>
            <p:spPr>
              <a:xfrm>
                <a:off x="4065057" y="3369510"/>
                <a:ext cx="594186" cy="94932"/>
              </a:xfrm>
              <a:custGeom>
                <a:rect b="b" l="l" r="r" t="t"/>
                <a:pathLst>
                  <a:path extrusionOk="0" h="1741" w="10897">
                    <a:moveTo>
                      <a:pt x="1" y="1"/>
                    </a:moveTo>
                    <a:lnTo>
                      <a:pt x="1" y="1740"/>
                    </a:lnTo>
                    <a:lnTo>
                      <a:pt x="10897" y="1740"/>
                    </a:lnTo>
                    <a:lnTo>
                      <a:pt x="108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a:off x="4065057" y="3636308"/>
                <a:ext cx="310970" cy="94224"/>
              </a:xfrm>
              <a:custGeom>
                <a:rect b="b" l="l" r="r" t="t"/>
                <a:pathLst>
                  <a:path extrusionOk="0" h="1728" w="5703">
                    <a:moveTo>
                      <a:pt x="1" y="0"/>
                    </a:moveTo>
                    <a:lnTo>
                      <a:pt x="1" y="1727"/>
                    </a:lnTo>
                    <a:lnTo>
                      <a:pt x="5702" y="1727"/>
                    </a:lnTo>
                    <a:lnTo>
                      <a:pt x="5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a:off x="4460919" y="3636308"/>
                <a:ext cx="122578" cy="94224"/>
              </a:xfrm>
              <a:custGeom>
                <a:rect b="b" l="l" r="r" t="t"/>
                <a:pathLst>
                  <a:path extrusionOk="0" h="1728" w="2248">
                    <a:moveTo>
                      <a:pt x="1" y="0"/>
                    </a:moveTo>
                    <a:lnTo>
                      <a:pt x="1" y="1727"/>
                    </a:lnTo>
                    <a:lnTo>
                      <a:pt x="2248" y="1727"/>
                    </a:lnTo>
                    <a:lnTo>
                      <a:pt x="22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4734261" y="3369510"/>
                <a:ext cx="130484" cy="94932"/>
              </a:xfrm>
              <a:custGeom>
                <a:rect b="b" l="l" r="r" t="t"/>
                <a:pathLst>
                  <a:path extrusionOk="0" h="1741" w="2393">
                    <a:moveTo>
                      <a:pt x="1" y="1"/>
                    </a:moveTo>
                    <a:lnTo>
                      <a:pt x="1" y="1740"/>
                    </a:lnTo>
                    <a:lnTo>
                      <a:pt x="2393" y="1740"/>
                    </a:lnTo>
                    <a:lnTo>
                      <a:pt x="23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7"/>
              <p:cNvSpPr/>
              <p:nvPr/>
            </p:nvSpPr>
            <p:spPr>
              <a:xfrm>
                <a:off x="4947677" y="3369510"/>
                <a:ext cx="222690" cy="94932"/>
              </a:xfrm>
              <a:custGeom>
                <a:rect b="b" l="l" r="r" t="t"/>
                <a:pathLst>
                  <a:path extrusionOk="0" h="1741" w="4084">
                    <a:moveTo>
                      <a:pt x="1" y="1"/>
                    </a:moveTo>
                    <a:lnTo>
                      <a:pt x="1" y="1740"/>
                    </a:lnTo>
                    <a:lnTo>
                      <a:pt x="4084" y="1740"/>
                    </a:lnTo>
                    <a:lnTo>
                      <a:pt x="40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4065057" y="3511115"/>
                <a:ext cx="141662" cy="94278"/>
              </a:xfrm>
              <a:custGeom>
                <a:rect b="b" l="l" r="r" t="t"/>
                <a:pathLst>
                  <a:path extrusionOk="0" h="1729" w="2598">
                    <a:moveTo>
                      <a:pt x="1" y="1"/>
                    </a:moveTo>
                    <a:lnTo>
                      <a:pt x="1" y="1728"/>
                    </a:lnTo>
                    <a:lnTo>
                      <a:pt x="2598" y="1728"/>
                    </a:lnTo>
                    <a:lnTo>
                      <a:pt x="25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4270567" y="3511115"/>
                <a:ext cx="594186" cy="94278"/>
              </a:xfrm>
              <a:custGeom>
                <a:rect b="b" l="l" r="r" t="t"/>
                <a:pathLst>
                  <a:path extrusionOk="0" h="1729" w="10897">
                    <a:moveTo>
                      <a:pt x="1" y="1"/>
                    </a:moveTo>
                    <a:lnTo>
                      <a:pt x="1" y="1728"/>
                    </a:lnTo>
                    <a:lnTo>
                      <a:pt x="10897" y="1728"/>
                    </a:lnTo>
                    <a:lnTo>
                      <a:pt x="108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a:off x="4906183" y="3511115"/>
                <a:ext cx="83700" cy="94278"/>
              </a:xfrm>
              <a:custGeom>
                <a:rect b="b" l="l" r="r" t="t"/>
                <a:pathLst>
                  <a:path extrusionOk="0" h="1729" w="1535">
                    <a:moveTo>
                      <a:pt x="1" y="1"/>
                    </a:moveTo>
                    <a:lnTo>
                      <a:pt x="1" y="1728"/>
                    </a:lnTo>
                    <a:lnTo>
                      <a:pt x="1535" y="1728"/>
                    </a:lnTo>
                    <a:lnTo>
                      <a:pt x="1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5407444" y="2140428"/>
                <a:ext cx="106765" cy="106765"/>
              </a:xfrm>
              <a:custGeom>
                <a:rect b="b" l="l" r="r" t="t"/>
                <a:pathLst>
                  <a:path extrusionOk="0" h="1958" w="1958">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5407444" y="2548832"/>
                <a:ext cx="106765" cy="106765"/>
              </a:xfrm>
              <a:custGeom>
                <a:rect b="b" l="l" r="r" t="t"/>
                <a:pathLst>
                  <a:path extrusionOk="0" h="1958" w="1958">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5450248" y="2236613"/>
                <a:ext cx="21157" cy="326074"/>
              </a:xfrm>
              <a:custGeom>
                <a:rect b="b" l="l" r="r" t="t"/>
                <a:pathLst>
                  <a:path extrusionOk="0" h="5980" w="388">
                    <a:moveTo>
                      <a:pt x="1" y="0"/>
                    </a:moveTo>
                    <a:lnTo>
                      <a:pt x="1" y="5980"/>
                    </a:lnTo>
                    <a:lnTo>
                      <a:pt x="387" y="5980"/>
                    </a:lnTo>
                    <a:lnTo>
                      <a:pt x="3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5796709" y="2140428"/>
                <a:ext cx="106765" cy="106765"/>
              </a:xfrm>
              <a:custGeom>
                <a:rect b="b" l="l" r="r" t="t"/>
                <a:pathLst>
                  <a:path extrusionOk="0" h="1958" w="1958">
                    <a:moveTo>
                      <a:pt x="979" y="387"/>
                    </a:moveTo>
                    <a:lnTo>
                      <a:pt x="1088" y="399"/>
                    </a:lnTo>
                    <a:lnTo>
                      <a:pt x="1209" y="436"/>
                    </a:lnTo>
                    <a:lnTo>
                      <a:pt x="1305" y="484"/>
                    </a:lnTo>
                    <a:lnTo>
                      <a:pt x="1390" y="556"/>
                    </a:lnTo>
                    <a:lnTo>
                      <a:pt x="1462" y="653"/>
                    </a:lnTo>
                    <a:lnTo>
                      <a:pt x="1523" y="750"/>
                    </a:lnTo>
                    <a:lnTo>
                      <a:pt x="1547" y="858"/>
                    </a:lnTo>
                    <a:lnTo>
                      <a:pt x="1559" y="979"/>
                    </a:lnTo>
                    <a:lnTo>
                      <a:pt x="1547" y="1100"/>
                    </a:lnTo>
                    <a:lnTo>
                      <a:pt x="1523" y="1209"/>
                    </a:lnTo>
                    <a:lnTo>
                      <a:pt x="1462" y="1305"/>
                    </a:lnTo>
                    <a:lnTo>
                      <a:pt x="1390" y="1390"/>
                    </a:lnTo>
                    <a:lnTo>
                      <a:pt x="1305" y="1462"/>
                    </a:lnTo>
                    <a:lnTo>
                      <a:pt x="1209" y="1523"/>
                    </a:lnTo>
                    <a:lnTo>
                      <a:pt x="1088" y="1559"/>
                    </a:lnTo>
                    <a:lnTo>
                      <a:pt x="979" y="1571"/>
                    </a:lnTo>
                    <a:lnTo>
                      <a:pt x="858" y="1559"/>
                    </a:lnTo>
                    <a:lnTo>
                      <a:pt x="750" y="1523"/>
                    </a:lnTo>
                    <a:lnTo>
                      <a:pt x="641" y="1462"/>
                    </a:lnTo>
                    <a:lnTo>
                      <a:pt x="556" y="1390"/>
                    </a:lnTo>
                    <a:lnTo>
                      <a:pt x="484" y="1305"/>
                    </a:lnTo>
                    <a:lnTo>
                      <a:pt x="436" y="1209"/>
                    </a:lnTo>
                    <a:lnTo>
                      <a:pt x="399" y="1100"/>
                    </a:lnTo>
                    <a:lnTo>
                      <a:pt x="387" y="979"/>
                    </a:lnTo>
                    <a:lnTo>
                      <a:pt x="399" y="858"/>
                    </a:lnTo>
                    <a:lnTo>
                      <a:pt x="436" y="750"/>
                    </a:lnTo>
                    <a:lnTo>
                      <a:pt x="484" y="653"/>
                    </a:lnTo>
                    <a:lnTo>
                      <a:pt x="556" y="556"/>
                    </a:lnTo>
                    <a:lnTo>
                      <a:pt x="641" y="484"/>
                    </a:lnTo>
                    <a:lnTo>
                      <a:pt x="750" y="436"/>
                    </a:lnTo>
                    <a:lnTo>
                      <a:pt x="858" y="399"/>
                    </a:lnTo>
                    <a:lnTo>
                      <a:pt x="979" y="387"/>
                    </a:lnTo>
                    <a:close/>
                    <a:moveTo>
                      <a:pt x="870" y="1"/>
                    </a:moveTo>
                    <a:lnTo>
                      <a:pt x="774" y="25"/>
                    </a:lnTo>
                    <a:lnTo>
                      <a:pt x="689" y="49"/>
                    </a:lnTo>
                    <a:lnTo>
                      <a:pt x="593" y="73"/>
                    </a:lnTo>
                    <a:lnTo>
                      <a:pt x="508" y="121"/>
                    </a:lnTo>
                    <a:lnTo>
                      <a:pt x="424" y="170"/>
                    </a:lnTo>
                    <a:lnTo>
                      <a:pt x="351" y="218"/>
                    </a:lnTo>
                    <a:lnTo>
                      <a:pt x="279" y="291"/>
                    </a:lnTo>
                    <a:lnTo>
                      <a:pt x="218" y="351"/>
                    </a:lnTo>
                    <a:lnTo>
                      <a:pt x="158" y="436"/>
                    </a:lnTo>
                    <a:lnTo>
                      <a:pt x="109" y="508"/>
                    </a:lnTo>
                    <a:lnTo>
                      <a:pt x="73" y="593"/>
                    </a:lnTo>
                    <a:lnTo>
                      <a:pt x="37" y="689"/>
                    </a:lnTo>
                    <a:lnTo>
                      <a:pt x="13" y="786"/>
                    </a:lnTo>
                    <a:lnTo>
                      <a:pt x="1" y="882"/>
                    </a:lnTo>
                    <a:lnTo>
                      <a:pt x="1" y="979"/>
                    </a:lnTo>
                    <a:lnTo>
                      <a:pt x="1" y="1076"/>
                    </a:lnTo>
                    <a:lnTo>
                      <a:pt x="13" y="1172"/>
                    </a:lnTo>
                    <a:lnTo>
                      <a:pt x="37" y="1269"/>
                    </a:lnTo>
                    <a:lnTo>
                      <a:pt x="73" y="1354"/>
                    </a:lnTo>
                    <a:lnTo>
                      <a:pt x="109" y="1438"/>
                    </a:lnTo>
                    <a:lnTo>
                      <a:pt x="158" y="1523"/>
                    </a:lnTo>
                    <a:lnTo>
                      <a:pt x="218" y="1595"/>
                    </a:lnTo>
                    <a:lnTo>
                      <a:pt x="279" y="1668"/>
                    </a:lnTo>
                    <a:lnTo>
                      <a:pt x="351" y="1728"/>
                    </a:lnTo>
                    <a:lnTo>
                      <a:pt x="424" y="1788"/>
                    </a:lnTo>
                    <a:lnTo>
                      <a:pt x="508" y="1837"/>
                    </a:lnTo>
                    <a:lnTo>
                      <a:pt x="593" y="1873"/>
                    </a:lnTo>
                    <a:lnTo>
                      <a:pt x="689" y="1909"/>
                    </a:lnTo>
                    <a:lnTo>
                      <a:pt x="774" y="1933"/>
                    </a:lnTo>
                    <a:lnTo>
                      <a:pt x="870" y="1945"/>
                    </a:lnTo>
                    <a:lnTo>
                      <a:pt x="979" y="1958"/>
                    </a:lnTo>
                    <a:lnTo>
                      <a:pt x="1076" y="1945"/>
                    </a:lnTo>
                    <a:lnTo>
                      <a:pt x="1172" y="1933"/>
                    </a:lnTo>
                    <a:lnTo>
                      <a:pt x="1269" y="1909"/>
                    </a:lnTo>
                    <a:lnTo>
                      <a:pt x="1354" y="1873"/>
                    </a:lnTo>
                    <a:lnTo>
                      <a:pt x="1438" y="1837"/>
                    </a:lnTo>
                    <a:lnTo>
                      <a:pt x="1523" y="1788"/>
                    </a:lnTo>
                    <a:lnTo>
                      <a:pt x="1595" y="1728"/>
                    </a:lnTo>
                    <a:lnTo>
                      <a:pt x="1668" y="1668"/>
                    </a:lnTo>
                    <a:lnTo>
                      <a:pt x="1728" y="1595"/>
                    </a:lnTo>
                    <a:lnTo>
                      <a:pt x="1789" y="1523"/>
                    </a:lnTo>
                    <a:lnTo>
                      <a:pt x="1837" y="1438"/>
                    </a:lnTo>
                    <a:lnTo>
                      <a:pt x="1873" y="1354"/>
                    </a:lnTo>
                    <a:lnTo>
                      <a:pt x="1909" y="1269"/>
                    </a:lnTo>
                    <a:lnTo>
                      <a:pt x="1934" y="1172"/>
                    </a:lnTo>
                    <a:lnTo>
                      <a:pt x="1946" y="1076"/>
                    </a:lnTo>
                    <a:lnTo>
                      <a:pt x="1958" y="979"/>
                    </a:lnTo>
                    <a:lnTo>
                      <a:pt x="1946" y="882"/>
                    </a:lnTo>
                    <a:lnTo>
                      <a:pt x="1934" y="786"/>
                    </a:lnTo>
                    <a:lnTo>
                      <a:pt x="1909" y="689"/>
                    </a:lnTo>
                    <a:lnTo>
                      <a:pt x="1873" y="593"/>
                    </a:lnTo>
                    <a:lnTo>
                      <a:pt x="1837" y="508"/>
                    </a:lnTo>
                    <a:lnTo>
                      <a:pt x="1789" y="436"/>
                    </a:lnTo>
                    <a:lnTo>
                      <a:pt x="1728" y="351"/>
                    </a:lnTo>
                    <a:lnTo>
                      <a:pt x="1668" y="291"/>
                    </a:lnTo>
                    <a:lnTo>
                      <a:pt x="1595" y="218"/>
                    </a:lnTo>
                    <a:lnTo>
                      <a:pt x="1523" y="170"/>
                    </a:lnTo>
                    <a:lnTo>
                      <a:pt x="1438" y="121"/>
                    </a:lnTo>
                    <a:lnTo>
                      <a:pt x="1354" y="73"/>
                    </a:lnTo>
                    <a:lnTo>
                      <a:pt x="1269" y="49"/>
                    </a:lnTo>
                    <a:lnTo>
                      <a:pt x="1172" y="25"/>
                    </a:lnTo>
                    <a:lnTo>
                      <a:pt x="10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5796709" y="2548832"/>
                <a:ext cx="106765" cy="106765"/>
              </a:xfrm>
              <a:custGeom>
                <a:rect b="b" l="l" r="r" t="t"/>
                <a:pathLst>
                  <a:path extrusionOk="0" h="1958" w="1958">
                    <a:moveTo>
                      <a:pt x="979" y="387"/>
                    </a:moveTo>
                    <a:lnTo>
                      <a:pt x="1088" y="399"/>
                    </a:lnTo>
                    <a:lnTo>
                      <a:pt x="1209" y="435"/>
                    </a:lnTo>
                    <a:lnTo>
                      <a:pt x="1305" y="495"/>
                    </a:lnTo>
                    <a:lnTo>
                      <a:pt x="1390" y="568"/>
                    </a:lnTo>
                    <a:lnTo>
                      <a:pt x="1462" y="652"/>
                    </a:lnTo>
                    <a:lnTo>
                      <a:pt x="1523" y="749"/>
                    </a:lnTo>
                    <a:lnTo>
                      <a:pt x="1547" y="858"/>
                    </a:lnTo>
                    <a:lnTo>
                      <a:pt x="1559" y="979"/>
                    </a:lnTo>
                    <a:lnTo>
                      <a:pt x="1547" y="1099"/>
                    </a:lnTo>
                    <a:lnTo>
                      <a:pt x="1523" y="1208"/>
                    </a:lnTo>
                    <a:lnTo>
                      <a:pt x="1462" y="1305"/>
                    </a:lnTo>
                    <a:lnTo>
                      <a:pt x="1390" y="1401"/>
                    </a:lnTo>
                    <a:lnTo>
                      <a:pt x="1305" y="1474"/>
                    </a:lnTo>
                    <a:lnTo>
                      <a:pt x="1209" y="1522"/>
                    </a:lnTo>
                    <a:lnTo>
                      <a:pt x="1088" y="1558"/>
                    </a:lnTo>
                    <a:lnTo>
                      <a:pt x="979" y="1571"/>
                    </a:lnTo>
                    <a:lnTo>
                      <a:pt x="858" y="1558"/>
                    </a:lnTo>
                    <a:lnTo>
                      <a:pt x="750" y="1522"/>
                    </a:lnTo>
                    <a:lnTo>
                      <a:pt x="641" y="1474"/>
                    </a:lnTo>
                    <a:lnTo>
                      <a:pt x="556" y="1401"/>
                    </a:lnTo>
                    <a:lnTo>
                      <a:pt x="484" y="1305"/>
                    </a:lnTo>
                    <a:lnTo>
                      <a:pt x="436" y="1208"/>
                    </a:lnTo>
                    <a:lnTo>
                      <a:pt x="399" y="1099"/>
                    </a:lnTo>
                    <a:lnTo>
                      <a:pt x="387" y="979"/>
                    </a:lnTo>
                    <a:lnTo>
                      <a:pt x="399" y="858"/>
                    </a:lnTo>
                    <a:lnTo>
                      <a:pt x="436" y="749"/>
                    </a:lnTo>
                    <a:lnTo>
                      <a:pt x="484" y="652"/>
                    </a:lnTo>
                    <a:lnTo>
                      <a:pt x="556" y="568"/>
                    </a:lnTo>
                    <a:lnTo>
                      <a:pt x="641" y="495"/>
                    </a:lnTo>
                    <a:lnTo>
                      <a:pt x="750" y="435"/>
                    </a:lnTo>
                    <a:lnTo>
                      <a:pt x="858" y="399"/>
                    </a:lnTo>
                    <a:lnTo>
                      <a:pt x="979" y="387"/>
                    </a:lnTo>
                    <a:close/>
                    <a:moveTo>
                      <a:pt x="979" y="0"/>
                    </a:moveTo>
                    <a:lnTo>
                      <a:pt x="870" y="12"/>
                    </a:lnTo>
                    <a:lnTo>
                      <a:pt x="774" y="24"/>
                    </a:lnTo>
                    <a:lnTo>
                      <a:pt x="689" y="48"/>
                    </a:lnTo>
                    <a:lnTo>
                      <a:pt x="593" y="73"/>
                    </a:lnTo>
                    <a:lnTo>
                      <a:pt x="508" y="121"/>
                    </a:lnTo>
                    <a:lnTo>
                      <a:pt x="424" y="169"/>
                    </a:lnTo>
                    <a:lnTo>
                      <a:pt x="351" y="230"/>
                    </a:lnTo>
                    <a:lnTo>
                      <a:pt x="279" y="290"/>
                    </a:lnTo>
                    <a:lnTo>
                      <a:pt x="218" y="363"/>
                    </a:lnTo>
                    <a:lnTo>
                      <a:pt x="158" y="435"/>
                    </a:lnTo>
                    <a:lnTo>
                      <a:pt x="109" y="520"/>
                    </a:lnTo>
                    <a:lnTo>
                      <a:pt x="73" y="604"/>
                    </a:lnTo>
                    <a:lnTo>
                      <a:pt x="37" y="689"/>
                    </a:lnTo>
                    <a:lnTo>
                      <a:pt x="13" y="785"/>
                    </a:lnTo>
                    <a:lnTo>
                      <a:pt x="1" y="882"/>
                    </a:lnTo>
                    <a:lnTo>
                      <a:pt x="1" y="979"/>
                    </a:lnTo>
                    <a:lnTo>
                      <a:pt x="1" y="1075"/>
                    </a:lnTo>
                    <a:lnTo>
                      <a:pt x="13" y="1172"/>
                    </a:lnTo>
                    <a:lnTo>
                      <a:pt x="37" y="1269"/>
                    </a:lnTo>
                    <a:lnTo>
                      <a:pt x="73" y="1365"/>
                    </a:lnTo>
                    <a:lnTo>
                      <a:pt x="109" y="1450"/>
                    </a:lnTo>
                    <a:lnTo>
                      <a:pt x="158" y="1522"/>
                    </a:lnTo>
                    <a:lnTo>
                      <a:pt x="218" y="1607"/>
                    </a:lnTo>
                    <a:lnTo>
                      <a:pt x="279" y="1667"/>
                    </a:lnTo>
                    <a:lnTo>
                      <a:pt x="351" y="1740"/>
                    </a:lnTo>
                    <a:lnTo>
                      <a:pt x="424" y="1788"/>
                    </a:lnTo>
                    <a:lnTo>
                      <a:pt x="508" y="1836"/>
                    </a:lnTo>
                    <a:lnTo>
                      <a:pt x="593" y="1885"/>
                    </a:lnTo>
                    <a:lnTo>
                      <a:pt x="689" y="1909"/>
                    </a:lnTo>
                    <a:lnTo>
                      <a:pt x="774" y="1933"/>
                    </a:lnTo>
                    <a:lnTo>
                      <a:pt x="870" y="1957"/>
                    </a:lnTo>
                    <a:lnTo>
                      <a:pt x="1076" y="1957"/>
                    </a:lnTo>
                    <a:lnTo>
                      <a:pt x="1172" y="1933"/>
                    </a:lnTo>
                    <a:lnTo>
                      <a:pt x="1269" y="1909"/>
                    </a:lnTo>
                    <a:lnTo>
                      <a:pt x="1354" y="1885"/>
                    </a:lnTo>
                    <a:lnTo>
                      <a:pt x="1438" y="1836"/>
                    </a:lnTo>
                    <a:lnTo>
                      <a:pt x="1523" y="1788"/>
                    </a:lnTo>
                    <a:lnTo>
                      <a:pt x="1595" y="1740"/>
                    </a:lnTo>
                    <a:lnTo>
                      <a:pt x="1668" y="1667"/>
                    </a:lnTo>
                    <a:lnTo>
                      <a:pt x="1728" y="1607"/>
                    </a:lnTo>
                    <a:lnTo>
                      <a:pt x="1789" y="1522"/>
                    </a:lnTo>
                    <a:lnTo>
                      <a:pt x="1837" y="1450"/>
                    </a:lnTo>
                    <a:lnTo>
                      <a:pt x="1873" y="1365"/>
                    </a:lnTo>
                    <a:lnTo>
                      <a:pt x="1909" y="1269"/>
                    </a:lnTo>
                    <a:lnTo>
                      <a:pt x="1934" y="1172"/>
                    </a:lnTo>
                    <a:lnTo>
                      <a:pt x="1946" y="1075"/>
                    </a:lnTo>
                    <a:lnTo>
                      <a:pt x="1958" y="979"/>
                    </a:lnTo>
                    <a:lnTo>
                      <a:pt x="1946" y="882"/>
                    </a:lnTo>
                    <a:lnTo>
                      <a:pt x="1934" y="785"/>
                    </a:lnTo>
                    <a:lnTo>
                      <a:pt x="1909" y="689"/>
                    </a:lnTo>
                    <a:lnTo>
                      <a:pt x="1873" y="604"/>
                    </a:lnTo>
                    <a:lnTo>
                      <a:pt x="1837" y="520"/>
                    </a:lnTo>
                    <a:lnTo>
                      <a:pt x="1789" y="435"/>
                    </a:lnTo>
                    <a:lnTo>
                      <a:pt x="1728" y="363"/>
                    </a:lnTo>
                    <a:lnTo>
                      <a:pt x="1668" y="290"/>
                    </a:lnTo>
                    <a:lnTo>
                      <a:pt x="1595" y="230"/>
                    </a:lnTo>
                    <a:lnTo>
                      <a:pt x="1523" y="169"/>
                    </a:lnTo>
                    <a:lnTo>
                      <a:pt x="1438" y="121"/>
                    </a:lnTo>
                    <a:lnTo>
                      <a:pt x="1354" y="73"/>
                    </a:lnTo>
                    <a:lnTo>
                      <a:pt x="1269" y="48"/>
                    </a:lnTo>
                    <a:lnTo>
                      <a:pt x="1172" y="24"/>
                    </a:lnTo>
                    <a:lnTo>
                      <a:pt x="1076" y="12"/>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5838858" y="2236613"/>
                <a:ext cx="21811" cy="326074"/>
              </a:xfrm>
              <a:custGeom>
                <a:rect b="b" l="l" r="r" t="t"/>
                <a:pathLst>
                  <a:path extrusionOk="0" h="5980" w="400">
                    <a:moveTo>
                      <a:pt x="1" y="0"/>
                    </a:moveTo>
                    <a:lnTo>
                      <a:pt x="1" y="5980"/>
                    </a:lnTo>
                    <a:lnTo>
                      <a:pt x="399" y="5980"/>
                    </a:lnTo>
                    <a:lnTo>
                      <a:pt x="3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3607962" y="2133831"/>
                <a:ext cx="106765" cy="106765"/>
              </a:xfrm>
              <a:custGeom>
                <a:rect b="b" l="l" r="r" t="t"/>
                <a:pathLst>
                  <a:path extrusionOk="0" h="1958" w="1958">
                    <a:moveTo>
                      <a:pt x="979" y="387"/>
                    </a:moveTo>
                    <a:lnTo>
                      <a:pt x="1099" y="399"/>
                    </a:lnTo>
                    <a:lnTo>
                      <a:pt x="1208" y="436"/>
                    </a:lnTo>
                    <a:lnTo>
                      <a:pt x="1317" y="484"/>
                    </a:lnTo>
                    <a:lnTo>
                      <a:pt x="1401" y="557"/>
                    </a:lnTo>
                    <a:lnTo>
                      <a:pt x="1474" y="641"/>
                    </a:lnTo>
                    <a:lnTo>
                      <a:pt x="1522" y="750"/>
                    </a:lnTo>
                    <a:lnTo>
                      <a:pt x="1559" y="859"/>
                    </a:lnTo>
                    <a:lnTo>
                      <a:pt x="1571" y="979"/>
                    </a:lnTo>
                    <a:lnTo>
                      <a:pt x="1559" y="1100"/>
                    </a:lnTo>
                    <a:lnTo>
                      <a:pt x="1522" y="1209"/>
                    </a:lnTo>
                    <a:lnTo>
                      <a:pt x="1474" y="1305"/>
                    </a:lnTo>
                    <a:lnTo>
                      <a:pt x="1401" y="1390"/>
                    </a:lnTo>
                    <a:lnTo>
                      <a:pt x="1317" y="1462"/>
                    </a:lnTo>
                    <a:lnTo>
                      <a:pt x="1208" y="1523"/>
                    </a:lnTo>
                    <a:lnTo>
                      <a:pt x="1099" y="1559"/>
                    </a:lnTo>
                    <a:lnTo>
                      <a:pt x="979" y="1571"/>
                    </a:lnTo>
                    <a:lnTo>
                      <a:pt x="870" y="1559"/>
                    </a:lnTo>
                    <a:lnTo>
                      <a:pt x="749" y="1523"/>
                    </a:lnTo>
                    <a:lnTo>
                      <a:pt x="653" y="1462"/>
                    </a:lnTo>
                    <a:lnTo>
                      <a:pt x="568" y="1390"/>
                    </a:lnTo>
                    <a:lnTo>
                      <a:pt x="496" y="1305"/>
                    </a:lnTo>
                    <a:lnTo>
                      <a:pt x="435" y="1209"/>
                    </a:lnTo>
                    <a:lnTo>
                      <a:pt x="411" y="1100"/>
                    </a:lnTo>
                    <a:lnTo>
                      <a:pt x="399" y="979"/>
                    </a:lnTo>
                    <a:lnTo>
                      <a:pt x="411" y="859"/>
                    </a:lnTo>
                    <a:lnTo>
                      <a:pt x="435" y="750"/>
                    </a:lnTo>
                    <a:lnTo>
                      <a:pt x="496" y="641"/>
                    </a:lnTo>
                    <a:lnTo>
                      <a:pt x="568" y="557"/>
                    </a:lnTo>
                    <a:lnTo>
                      <a:pt x="653" y="484"/>
                    </a:lnTo>
                    <a:lnTo>
                      <a:pt x="749" y="436"/>
                    </a:lnTo>
                    <a:lnTo>
                      <a:pt x="870" y="399"/>
                    </a:lnTo>
                    <a:lnTo>
                      <a:pt x="979" y="387"/>
                    </a:lnTo>
                    <a:close/>
                    <a:moveTo>
                      <a:pt x="882" y="1"/>
                    </a:moveTo>
                    <a:lnTo>
                      <a:pt x="785" y="13"/>
                    </a:lnTo>
                    <a:lnTo>
                      <a:pt x="689" y="37"/>
                    </a:lnTo>
                    <a:lnTo>
                      <a:pt x="604" y="73"/>
                    </a:lnTo>
                    <a:lnTo>
                      <a:pt x="520" y="122"/>
                    </a:lnTo>
                    <a:lnTo>
                      <a:pt x="435" y="170"/>
                    </a:lnTo>
                    <a:lnTo>
                      <a:pt x="363" y="218"/>
                    </a:lnTo>
                    <a:lnTo>
                      <a:pt x="290" y="279"/>
                    </a:lnTo>
                    <a:lnTo>
                      <a:pt x="230" y="351"/>
                    </a:lnTo>
                    <a:lnTo>
                      <a:pt x="169" y="424"/>
                    </a:lnTo>
                    <a:lnTo>
                      <a:pt x="121" y="508"/>
                    </a:lnTo>
                    <a:lnTo>
                      <a:pt x="85" y="593"/>
                    </a:lnTo>
                    <a:lnTo>
                      <a:pt x="49" y="689"/>
                    </a:lnTo>
                    <a:lnTo>
                      <a:pt x="24" y="774"/>
                    </a:lnTo>
                    <a:lnTo>
                      <a:pt x="12" y="871"/>
                    </a:lnTo>
                    <a:lnTo>
                      <a:pt x="0" y="979"/>
                    </a:lnTo>
                    <a:lnTo>
                      <a:pt x="12" y="1076"/>
                    </a:lnTo>
                    <a:lnTo>
                      <a:pt x="24" y="1173"/>
                    </a:lnTo>
                    <a:lnTo>
                      <a:pt x="49" y="1269"/>
                    </a:lnTo>
                    <a:lnTo>
                      <a:pt x="85" y="1354"/>
                    </a:lnTo>
                    <a:lnTo>
                      <a:pt x="121" y="1438"/>
                    </a:lnTo>
                    <a:lnTo>
                      <a:pt x="169" y="1523"/>
                    </a:lnTo>
                    <a:lnTo>
                      <a:pt x="230" y="1595"/>
                    </a:lnTo>
                    <a:lnTo>
                      <a:pt x="290" y="1668"/>
                    </a:lnTo>
                    <a:lnTo>
                      <a:pt x="363" y="1728"/>
                    </a:lnTo>
                    <a:lnTo>
                      <a:pt x="435" y="1789"/>
                    </a:lnTo>
                    <a:lnTo>
                      <a:pt x="520" y="1837"/>
                    </a:lnTo>
                    <a:lnTo>
                      <a:pt x="604" y="1873"/>
                    </a:lnTo>
                    <a:lnTo>
                      <a:pt x="689" y="1909"/>
                    </a:lnTo>
                    <a:lnTo>
                      <a:pt x="785" y="1934"/>
                    </a:lnTo>
                    <a:lnTo>
                      <a:pt x="882" y="1946"/>
                    </a:lnTo>
                    <a:lnTo>
                      <a:pt x="979" y="1958"/>
                    </a:lnTo>
                    <a:lnTo>
                      <a:pt x="1087" y="1946"/>
                    </a:lnTo>
                    <a:lnTo>
                      <a:pt x="1184" y="1934"/>
                    </a:lnTo>
                    <a:lnTo>
                      <a:pt x="1269" y="1909"/>
                    </a:lnTo>
                    <a:lnTo>
                      <a:pt x="1365" y="1873"/>
                    </a:lnTo>
                    <a:lnTo>
                      <a:pt x="1450" y="1837"/>
                    </a:lnTo>
                    <a:lnTo>
                      <a:pt x="1534" y="1789"/>
                    </a:lnTo>
                    <a:lnTo>
                      <a:pt x="1607" y="1728"/>
                    </a:lnTo>
                    <a:lnTo>
                      <a:pt x="1679" y="1668"/>
                    </a:lnTo>
                    <a:lnTo>
                      <a:pt x="1740" y="1595"/>
                    </a:lnTo>
                    <a:lnTo>
                      <a:pt x="1788" y="1523"/>
                    </a:lnTo>
                    <a:lnTo>
                      <a:pt x="1848" y="1438"/>
                    </a:lnTo>
                    <a:lnTo>
                      <a:pt x="1885" y="1354"/>
                    </a:lnTo>
                    <a:lnTo>
                      <a:pt x="1921" y="1269"/>
                    </a:lnTo>
                    <a:lnTo>
                      <a:pt x="1945" y="1173"/>
                    </a:lnTo>
                    <a:lnTo>
                      <a:pt x="1957" y="1076"/>
                    </a:lnTo>
                    <a:lnTo>
                      <a:pt x="1957" y="979"/>
                    </a:lnTo>
                    <a:lnTo>
                      <a:pt x="1957" y="871"/>
                    </a:lnTo>
                    <a:lnTo>
                      <a:pt x="1945" y="774"/>
                    </a:lnTo>
                    <a:lnTo>
                      <a:pt x="1921" y="689"/>
                    </a:lnTo>
                    <a:lnTo>
                      <a:pt x="1885" y="593"/>
                    </a:lnTo>
                    <a:lnTo>
                      <a:pt x="1848" y="508"/>
                    </a:lnTo>
                    <a:lnTo>
                      <a:pt x="1788" y="424"/>
                    </a:lnTo>
                    <a:lnTo>
                      <a:pt x="1740" y="351"/>
                    </a:lnTo>
                    <a:lnTo>
                      <a:pt x="1679" y="279"/>
                    </a:lnTo>
                    <a:lnTo>
                      <a:pt x="1607" y="218"/>
                    </a:lnTo>
                    <a:lnTo>
                      <a:pt x="1534" y="170"/>
                    </a:lnTo>
                    <a:lnTo>
                      <a:pt x="1450" y="122"/>
                    </a:lnTo>
                    <a:lnTo>
                      <a:pt x="1365" y="73"/>
                    </a:lnTo>
                    <a:lnTo>
                      <a:pt x="1269" y="37"/>
                    </a:lnTo>
                    <a:lnTo>
                      <a:pt x="1184" y="13"/>
                    </a:lnTo>
                    <a:lnTo>
                      <a:pt x="10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3199558" y="2133831"/>
                <a:ext cx="106765" cy="106765"/>
              </a:xfrm>
              <a:custGeom>
                <a:rect b="b" l="l" r="r" t="t"/>
                <a:pathLst>
                  <a:path extrusionOk="0" h="1958" w="1958">
                    <a:moveTo>
                      <a:pt x="979" y="387"/>
                    </a:moveTo>
                    <a:lnTo>
                      <a:pt x="1100" y="399"/>
                    </a:lnTo>
                    <a:lnTo>
                      <a:pt x="1209" y="436"/>
                    </a:lnTo>
                    <a:lnTo>
                      <a:pt x="1305" y="484"/>
                    </a:lnTo>
                    <a:lnTo>
                      <a:pt x="1402" y="557"/>
                    </a:lnTo>
                    <a:lnTo>
                      <a:pt x="1474" y="641"/>
                    </a:lnTo>
                    <a:lnTo>
                      <a:pt x="1523" y="750"/>
                    </a:lnTo>
                    <a:lnTo>
                      <a:pt x="1559" y="859"/>
                    </a:lnTo>
                    <a:lnTo>
                      <a:pt x="1571" y="979"/>
                    </a:lnTo>
                    <a:lnTo>
                      <a:pt x="1559" y="1100"/>
                    </a:lnTo>
                    <a:lnTo>
                      <a:pt x="1523" y="1209"/>
                    </a:lnTo>
                    <a:lnTo>
                      <a:pt x="1474" y="1305"/>
                    </a:lnTo>
                    <a:lnTo>
                      <a:pt x="1402" y="1390"/>
                    </a:lnTo>
                    <a:lnTo>
                      <a:pt x="1305" y="1462"/>
                    </a:lnTo>
                    <a:lnTo>
                      <a:pt x="1209" y="1523"/>
                    </a:lnTo>
                    <a:lnTo>
                      <a:pt x="1100" y="1559"/>
                    </a:lnTo>
                    <a:lnTo>
                      <a:pt x="979" y="1571"/>
                    </a:lnTo>
                    <a:lnTo>
                      <a:pt x="858" y="1559"/>
                    </a:lnTo>
                    <a:lnTo>
                      <a:pt x="750" y="1523"/>
                    </a:lnTo>
                    <a:lnTo>
                      <a:pt x="653" y="1462"/>
                    </a:lnTo>
                    <a:lnTo>
                      <a:pt x="568" y="1390"/>
                    </a:lnTo>
                    <a:lnTo>
                      <a:pt x="496" y="1305"/>
                    </a:lnTo>
                    <a:lnTo>
                      <a:pt x="436" y="1209"/>
                    </a:lnTo>
                    <a:lnTo>
                      <a:pt x="399" y="1100"/>
                    </a:lnTo>
                    <a:lnTo>
                      <a:pt x="387" y="979"/>
                    </a:lnTo>
                    <a:lnTo>
                      <a:pt x="399" y="859"/>
                    </a:lnTo>
                    <a:lnTo>
                      <a:pt x="436" y="750"/>
                    </a:lnTo>
                    <a:lnTo>
                      <a:pt x="496" y="641"/>
                    </a:lnTo>
                    <a:lnTo>
                      <a:pt x="568" y="557"/>
                    </a:lnTo>
                    <a:lnTo>
                      <a:pt x="653" y="484"/>
                    </a:lnTo>
                    <a:lnTo>
                      <a:pt x="750" y="436"/>
                    </a:lnTo>
                    <a:lnTo>
                      <a:pt x="858" y="399"/>
                    </a:lnTo>
                    <a:lnTo>
                      <a:pt x="979" y="387"/>
                    </a:lnTo>
                    <a:close/>
                    <a:moveTo>
                      <a:pt x="883" y="1"/>
                    </a:moveTo>
                    <a:lnTo>
                      <a:pt x="786" y="13"/>
                    </a:lnTo>
                    <a:lnTo>
                      <a:pt x="689" y="37"/>
                    </a:lnTo>
                    <a:lnTo>
                      <a:pt x="605" y="73"/>
                    </a:lnTo>
                    <a:lnTo>
                      <a:pt x="520" y="122"/>
                    </a:lnTo>
                    <a:lnTo>
                      <a:pt x="436" y="170"/>
                    </a:lnTo>
                    <a:lnTo>
                      <a:pt x="363" y="218"/>
                    </a:lnTo>
                    <a:lnTo>
                      <a:pt x="291" y="279"/>
                    </a:lnTo>
                    <a:lnTo>
                      <a:pt x="230" y="351"/>
                    </a:lnTo>
                    <a:lnTo>
                      <a:pt x="170" y="424"/>
                    </a:lnTo>
                    <a:lnTo>
                      <a:pt x="121" y="508"/>
                    </a:lnTo>
                    <a:lnTo>
                      <a:pt x="85" y="593"/>
                    </a:lnTo>
                    <a:lnTo>
                      <a:pt x="49" y="689"/>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09"/>
                    </a:lnTo>
                    <a:lnTo>
                      <a:pt x="786" y="1934"/>
                    </a:lnTo>
                    <a:lnTo>
                      <a:pt x="883" y="1946"/>
                    </a:lnTo>
                    <a:lnTo>
                      <a:pt x="979" y="1958"/>
                    </a:lnTo>
                    <a:lnTo>
                      <a:pt x="1076" y="1946"/>
                    </a:lnTo>
                    <a:lnTo>
                      <a:pt x="1172" y="1934"/>
                    </a:lnTo>
                    <a:lnTo>
                      <a:pt x="1269" y="1909"/>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89"/>
                    </a:lnTo>
                    <a:lnTo>
                      <a:pt x="1885" y="593"/>
                    </a:lnTo>
                    <a:lnTo>
                      <a:pt x="1837" y="508"/>
                    </a:lnTo>
                    <a:lnTo>
                      <a:pt x="1789" y="424"/>
                    </a:lnTo>
                    <a:lnTo>
                      <a:pt x="1740" y="351"/>
                    </a:lnTo>
                    <a:lnTo>
                      <a:pt x="1668" y="279"/>
                    </a:lnTo>
                    <a:lnTo>
                      <a:pt x="1607" y="218"/>
                    </a:lnTo>
                    <a:lnTo>
                      <a:pt x="1523" y="170"/>
                    </a:lnTo>
                    <a:lnTo>
                      <a:pt x="1450" y="122"/>
                    </a:lnTo>
                    <a:lnTo>
                      <a:pt x="1366" y="73"/>
                    </a:lnTo>
                    <a:lnTo>
                      <a:pt x="1269" y="37"/>
                    </a:lnTo>
                    <a:lnTo>
                      <a:pt x="1172" y="13"/>
                    </a:lnTo>
                    <a:lnTo>
                      <a:pt x="10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3292417" y="2176688"/>
                <a:ext cx="326129" cy="21102"/>
              </a:xfrm>
              <a:custGeom>
                <a:rect b="b" l="l" r="r" t="t"/>
                <a:pathLst>
                  <a:path extrusionOk="0" h="387" w="5981">
                    <a:moveTo>
                      <a:pt x="1" y="0"/>
                    </a:moveTo>
                    <a:lnTo>
                      <a:pt x="1" y="387"/>
                    </a:lnTo>
                    <a:lnTo>
                      <a:pt x="5981" y="387"/>
                    </a:lnTo>
                    <a:lnTo>
                      <a:pt x="59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3607962" y="2301827"/>
                <a:ext cx="106765" cy="106765"/>
              </a:xfrm>
              <a:custGeom>
                <a:rect b="b" l="l" r="r" t="t"/>
                <a:pathLst>
                  <a:path extrusionOk="0" h="1958" w="1958">
                    <a:moveTo>
                      <a:pt x="979" y="387"/>
                    </a:moveTo>
                    <a:lnTo>
                      <a:pt x="1099" y="399"/>
                    </a:lnTo>
                    <a:lnTo>
                      <a:pt x="1208" y="435"/>
                    </a:lnTo>
                    <a:lnTo>
                      <a:pt x="1317" y="495"/>
                    </a:lnTo>
                    <a:lnTo>
                      <a:pt x="1401" y="568"/>
                    </a:lnTo>
                    <a:lnTo>
                      <a:pt x="1474" y="653"/>
                    </a:lnTo>
                    <a:lnTo>
                      <a:pt x="1522" y="749"/>
                    </a:lnTo>
                    <a:lnTo>
                      <a:pt x="1559" y="858"/>
                    </a:lnTo>
                    <a:lnTo>
                      <a:pt x="1571" y="979"/>
                    </a:lnTo>
                    <a:lnTo>
                      <a:pt x="1559" y="1099"/>
                    </a:lnTo>
                    <a:lnTo>
                      <a:pt x="1522" y="1208"/>
                    </a:lnTo>
                    <a:lnTo>
                      <a:pt x="1474" y="1305"/>
                    </a:lnTo>
                    <a:lnTo>
                      <a:pt x="1401" y="1401"/>
                    </a:lnTo>
                    <a:lnTo>
                      <a:pt x="1317" y="1474"/>
                    </a:lnTo>
                    <a:lnTo>
                      <a:pt x="1208" y="1522"/>
                    </a:lnTo>
                    <a:lnTo>
                      <a:pt x="1099" y="1559"/>
                    </a:lnTo>
                    <a:lnTo>
                      <a:pt x="979" y="1571"/>
                    </a:lnTo>
                    <a:lnTo>
                      <a:pt x="870" y="1559"/>
                    </a:lnTo>
                    <a:lnTo>
                      <a:pt x="749" y="1522"/>
                    </a:lnTo>
                    <a:lnTo>
                      <a:pt x="653" y="1474"/>
                    </a:lnTo>
                    <a:lnTo>
                      <a:pt x="568" y="1401"/>
                    </a:lnTo>
                    <a:lnTo>
                      <a:pt x="496" y="1305"/>
                    </a:lnTo>
                    <a:lnTo>
                      <a:pt x="435" y="1208"/>
                    </a:lnTo>
                    <a:lnTo>
                      <a:pt x="411" y="1099"/>
                    </a:lnTo>
                    <a:lnTo>
                      <a:pt x="399" y="979"/>
                    </a:lnTo>
                    <a:lnTo>
                      <a:pt x="411" y="858"/>
                    </a:lnTo>
                    <a:lnTo>
                      <a:pt x="435" y="749"/>
                    </a:lnTo>
                    <a:lnTo>
                      <a:pt x="496" y="653"/>
                    </a:lnTo>
                    <a:lnTo>
                      <a:pt x="568" y="568"/>
                    </a:lnTo>
                    <a:lnTo>
                      <a:pt x="653" y="495"/>
                    </a:lnTo>
                    <a:lnTo>
                      <a:pt x="749" y="435"/>
                    </a:lnTo>
                    <a:lnTo>
                      <a:pt x="870" y="399"/>
                    </a:lnTo>
                    <a:lnTo>
                      <a:pt x="979" y="387"/>
                    </a:lnTo>
                    <a:close/>
                    <a:moveTo>
                      <a:pt x="979" y="0"/>
                    </a:moveTo>
                    <a:lnTo>
                      <a:pt x="882" y="12"/>
                    </a:lnTo>
                    <a:lnTo>
                      <a:pt x="785" y="24"/>
                    </a:lnTo>
                    <a:lnTo>
                      <a:pt x="689" y="49"/>
                    </a:lnTo>
                    <a:lnTo>
                      <a:pt x="604" y="85"/>
                    </a:lnTo>
                    <a:lnTo>
                      <a:pt x="520" y="121"/>
                    </a:lnTo>
                    <a:lnTo>
                      <a:pt x="435" y="169"/>
                    </a:lnTo>
                    <a:lnTo>
                      <a:pt x="363" y="230"/>
                    </a:lnTo>
                    <a:lnTo>
                      <a:pt x="290" y="290"/>
                    </a:lnTo>
                    <a:lnTo>
                      <a:pt x="230" y="363"/>
                    </a:lnTo>
                    <a:lnTo>
                      <a:pt x="169" y="435"/>
                    </a:lnTo>
                    <a:lnTo>
                      <a:pt x="121" y="520"/>
                    </a:lnTo>
                    <a:lnTo>
                      <a:pt x="85" y="604"/>
                    </a:lnTo>
                    <a:lnTo>
                      <a:pt x="49" y="689"/>
                    </a:lnTo>
                    <a:lnTo>
                      <a:pt x="24" y="785"/>
                    </a:lnTo>
                    <a:lnTo>
                      <a:pt x="12" y="882"/>
                    </a:lnTo>
                    <a:lnTo>
                      <a:pt x="0" y="979"/>
                    </a:lnTo>
                    <a:lnTo>
                      <a:pt x="12" y="1075"/>
                    </a:lnTo>
                    <a:lnTo>
                      <a:pt x="24" y="1172"/>
                    </a:lnTo>
                    <a:lnTo>
                      <a:pt x="49" y="1269"/>
                    </a:lnTo>
                    <a:lnTo>
                      <a:pt x="85" y="1365"/>
                    </a:lnTo>
                    <a:lnTo>
                      <a:pt x="121" y="1450"/>
                    </a:lnTo>
                    <a:lnTo>
                      <a:pt x="169" y="1522"/>
                    </a:lnTo>
                    <a:lnTo>
                      <a:pt x="230" y="1607"/>
                    </a:lnTo>
                    <a:lnTo>
                      <a:pt x="290" y="1667"/>
                    </a:lnTo>
                    <a:lnTo>
                      <a:pt x="363" y="1740"/>
                    </a:lnTo>
                    <a:lnTo>
                      <a:pt x="435" y="1788"/>
                    </a:lnTo>
                    <a:lnTo>
                      <a:pt x="520" y="1836"/>
                    </a:lnTo>
                    <a:lnTo>
                      <a:pt x="604" y="1885"/>
                    </a:lnTo>
                    <a:lnTo>
                      <a:pt x="689" y="1909"/>
                    </a:lnTo>
                    <a:lnTo>
                      <a:pt x="785" y="1933"/>
                    </a:lnTo>
                    <a:lnTo>
                      <a:pt x="882" y="1957"/>
                    </a:lnTo>
                    <a:lnTo>
                      <a:pt x="1087" y="1957"/>
                    </a:lnTo>
                    <a:lnTo>
                      <a:pt x="1184" y="1933"/>
                    </a:lnTo>
                    <a:lnTo>
                      <a:pt x="1269" y="1909"/>
                    </a:lnTo>
                    <a:lnTo>
                      <a:pt x="1365" y="1885"/>
                    </a:lnTo>
                    <a:lnTo>
                      <a:pt x="1450" y="1836"/>
                    </a:lnTo>
                    <a:lnTo>
                      <a:pt x="1534" y="1788"/>
                    </a:lnTo>
                    <a:lnTo>
                      <a:pt x="1607" y="1740"/>
                    </a:lnTo>
                    <a:lnTo>
                      <a:pt x="1679" y="1667"/>
                    </a:lnTo>
                    <a:lnTo>
                      <a:pt x="1740" y="1607"/>
                    </a:lnTo>
                    <a:lnTo>
                      <a:pt x="1788" y="1522"/>
                    </a:lnTo>
                    <a:lnTo>
                      <a:pt x="1848" y="1450"/>
                    </a:lnTo>
                    <a:lnTo>
                      <a:pt x="1885" y="1365"/>
                    </a:lnTo>
                    <a:lnTo>
                      <a:pt x="1921" y="1269"/>
                    </a:lnTo>
                    <a:lnTo>
                      <a:pt x="1945" y="1172"/>
                    </a:lnTo>
                    <a:lnTo>
                      <a:pt x="1957" y="1075"/>
                    </a:lnTo>
                    <a:lnTo>
                      <a:pt x="1957" y="979"/>
                    </a:lnTo>
                    <a:lnTo>
                      <a:pt x="1957" y="882"/>
                    </a:lnTo>
                    <a:lnTo>
                      <a:pt x="1945" y="785"/>
                    </a:lnTo>
                    <a:lnTo>
                      <a:pt x="1921" y="689"/>
                    </a:lnTo>
                    <a:lnTo>
                      <a:pt x="1885" y="604"/>
                    </a:lnTo>
                    <a:lnTo>
                      <a:pt x="1848" y="520"/>
                    </a:lnTo>
                    <a:lnTo>
                      <a:pt x="1788" y="435"/>
                    </a:lnTo>
                    <a:lnTo>
                      <a:pt x="1740" y="363"/>
                    </a:lnTo>
                    <a:lnTo>
                      <a:pt x="1679" y="290"/>
                    </a:lnTo>
                    <a:lnTo>
                      <a:pt x="1607" y="230"/>
                    </a:lnTo>
                    <a:lnTo>
                      <a:pt x="1534" y="169"/>
                    </a:lnTo>
                    <a:lnTo>
                      <a:pt x="1450" y="121"/>
                    </a:lnTo>
                    <a:lnTo>
                      <a:pt x="1365" y="85"/>
                    </a:lnTo>
                    <a:lnTo>
                      <a:pt x="1269" y="49"/>
                    </a:lnTo>
                    <a:lnTo>
                      <a:pt x="1184" y="24"/>
                    </a:lnTo>
                    <a:lnTo>
                      <a:pt x="1087" y="12"/>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3199558" y="2301827"/>
                <a:ext cx="106765" cy="106765"/>
              </a:xfrm>
              <a:custGeom>
                <a:rect b="b" l="l" r="r" t="t"/>
                <a:pathLst>
                  <a:path extrusionOk="0" h="1958" w="1958">
                    <a:moveTo>
                      <a:pt x="979" y="387"/>
                    </a:moveTo>
                    <a:lnTo>
                      <a:pt x="1100" y="399"/>
                    </a:lnTo>
                    <a:lnTo>
                      <a:pt x="1209" y="435"/>
                    </a:lnTo>
                    <a:lnTo>
                      <a:pt x="1305" y="495"/>
                    </a:lnTo>
                    <a:lnTo>
                      <a:pt x="1402" y="568"/>
                    </a:lnTo>
                    <a:lnTo>
                      <a:pt x="1474" y="653"/>
                    </a:lnTo>
                    <a:lnTo>
                      <a:pt x="1523" y="749"/>
                    </a:lnTo>
                    <a:lnTo>
                      <a:pt x="1559" y="858"/>
                    </a:lnTo>
                    <a:lnTo>
                      <a:pt x="1571" y="979"/>
                    </a:lnTo>
                    <a:lnTo>
                      <a:pt x="1559" y="1099"/>
                    </a:lnTo>
                    <a:lnTo>
                      <a:pt x="1523" y="1208"/>
                    </a:lnTo>
                    <a:lnTo>
                      <a:pt x="1474" y="1305"/>
                    </a:lnTo>
                    <a:lnTo>
                      <a:pt x="1402" y="1401"/>
                    </a:lnTo>
                    <a:lnTo>
                      <a:pt x="1305" y="1474"/>
                    </a:lnTo>
                    <a:lnTo>
                      <a:pt x="1209" y="1522"/>
                    </a:lnTo>
                    <a:lnTo>
                      <a:pt x="1100" y="1559"/>
                    </a:lnTo>
                    <a:lnTo>
                      <a:pt x="979" y="1571"/>
                    </a:lnTo>
                    <a:lnTo>
                      <a:pt x="858" y="1559"/>
                    </a:lnTo>
                    <a:lnTo>
                      <a:pt x="750" y="1522"/>
                    </a:lnTo>
                    <a:lnTo>
                      <a:pt x="653" y="1474"/>
                    </a:lnTo>
                    <a:lnTo>
                      <a:pt x="568" y="1401"/>
                    </a:lnTo>
                    <a:lnTo>
                      <a:pt x="496" y="1305"/>
                    </a:lnTo>
                    <a:lnTo>
                      <a:pt x="436" y="1208"/>
                    </a:lnTo>
                    <a:lnTo>
                      <a:pt x="399" y="1099"/>
                    </a:lnTo>
                    <a:lnTo>
                      <a:pt x="387" y="979"/>
                    </a:lnTo>
                    <a:lnTo>
                      <a:pt x="399" y="858"/>
                    </a:lnTo>
                    <a:lnTo>
                      <a:pt x="436" y="749"/>
                    </a:lnTo>
                    <a:lnTo>
                      <a:pt x="496" y="653"/>
                    </a:lnTo>
                    <a:lnTo>
                      <a:pt x="568" y="568"/>
                    </a:lnTo>
                    <a:lnTo>
                      <a:pt x="653" y="495"/>
                    </a:lnTo>
                    <a:lnTo>
                      <a:pt x="750" y="435"/>
                    </a:lnTo>
                    <a:lnTo>
                      <a:pt x="858" y="399"/>
                    </a:lnTo>
                    <a:lnTo>
                      <a:pt x="979" y="387"/>
                    </a:lnTo>
                    <a:close/>
                    <a:moveTo>
                      <a:pt x="979" y="0"/>
                    </a:moveTo>
                    <a:lnTo>
                      <a:pt x="883" y="12"/>
                    </a:lnTo>
                    <a:lnTo>
                      <a:pt x="786" y="24"/>
                    </a:lnTo>
                    <a:lnTo>
                      <a:pt x="689" y="49"/>
                    </a:lnTo>
                    <a:lnTo>
                      <a:pt x="605" y="85"/>
                    </a:lnTo>
                    <a:lnTo>
                      <a:pt x="520" y="121"/>
                    </a:lnTo>
                    <a:lnTo>
                      <a:pt x="436" y="169"/>
                    </a:lnTo>
                    <a:lnTo>
                      <a:pt x="363" y="230"/>
                    </a:lnTo>
                    <a:lnTo>
                      <a:pt x="291" y="290"/>
                    </a:lnTo>
                    <a:lnTo>
                      <a:pt x="230" y="363"/>
                    </a:lnTo>
                    <a:lnTo>
                      <a:pt x="170" y="435"/>
                    </a:lnTo>
                    <a:lnTo>
                      <a:pt x="121" y="520"/>
                    </a:lnTo>
                    <a:lnTo>
                      <a:pt x="85" y="604"/>
                    </a:lnTo>
                    <a:lnTo>
                      <a:pt x="49" y="689"/>
                    </a:lnTo>
                    <a:lnTo>
                      <a:pt x="25" y="785"/>
                    </a:lnTo>
                    <a:lnTo>
                      <a:pt x="13" y="882"/>
                    </a:lnTo>
                    <a:lnTo>
                      <a:pt x="1" y="979"/>
                    </a:lnTo>
                    <a:lnTo>
                      <a:pt x="13" y="1075"/>
                    </a:lnTo>
                    <a:lnTo>
                      <a:pt x="25" y="1172"/>
                    </a:lnTo>
                    <a:lnTo>
                      <a:pt x="49" y="1269"/>
                    </a:lnTo>
                    <a:lnTo>
                      <a:pt x="85" y="1365"/>
                    </a:lnTo>
                    <a:lnTo>
                      <a:pt x="121" y="1450"/>
                    </a:lnTo>
                    <a:lnTo>
                      <a:pt x="170" y="1522"/>
                    </a:lnTo>
                    <a:lnTo>
                      <a:pt x="230" y="1607"/>
                    </a:lnTo>
                    <a:lnTo>
                      <a:pt x="291" y="1667"/>
                    </a:lnTo>
                    <a:lnTo>
                      <a:pt x="363" y="1740"/>
                    </a:lnTo>
                    <a:lnTo>
                      <a:pt x="436" y="1788"/>
                    </a:lnTo>
                    <a:lnTo>
                      <a:pt x="520" y="1836"/>
                    </a:lnTo>
                    <a:lnTo>
                      <a:pt x="605" y="1885"/>
                    </a:lnTo>
                    <a:lnTo>
                      <a:pt x="689" y="1909"/>
                    </a:lnTo>
                    <a:lnTo>
                      <a:pt x="786" y="1933"/>
                    </a:lnTo>
                    <a:lnTo>
                      <a:pt x="883" y="1957"/>
                    </a:lnTo>
                    <a:lnTo>
                      <a:pt x="1076" y="1957"/>
                    </a:lnTo>
                    <a:lnTo>
                      <a:pt x="1172" y="1933"/>
                    </a:lnTo>
                    <a:lnTo>
                      <a:pt x="1269" y="1909"/>
                    </a:lnTo>
                    <a:lnTo>
                      <a:pt x="1366" y="1885"/>
                    </a:lnTo>
                    <a:lnTo>
                      <a:pt x="1450" y="1836"/>
                    </a:lnTo>
                    <a:lnTo>
                      <a:pt x="1523" y="1788"/>
                    </a:lnTo>
                    <a:lnTo>
                      <a:pt x="1607" y="1740"/>
                    </a:lnTo>
                    <a:lnTo>
                      <a:pt x="1668" y="1667"/>
                    </a:lnTo>
                    <a:lnTo>
                      <a:pt x="1740" y="1607"/>
                    </a:lnTo>
                    <a:lnTo>
                      <a:pt x="1789" y="1522"/>
                    </a:lnTo>
                    <a:lnTo>
                      <a:pt x="1837" y="1450"/>
                    </a:lnTo>
                    <a:lnTo>
                      <a:pt x="1885" y="1365"/>
                    </a:lnTo>
                    <a:lnTo>
                      <a:pt x="1921" y="1269"/>
                    </a:lnTo>
                    <a:lnTo>
                      <a:pt x="1946" y="1172"/>
                    </a:lnTo>
                    <a:lnTo>
                      <a:pt x="1958" y="1075"/>
                    </a:lnTo>
                    <a:lnTo>
                      <a:pt x="1958" y="979"/>
                    </a:lnTo>
                    <a:lnTo>
                      <a:pt x="1958" y="882"/>
                    </a:lnTo>
                    <a:lnTo>
                      <a:pt x="1946" y="785"/>
                    </a:lnTo>
                    <a:lnTo>
                      <a:pt x="1921" y="689"/>
                    </a:lnTo>
                    <a:lnTo>
                      <a:pt x="1885" y="604"/>
                    </a:lnTo>
                    <a:lnTo>
                      <a:pt x="1837" y="520"/>
                    </a:lnTo>
                    <a:lnTo>
                      <a:pt x="1789" y="435"/>
                    </a:lnTo>
                    <a:lnTo>
                      <a:pt x="1740" y="363"/>
                    </a:lnTo>
                    <a:lnTo>
                      <a:pt x="1668" y="290"/>
                    </a:lnTo>
                    <a:lnTo>
                      <a:pt x="1607" y="230"/>
                    </a:lnTo>
                    <a:lnTo>
                      <a:pt x="1523" y="169"/>
                    </a:lnTo>
                    <a:lnTo>
                      <a:pt x="1450" y="121"/>
                    </a:lnTo>
                    <a:lnTo>
                      <a:pt x="1366" y="85"/>
                    </a:lnTo>
                    <a:lnTo>
                      <a:pt x="1269" y="49"/>
                    </a:lnTo>
                    <a:lnTo>
                      <a:pt x="1172" y="24"/>
                    </a:lnTo>
                    <a:lnTo>
                      <a:pt x="1076" y="12"/>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3292417" y="2344630"/>
                <a:ext cx="326129" cy="21102"/>
              </a:xfrm>
              <a:custGeom>
                <a:rect b="b" l="l" r="r" t="t"/>
                <a:pathLst>
                  <a:path extrusionOk="0" h="387" w="5981">
                    <a:moveTo>
                      <a:pt x="1" y="0"/>
                    </a:moveTo>
                    <a:lnTo>
                      <a:pt x="1" y="387"/>
                    </a:lnTo>
                    <a:lnTo>
                      <a:pt x="5981" y="387"/>
                    </a:lnTo>
                    <a:lnTo>
                      <a:pt x="59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3443946" y="2480946"/>
                <a:ext cx="106765" cy="106111"/>
              </a:xfrm>
              <a:custGeom>
                <a:rect b="b" l="l" r="r" t="t"/>
                <a:pathLst>
                  <a:path extrusionOk="0" h="1946" w="1958">
                    <a:moveTo>
                      <a:pt x="979" y="387"/>
                    </a:moveTo>
                    <a:lnTo>
                      <a:pt x="1100" y="400"/>
                    </a:lnTo>
                    <a:lnTo>
                      <a:pt x="1208" y="436"/>
                    </a:lnTo>
                    <a:lnTo>
                      <a:pt x="1305" y="484"/>
                    </a:lnTo>
                    <a:lnTo>
                      <a:pt x="1402" y="557"/>
                    </a:lnTo>
                    <a:lnTo>
                      <a:pt x="1474" y="641"/>
                    </a:lnTo>
                    <a:lnTo>
                      <a:pt x="1522" y="750"/>
                    </a:lnTo>
                    <a:lnTo>
                      <a:pt x="1559" y="859"/>
                    </a:lnTo>
                    <a:lnTo>
                      <a:pt x="1571" y="979"/>
                    </a:lnTo>
                    <a:lnTo>
                      <a:pt x="1559" y="1088"/>
                    </a:lnTo>
                    <a:lnTo>
                      <a:pt x="1522" y="1197"/>
                    </a:lnTo>
                    <a:lnTo>
                      <a:pt x="1474" y="1306"/>
                    </a:lnTo>
                    <a:lnTo>
                      <a:pt x="1402" y="1390"/>
                    </a:lnTo>
                    <a:lnTo>
                      <a:pt x="1305" y="1463"/>
                    </a:lnTo>
                    <a:lnTo>
                      <a:pt x="1208" y="1511"/>
                    </a:lnTo>
                    <a:lnTo>
                      <a:pt x="1100" y="1547"/>
                    </a:lnTo>
                    <a:lnTo>
                      <a:pt x="979" y="1559"/>
                    </a:lnTo>
                    <a:lnTo>
                      <a:pt x="858" y="1547"/>
                    </a:lnTo>
                    <a:lnTo>
                      <a:pt x="749" y="1511"/>
                    </a:lnTo>
                    <a:lnTo>
                      <a:pt x="653" y="1463"/>
                    </a:lnTo>
                    <a:lnTo>
                      <a:pt x="568" y="1390"/>
                    </a:lnTo>
                    <a:lnTo>
                      <a:pt x="496" y="1306"/>
                    </a:lnTo>
                    <a:lnTo>
                      <a:pt x="435" y="1197"/>
                    </a:lnTo>
                    <a:lnTo>
                      <a:pt x="399" y="1088"/>
                    </a:lnTo>
                    <a:lnTo>
                      <a:pt x="387" y="979"/>
                    </a:lnTo>
                    <a:lnTo>
                      <a:pt x="399" y="859"/>
                    </a:lnTo>
                    <a:lnTo>
                      <a:pt x="435" y="750"/>
                    </a:lnTo>
                    <a:lnTo>
                      <a:pt x="496" y="641"/>
                    </a:lnTo>
                    <a:lnTo>
                      <a:pt x="568" y="557"/>
                    </a:lnTo>
                    <a:lnTo>
                      <a:pt x="653" y="484"/>
                    </a:lnTo>
                    <a:lnTo>
                      <a:pt x="749" y="436"/>
                    </a:lnTo>
                    <a:lnTo>
                      <a:pt x="858" y="400"/>
                    </a:lnTo>
                    <a:lnTo>
                      <a:pt x="979" y="387"/>
                    </a:lnTo>
                    <a:close/>
                    <a:moveTo>
                      <a:pt x="882" y="1"/>
                    </a:moveTo>
                    <a:lnTo>
                      <a:pt x="786" y="13"/>
                    </a:lnTo>
                    <a:lnTo>
                      <a:pt x="689" y="37"/>
                    </a:lnTo>
                    <a:lnTo>
                      <a:pt x="604" y="73"/>
                    </a:lnTo>
                    <a:lnTo>
                      <a:pt x="520" y="110"/>
                    </a:lnTo>
                    <a:lnTo>
                      <a:pt x="435" y="158"/>
                    </a:lnTo>
                    <a:lnTo>
                      <a:pt x="363" y="218"/>
                    </a:lnTo>
                    <a:lnTo>
                      <a:pt x="290" y="279"/>
                    </a:lnTo>
                    <a:lnTo>
                      <a:pt x="230" y="351"/>
                    </a:lnTo>
                    <a:lnTo>
                      <a:pt x="169" y="424"/>
                    </a:lnTo>
                    <a:lnTo>
                      <a:pt x="121" y="508"/>
                    </a:lnTo>
                    <a:lnTo>
                      <a:pt x="73" y="593"/>
                    </a:lnTo>
                    <a:lnTo>
                      <a:pt x="49" y="677"/>
                    </a:lnTo>
                    <a:lnTo>
                      <a:pt x="24" y="774"/>
                    </a:lnTo>
                    <a:lnTo>
                      <a:pt x="12" y="871"/>
                    </a:lnTo>
                    <a:lnTo>
                      <a:pt x="0" y="979"/>
                    </a:lnTo>
                    <a:lnTo>
                      <a:pt x="12" y="1076"/>
                    </a:lnTo>
                    <a:lnTo>
                      <a:pt x="24" y="1173"/>
                    </a:lnTo>
                    <a:lnTo>
                      <a:pt x="49" y="1269"/>
                    </a:lnTo>
                    <a:lnTo>
                      <a:pt x="73" y="1354"/>
                    </a:lnTo>
                    <a:lnTo>
                      <a:pt x="121" y="1438"/>
                    </a:lnTo>
                    <a:lnTo>
                      <a:pt x="169" y="1523"/>
                    </a:lnTo>
                    <a:lnTo>
                      <a:pt x="230" y="1595"/>
                    </a:lnTo>
                    <a:lnTo>
                      <a:pt x="290" y="1668"/>
                    </a:lnTo>
                    <a:lnTo>
                      <a:pt x="363" y="1728"/>
                    </a:lnTo>
                    <a:lnTo>
                      <a:pt x="435" y="1789"/>
                    </a:lnTo>
                    <a:lnTo>
                      <a:pt x="520" y="1837"/>
                    </a:lnTo>
                    <a:lnTo>
                      <a:pt x="604" y="1873"/>
                    </a:lnTo>
                    <a:lnTo>
                      <a:pt x="689" y="1910"/>
                    </a:lnTo>
                    <a:lnTo>
                      <a:pt x="786" y="1934"/>
                    </a:lnTo>
                    <a:lnTo>
                      <a:pt x="882" y="1946"/>
                    </a:lnTo>
                    <a:lnTo>
                      <a:pt x="1075" y="1946"/>
                    </a:lnTo>
                    <a:lnTo>
                      <a:pt x="1172" y="1934"/>
                    </a:lnTo>
                    <a:lnTo>
                      <a:pt x="1269" y="1910"/>
                    </a:lnTo>
                    <a:lnTo>
                      <a:pt x="1365" y="1873"/>
                    </a:lnTo>
                    <a:lnTo>
                      <a:pt x="1450" y="1837"/>
                    </a:lnTo>
                    <a:lnTo>
                      <a:pt x="1522" y="1789"/>
                    </a:lnTo>
                    <a:lnTo>
                      <a:pt x="1607" y="1728"/>
                    </a:lnTo>
                    <a:lnTo>
                      <a:pt x="1667" y="1668"/>
                    </a:lnTo>
                    <a:lnTo>
                      <a:pt x="1740" y="1595"/>
                    </a:lnTo>
                    <a:lnTo>
                      <a:pt x="1788" y="1523"/>
                    </a:lnTo>
                    <a:lnTo>
                      <a:pt x="1836" y="1438"/>
                    </a:lnTo>
                    <a:lnTo>
                      <a:pt x="1885" y="1354"/>
                    </a:lnTo>
                    <a:lnTo>
                      <a:pt x="1909" y="1269"/>
                    </a:lnTo>
                    <a:lnTo>
                      <a:pt x="1933" y="1173"/>
                    </a:lnTo>
                    <a:lnTo>
                      <a:pt x="1957" y="1076"/>
                    </a:lnTo>
                    <a:lnTo>
                      <a:pt x="1957" y="979"/>
                    </a:lnTo>
                    <a:lnTo>
                      <a:pt x="1957" y="871"/>
                    </a:lnTo>
                    <a:lnTo>
                      <a:pt x="1933" y="774"/>
                    </a:lnTo>
                    <a:lnTo>
                      <a:pt x="1909" y="677"/>
                    </a:lnTo>
                    <a:lnTo>
                      <a:pt x="1885" y="593"/>
                    </a:lnTo>
                    <a:lnTo>
                      <a:pt x="1836" y="508"/>
                    </a:lnTo>
                    <a:lnTo>
                      <a:pt x="1788" y="424"/>
                    </a:lnTo>
                    <a:lnTo>
                      <a:pt x="1740" y="351"/>
                    </a:lnTo>
                    <a:lnTo>
                      <a:pt x="1667" y="279"/>
                    </a:lnTo>
                    <a:lnTo>
                      <a:pt x="1607" y="218"/>
                    </a:lnTo>
                    <a:lnTo>
                      <a:pt x="1522" y="158"/>
                    </a:lnTo>
                    <a:lnTo>
                      <a:pt x="1450" y="110"/>
                    </a:lnTo>
                    <a:lnTo>
                      <a:pt x="1365" y="73"/>
                    </a:lnTo>
                    <a:lnTo>
                      <a:pt x="1269" y="37"/>
                    </a:lnTo>
                    <a:lnTo>
                      <a:pt x="1172" y="13"/>
                    </a:lnTo>
                    <a:lnTo>
                      <a:pt x="10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3199558" y="2480946"/>
                <a:ext cx="106765" cy="106111"/>
              </a:xfrm>
              <a:custGeom>
                <a:rect b="b" l="l" r="r" t="t"/>
                <a:pathLst>
                  <a:path extrusionOk="0" h="1946" w="1958">
                    <a:moveTo>
                      <a:pt x="979" y="387"/>
                    </a:moveTo>
                    <a:lnTo>
                      <a:pt x="1100" y="400"/>
                    </a:lnTo>
                    <a:lnTo>
                      <a:pt x="1209" y="436"/>
                    </a:lnTo>
                    <a:lnTo>
                      <a:pt x="1305" y="484"/>
                    </a:lnTo>
                    <a:lnTo>
                      <a:pt x="1402" y="557"/>
                    </a:lnTo>
                    <a:lnTo>
                      <a:pt x="1474" y="641"/>
                    </a:lnTo>
                    <a:lnTo>
                      <a:pt x="1523" y="750"/>
                    </a:lnTo>
                    <a:lnTo>
                      <a:pt x="1559" y="859"/>
                    </a:lnTo>
                    <a:lnTo>
                      <a:pt x="1571" y="979"/>
                    </a:lnTo>
                    <a:lnTo>
                      <a:pt x="1559" y="1088"/>
                    </a:lnTo>
                    <a:lnTo>
                      <a:pt x="1523" y="1197"/>
                    </a:lnTo>
                    <a:lnTo>
                      <a:pt x="1474" y="1306"/>
                    </a:lnTo>
                    <a:lnTo>
                      <a:pt x="1402" y="1390"/>
                    </a:lnTo>
                    <a:lnTo>
                      <a:pt x="1305" y="1463"/>
                    </a:lnTo>
                    <a:lnTo>
                      <a:pt x="1209" y="1511"/>
                    </a:lnTo>
                    <a:lnTo>
                      <a:pt x="1100" y="1547"/>
                    </a:lnTo>
                    <a:lnTo>
                      <a:pt x="979" y="1559"/>
                    </a:lnTo>
                    <a:lnTo>
                      <a:pt x="858" y="1547"/>
                    </a:lnTo>
                    <a:lnTo>
                      <a:pt x="750" y="1511"/>
                    </a:lnTo>
                    <a:lnTo>
                      <a:pt x="653" y="1463"/>
                    </a:lnTo>
                    <a:lnTo>
                      <a:pt x="568" y="1390"/>
                    </a:lnTo>
                    <a:lnTo>
                      <a:pt x="496" y="1306"/>
                    </a:lnTo>
                    <a:lnTo>
                      <a:pt x="436" y="1197"/>
                    </a:lnTo>
                    <a:lnTo>
                      <a:pt x="399" y="1088"/>
                    </a:lnTo>
                    <a:lnTo>
                      <a:pt x="387" y="979"/>
                    </a:lnTo>
                    <a:lnTo>
                      <a:pt x="399" y="859"/>
                    </a:lnTo>
                    <a:lnTo>
                      <a:pt x="436" y="750"/>
                    </a:lnTo>
                    <a:lnTo>
                      <a:pt x="496" y="641"/>
                    </a:lnTo>
                    <a:lnTo>
                      <a:pt x="568" y="557"/>
                    </a:lnTo>
                    <a:lnTo>
                      <a:pt x="653" y="484"/>
                    </a:lnTo>
                    <a:lnTo>
                      <a:pt x="750" y="436"/>
                    </a:lnTo>
                    <a:lnTo>
                      <a:pt x="858" y="400"/>
                    </a:lnTo>
                    <a:lnTo>
                      <a:pt x="979" y="387"/>
                    </a:lnTo>
                    <a:close/>
                    <a:moveTo>
                      <a:pt x="883" y="1"/>
                    </a:moveTo>
                    <a:lnTo>
                      <a:pt x="786" y="13"/>
                    </a:lnTo>
                    <a:lnTo>
                      <a:pt x="689" y="37"/>
                    </a:lnTo>
                    <a:lnTo>
                      <a:pt x="605" y="73"/>
                    </a:lnTo>
                    <a:lnTo>
                      <a:pt x="520" y="110"/>
                    </a:lnTo>
                    <a:lnTo>
                      <a:pt x="436" y="158"/>
                    </a:lnTo>
                    <a:lnTo>
                      <a:pt x="363" y="218"/>
                    </a:lnTo>
                    <a:lnTo>
                      <a:pt x="291" y="279"/>
                    </a:lnTo>
                    <a:lnTo>
                      <a:pt x="230" y="351"/>
                    </a:lnTo>
                    <a:lnTo>
                      <a:pt x="170" y="424"/>
                    </a:lnTo>
                    <a:lnTo>
                      <a:pt x="121" y="508"/>
                    </a:lnTo>
                    <a:lnTo>
                      <a:pt x="85" y="593"/>
                    </a:lnTo>
                    <a:lnTo>
                      <a:pt x="49" y="677"/>
                    </a:lnTo>
                    <a:lnTo>
                      <a:pt x="25" y="774"/>
                    </a:lnTo>
                    <a:lnTo>
                      <a:pt x="13" y="871"/>
                    </a:lnTo>
                    <a:lnTo>
                      <a:pt x="1" y="979"/>
                    </a:lnTo>
                    <a:lnTo>
                      <a:pt x="13" y="1076"/>
                    </a:lnTo>
                    <a:lnTo>
                      <a:pt x="25" y="1173"/>
                    </a:lnTo>
                    <a:lnTo>
                      <a:pt x="49" y="1269"/>
                    </a:lnTo>
                    <a:lnTo>
                      <a:pt x="85" y="1354"/>
                    </a:lnTo>
                    <a:lnTo>
                      <a:pt x="121" y="1438"/>
                    </a:lnTo>
                    <a:lnTo>
                      <a:pt x="170" y="1523"/>
                    </a:lnTo>
                    <a:lnTo>
                      <a:pt x="230" y="1595"/>
                    </a:lnTo>
                    <a:lnTo>
                      <a:pt x="291" y="1668"/>
                    </a:lnTo>
                    <a:lnTo>
                      <a:pt x="363" y="1728"/>
                    </a:lnTo>
                    <a:lnTo>
                      <a:pt x="436" y="1789"/>
                    </a:lnTo>
                    <a:lnTo>
                      <a:pt x="520" y="1837"/>
                    </a:lnTo>
                    <a:lnTo>
                      <a:pt x="605" y="1873"/>
                    </a:lnTo>
                    <a:lnTo>
                      <a:pt x="689" y="1910"/>
                    </a:lnTo>
                    <a:lnTo>
                      <a:pt x="786" y="1934"/>
                    </a:lnTo>
                    <a:lnTo>
                      <a:pt x="883" y="1946"/>
                    </a:lnTo>
                    <a:lnTo>
                      <a:pt x="1076" y="1946"/>
                    </a:lnTo>
                    <a:lnTo>
                      <a:pt x="1172" y="1934"/>
                    </a:lnTo>
                    <a:lnTo>
                      <a:pt x="1269" y="1910"/>
                    </a:lnTo>
                    <a:lnTo>
                      <a:pt x="1366" y="1873"/>
                    </a:lnTo>
                    <a:lnTo>
                      <a:pt x="1450" y="1837"/>
                    </a:lnTo>
                    <a:lnTo>
                      <a:pt x="1523" y="1789"/>
                    </a:lnTo>
                    <a:lnTo>
                      <a:pt x="1607" y="1728"/>
                    </a:lnTo>
                    <a:lnTo>
                      <a:pt x="1668" y="1668"/>
                    </a:lnTo>
                    <a:lnTo>
                      <a:pt x="1740" y="1595"/>
                    </a:lnTo>
                    <a:lnTo>
                      <a:pt x="1789" y="1523"/>
                    </a:lnTo>
                    <a:lnTo>
                      <a:pt x="1837" y="1438"/>
                    </a:lnTo>
                    <a:lnTo>
                      <a:pt x="1885" y="1354"/>
                    </a:lnTo>
                    <a:lnTo>
                      <a:pt x="1921" y="1269"/>
                    </a:lnTo>
                    <a:lnTo>
                      <a:pt x="1946" y="1173"/>
                    </a:lnTo>
                    <a:lnTo>
                      <a:pt x="1958" y="1076"/>
                    </a:lnTo>
                    <a:lnTo>
                      <a:pt x="1958" y="979"/>
                    </a:lnTo>
                    <a:lnTo>
                      <a:pt x="1958" y="871"/>
                    </a:lnTo>
                    <a:lnTo>
                      <a:pt x="1946" y="774"/>
                    </a:lnTo>
                    <a:lnTo>
                      <a:pt x="1921" y="677"/>
                    </a:lnTo>
                    <a:lnTo>
                      <a:pt x="1885" y="593"/>
                    </a:lnTo>
                    <a:lnTo>
                      <a:pt x="1837" y="508"/>
                    </a:lnTo>
                    <a:lnTo>
                      <a:pt x="1789" y="424"/>
                    </a:lnTo>
                    <a:lnTo>
                      <a:pt x="1740" y="351"/>
                    </a:lnTo>
                    <a:lnTo>
                      <a:pt x="1668" y="279"/>
                    </a:lnTo>
                    <a:lnTo>
                      <a:pt x="1607" y="218"/>
                    </a:lnTo>
                    <a:lnTo>
                      <a:pt x="1523" y="158"/>
                    </a:lnTo>
                    <a:lnTo>
                      <a:pt x="1450" y="110"/>
                    </a:lnTo>
                    <a:lnTo>
                      <a:pt x="1366" y="73"/>
                    </a:lnTo>
                    <a:lnTo>
                      <a:pt x="1269" y="37"/>
                    </a:lnTo>
                    <a:lnTo>
                      <a:pt x="1172" y="13"/>
                    </a:lnTo>
                    <a:lnTo>
                      <a:pt x="10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3292417" y="2523150"/>
                <a:ext cx="162110" cy="21756"/>
              </a:xfrm>
              <a:custGeom>
                <a:rect b="b" l="l" r="r" t="t"/>
                <a:pathLst>
                  <a:path extrusionOk="0" h="399" w="2973">
                    <a:moveTo>
                      <a:pt x="1" y="0"/>
                    </a:moveTo>
                    <a:lnTo>
                      <a:pt x="1" y="399"/>
                    </a:lnTo>
                    <a:lnTo>
                      <a:pt x="2973" y="399"/>
                    </a:lnTo>
                    <a:lnTo>
                      <a:pt x="29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323146" y="3228559"/>
                <a:ext cx="579682" cy="501980"/>
              </a:xfrm>
              <a:custGeom>
                <a:rect b="b" l="l" r="r" t="t"/>
                <a:pathLst>
                  <a:path extrusionOk="0" h="9206" w="10631">
                    <a:moveTo>
                      <a:pt x="0" y="1"/>
                    </a:moveTo>
                    <a:lnTo>
                      <a:pt x="0" y="9205"/>
                    </a:lnTo>
                    <a:lnTo>
                      <a:pt x="10631" y="9205"/>
                    </a:lnTo>
                    <a:lnTo>
                      <a:pt x="106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5421948" y="2916340"/>
                <a:ext cx="382074" cy="754279"/>
              </a:xfrm>
              <a:custGeom>
                <a:rect b="b" l="l" r="r" t="t"/>
                <a:pathLst>
                  <a:path extrusionOk="0" h="13833" w="7007">
                    <a:moveTo>
                      <a:pt x="3503" y="1172"/>
                    </a:moveTo>
                    <a:lnTo>
                      <a:pt x="3733" y="1185"/>
                    </a:lnTo>
                    <a:lnTo>
                      <a:pt x="3975" y="1209"/>
                    </a:lnTo>
                    <a:lnTo>
                      <a:pt x="4192" y="1269"/>
                    </a:lnTo>
                    <a:lnTo>
                      <a:pt x="4409" y="1354"/>
                    </a:lnTo>
                    <a:lnTo>
                      <a:pt x="4615" y="1450"/>
                    </a:lnTo>
                    <a:lnTo>
                      <a:pt x="4808" y="1571"/>
                    </a:lnTo>
                    <a:lnTo>
                      <a:pt x="4989" y="1704"/>
                    </a:lnTo>
                    <a:lnTo>
                      <a:pt x="5146" y="1849"/>
                    </a:lnTo>
                    <a:lnTo>
                      <a:pt x="5303" y="2018"/>
                    </a:lnTo>
                    <a:lnTo>
                      <a:pt x="5436" y="2199"/>
                    </a:lnTo>
                    <a:lnTo>
                      <a:pt x="5557" y="2393"/>
                    </a:lnTo>
                    <a:lnTo>
                      <a:pt x="5654" y="2598"/>
                    </a:lnTo>
                    <a:lnTo>
                      <a:pt x="5726" y="2803"/>
                    </a:lnTo>
                    <a:lnTo>
                      <a:pt x="5787" y="3033"/>
                    </a:lnTo>
                    <a:lnTo>
                      <a:pt x="5823" y="3262"/>
                    </a:lnTo>
                    <a:lnTo>
                      <a:pt x="5835" y="3504"/>
                    </a:lnTo>
                    <a:lnTo>
                      <a:pt x="5835" y="10329"/>
                    </a:lnTo>
                    <a:lnTo>
                      <a:pt x="5823" y="10571"/>
                    </a:lnTo>
                    <a:lnTo>
                      <a:pt x="5787" y="10800"/>
                    </a:lnTo>
                    <a:lnTo>
                      <a:pt x="5726" y="11018"/>
                    </a:lnTo>
                    <a:lnTo>
                      <a:pt x="5654" y="11235"/>
                    </a:lnTo>
                    <a:lnTo>
                      <a:pt x="5557" y="11440"/>
                    </a:lnTo>
                    <a:lnTo>
                      <a:pt x="5436" y="11634"/>
                    </a:lnTo>
                    <a:lnTo>
                      <a:pt x="5303" y="11815"/>
                    </a:lnTo>
                    <a:lnTo>
                      <a:pt x="5146" y="11972"/>
                    </a:lnTo>
                    <a:lnTo>
                      <a:pt x="4989" y="12129"/>
                    </a:lnTo>
                    <a:lnTo>
                      <a:pt x="4808" y="12262"/>
                    </a:lnTo>
                    <a:lnTo>
                      <a:pt x="4615" y="12383"/>
                    </a:lnTo>
                    <a:lnTo>
                      <a:pt x="4409" y="12479"/>
                    </a:lnTo>
                    <a:lnTo>
                      <a:pt x="4192" y="12552"/>
                    </a:lnTo>
                    <a:lnTo>
                      <a:pt x="3975" y="12612"/>
                    </a:lnTo>
                    <a:lnTo>
                      <a:pt x="3733" y="12648"/>
                    </a:lnTo>
                    <a:lnTo>
                      <a:pt x="3503" y="12660"/>
                    </a:lnTo>
                    <a:lnTo>
                      <a:pt x="3262" y="12648"/>
                    </a:lnTo>
                    <a:lnTo>
                      <a:pt x="3032" y="12612"/>
                    </a:lnTo>
                    <a:lnTo>
                      <a:pt x="2803" y="12552"/>
                    </a:lnTo>
                    <a:lnTo>
                      <a:pt x="2597" y="12479"/>
                    </a:lnTo>
                    <a:lnTo>
                      <a:pt x="2392" y="12383"/>
                    </a:lnTo>
                    <a:lnTo>
                      <a:pt x="2199" y="12262"/>
                    </a:lnTo>
                    <a:lnTo>
                      <a:pt x="2018" y="12129"/>
                    </a:lnTo>
                    <a:lnTo>
                      <a:pt x="1848" y="11972"/>
                    </a:lnTo>
                    <a:lnTo>
                      <a:pt x="1704" y="11815"/>
                    </a:lnTo>
                    <a:lnTo>
                      <a:pt x="1559" y="11634"/>
                    </a:lnTo>
                    <a:lnTo>
                      <a:pt x="1450" y="11440"/>
                    </a:lnTo>
                    <a:lnTo>
                      <a:pt x="1353" y="11235"/>
                    </a:lnTo>
                    <a:lnTo>
                      <a:pt x="1269" y="11018"/>
                    </a:lnTo>
                    <a:lnTo>
                      <a:pt x="1208" y="10800"/>
                    </a:lnTo>
                    <a:lnTo>
                      <a:pt x="1172" y="10571"/>
                    </a:lnTo>
                    <a:lnTo>
                      <a:pt x="1160" y="10329"/>
                    </a:lnTo>
                    <a:lnTo>
                      <a:pt x="1160" y="3504"/>
                    </a:lnTo>
                    <a:lnTo>
                      <a:pt x="1172" y="3262"/>
                    </a:lnTo>
                    <a:lnTo>
                      <a:pt x="1208" y="3033"/>
                    </a:lnTo>
                    <a:lnTo>
                      <a:pt x="1269" y="2803"/>
                    </a:lnTo>
                    <a:lnTo>
                      <a:pt x="1353" y="2598"/>
                    </a:lnTo>
                    <a:lnTo>
                      <a:pt x="1450" y="2393"/>
                    </a:lnTo>
                    <a:lnTo>
                      <a:pt x="1559" y="2199"/>
                    </a:lnTo>
                    <a:lnTo>
                      <a:pt x="1704" y="2018"/>
                    </a:lnTo>
                    <a:lnTo>
                      <a:pt x="1848" y="1849"/>
                    </a:lnTo>
                    <a:lnTo>
                      <a:pt x="2018" y="1704"/>
                    </a:lnTo>
                    <a:lnTo>
                      <a:pt x="2199" y="1571"/>
                    </a:lnTo>
                    <a:lnTo>
                      <a:pt x="2392" y="1450"/>
                    </a:lnTo>
                    <a:lnTo>
                      <a:pt x="2597" y="1354"/>
                    </a:lnTo>
                    <a:lnTo>
                      <a:pt x="2803" y="1269"/>
                    </a:lnTo>
                    <a:lnTo>
                      <a:pt x="3032" y="1209"/>
                    </a:lnTo>
                    <a:lnTo>
                      <a:pt x="3262" y="1185"/>
                    </a:lnTo>
                    <a:lnTo>
                      <a:pt x="3503" y="1172"/>
                    </a:lnTo>
                    <a:close/>
                    <a:moveTo>
                      <a:pt x="3322" y="1"/>
                    </a:moveTo>
                    <a:lnTo>
                      <a:pt x="3141" y="25"/>
                    </a:lnTo>
                    <a:lnTo>
                      <a:pt x="2972" y="37"/>
                    </a:lnTo>
                    <a:lnTo>
                      <a:pt x="2791" y="73"/>
                    </a:lnTo>
                    <a:lnTo>
                      <a:pt x="2622" y="109"/>
                    </a:lnTo>
                    <a:lnTo>
                      <a:pt x="2465" y="158"/>
                    </a:lnTo>
                    <a:lnTo>
                      <a:pt x="2295" y="218"/>
                    </a:lnTo>
                    <a:lnTo>
                      <a:pt x="2138" y="279"/>
                    </a:lnTo>
                    <a:lnTo>
                      <a:pt x="1981" y="351"/>
                    </a:lnTo>
                    <a:lnTo>
                      <a:pt x="1836" y="424"/>
                    </a:lnTo>
                    <a:lnTo>
                      <a:pt x="1691" y="508"/>
                    </a:lnTo>
                    <a:lnTo>
                      <a:pt x="1546" y="605"/>
                    </a:lnTo>
                    <a:lnTo>
                      <a:pt x="1402" y="701"/>
                    </a:lnTo>
                    <a:lnTo>
                      <a:pt x="1269" y="798"/>
                    </a:lnTo>
                    <a:lnTo>
                      <a:pt x="1148" y="907"/>
                    </a:lnTo>
                    <a:lnTo>
                      <a:pt x="1027" y="1028"/>
                    </a:lnTo>
                    <a:lnTo>
                      <a:pt x="906" y="1148"/>
                    </a:lnTo>
                    <a:lnTo>
                      <a:pt x="798" y="1281"/>
                    </a:lnTo>
                    <a:lnTo>
                      <a:pt x="701" y="1414"/>
                    </a:lnTo>
                    <a:lnTo>
                      <a:pt x="592" y="1547"/>
                    </a:lnTo>
                    <a:lnTo>
                      <a:pt x="508" y="1692"/>
                    </a:lnTo>
                    <a:lnTo>
                      <a:pt x="423" y="1837"/>
                    </a:lnTo>
                    <a:lnTo>
                      <a:pt x="351" y="1982"/>
                    </a:lnTo>
                    <a:lnTo>
                      <a:pt x="278" y="2139"/>
                    </a:lnTo>
                    <a:lnTo>
                      <a:pt x="218" y="2296"/>
                    </a:lnTo>
                    <a:lnTo>
                      <a:pt x="157" y="2465"/>
                    </a:lnTo>
                    <a:lnTo>
                      <a:pt x="109" y="2634"/>
                    </a:lnTo>
                    <a:lnTo>
                      <a:pt x="73" y="2803"/>
                    </a:lnTo>
                    <a:lnTo>
                      <a:pt x="37" y="2972"/>
                    </a:lnTo>
                    <a:lnTo>
                      <a:pt x="12" y="3142"/>
                    </a:lnTo>
                    <a:lnTo>
                      <a:pt x="0" y="3323"/>
                    </a:lnTo>
                    <a:lnTo>
                      <a:pt x="0" y="3504"/>
                    </a:lnTo>
                    <a:lnTo>
                      <a:pt x="0" y="10329"/>
                    </a:lnTo>
                    <a:lnTo>
                      <a:pt x="0" y="10510"/>
                    </a:lnTo>
                    <a:lnTo>
                      <a:pt x="12" y="10679"/>
                    </a:lnTo>
                    <a:lnTo>
                      <a:pt x="37" y="10861"/>
                    </a:lnTo>
                    <a:lnTo>
                      <a:pt x="73" y="11030"/>
                    </a:lnTo>
                    <a:lnTo>
                      <a:pt x="109" y="11199"/>
                    </a:lnTo>
                    <a:lnTo>
                      <a:pt x="157" y="11368"/>
                    </a:lnTo>
                    <a:lnTo>
                      <a:pt x="218" y="11525"/>
                    </a:lnTo>
                    <a:lnTo>
                      <a:pt x="278" y="11682"/>
                    </a:lnTo>
                    <a:lnTo>
                      <a:pt x="351" y="11839"/>
                    </a:lnTo>
                    <a:lnTo>
                      <a:pt x="423" y="11996"/>
                    </a:lnTo>
                    <a:lnTo>
                      <a:pt x="508" y="12141"/>
                    </a:lnTo>
                    <a:lnTo>
                      <a:pt x="592" y="12286"/>
                    </a:lnTo>
                    <a:lnTo>
                      <a:pt x="701" y="12419"/>
                    </a:lnTo>
                    <a:lnTo>
                      <a:pt x="798" y="12552"/>
                    </a:lnTo>
                    <a:lnTo>
                      <a:pt x="906" y="12685"/>
                    </a:lnTo>
                    <a:lnTo>
                      <a:pt x="1027" y="12805"/>
                    </a:lnTo>
                    <a:lnTo>
                      <a:pt x="1148" y="12914"/>
                    </a:lnTo>
                    <a:lnTo>
                      <a:pt x="1269" y="13023"/>
                    </a:lnTo>
                    <a:lnTo>
                      <a:pt x="1402" y="13132"/>
                    </a:lnTo>
                    <a:lnTo>
                      <a:pt x="1546" y="13228"/>
                    </a:lnTo>
                    <a:lnTo>
                      <a:pt x="1691" y="13325"/>
                    </a:lnTo>
                    <a:lnTo>
                      <a:pt x="1836" y="13409"/>
                    </a:lnTo>
                    <a:lnTo>
                      <a:pt x="1981" y="13482"/>
                    </a:lnTo>
                    <a:lnTo>
                      <a:pt x="2138" y="13554"/>
                    </a:lnTo>
                    <a:lnTo>
                      <a:pt x="2295" y="13615"/>
                    </a:lnTo>
                    <a:lnTo>
                      <a:pt x="2465" y="13675"/>
                    </a:lnTo>
                    <a:lnTo>
                      <a:pt x="2622" y="13711"/>
                    </a:lnTo>
                    <a:lnTo>
                      <a:pt x="2791" y="13760"/>
                    </a:lnTo>
                    <a:lnTo>
                      <a:pt x="2972" y="13784"/>
                    </a:lnTo>
                    <a:lnTo>
                      <a:pt x="3141" y="13808"/>
                    </a:lnTo>
                    <a:lnTo>
                      <a:pt x="3322" y="13820"/>
                    </a:lnTo>
                    <a:lnTo>
                      <a:pt x="3503" y="13832"/>
                    </a:lnTo>
                    <a:lnTo>
                      <a:pt x="3685" y="13820"/>
                    </a:lnTo>
                    <a:lnTo>
                      <a:pt x="3854" y="13808"/>
                    </a:lnTo>
                    <a:lnTo>
                      <a:pt x="4035" y="13784"/>
                    </a:lnTo>
                    <a:lnTo>
                      <a:pt x="4204" y="13760"/>
                    </a:lnTo>
                    <a:lnTo>
                      <a:pt x="4373" y="13711"/>
                    </a:lnTo>
                    <a:lnTo>
                      <a:pt x="4542" y="13675"/>
                    </a:lnTo>
                    <a:lnTo>
                      <a:pt x="4699" y="13615"/>
                    </a:lnTo>
                    <a:lnTo>
                      <a:pt x="4856" y="13554"/>
                    </a:lnTo>
                    <a:lnTo>
                      <a:pt x="5013" y="13482"/>
                    </a:lnTo>
                    <a:lnTo>
                      <a:pt x="5170" y="13409"/>
                    </a:lnTo>
                    <a:lnTo>
                      <a:pt x="5315" y="13325"/>
                    </a:lnTo>
                    <a:lnTo>
                      <a:pt x="5460" y="13228"/>
                    </a:lnTo>
                    <a:lnTo>
                      <a:pt x="5593" y="13132"/>
                    </a:lnTo>
                    <a:lnTo>
                      <a:pt x="5726" y="13023"/>
                    </a:lnTo>
                    <a:lnTo>
                      <a:pt x="5859" y="12914"/>
                    </a:lnTo>
                    <a:lnTo>
                      <a:pt x="5980" y="12805"/>
                    </a:lnTo>
                    <a:lnTo>
                      <a:pt x="6089" y="12685"/>
                    </a:lnTo>
                    <a:lnTo>
                      <a:pt x="6197" y="12552"/>
                    </a:lnTo>
                    <a:lnTo>
                      <a:pt x="6306" y="12419"/>
                    </a:lnTo>
                    <a:lnTo>
                      <a:pt x="6403" y="12286"/>
                    </a:lnTo>
                    <a:lnTo>
                      <a:pt x="6499" y="12141"/>
                    </a:lnTo>
                    <a:lnTo>
                      <a:pt x="6584" y="11996"/>
                    </a:lnTo>
                    <a:lnTo>
                      <a:pt x="6656" y="11839"/>
                    </a:lnTo>
                    <a:lnTo>
                      <a:pt x="6729" y="11682"/>
                    </a:lnTo>
                    <a:lnTo>
                      <a:pt x="6789" y="11525"/>
                    </a:lnTo>
                    <a:lnTo>
                      <a:pt x="6850" y="11368"/>
                    </a:lnTo>
                    <a:lnTo>
                      <a:pt x="6886" y="11199"/>
                    </a:lnTo>
                    <a:lnTo>
                      <a:pt x="6934" y="11030"/>
                    </a:lnTo>
                    <a:lnTo>
                      <a:pt x="6958" y="10861"/>
                    </a:lnTo>
                    <a:lnTo>
                      <a:pt x="6982" y="10679"/>
                    </a:lnTo>
                    <a:lnTo>
                      <a:pt x="6995" y="10510"/>
                    </a:lnTo>
                    <a:lnTo>
                      <a:pt x="7007" y="10329"/>
                    </a:lnTo>
                    <a:lnTo>
                      <a:pt x="7007" y="3504"/>
                    </a:lnTo>
                    <a:lnTo>
                      <a:pt x="6995" y="3323"/>
                    </a:lnTo>
                    <a:lnTo>
                      <a:pt x="6982" y="3142"/>
                    </a:lnTo>
                    <a:lnTo>
                      <a:pt x="6958" y="2972"/>
                    </a:lnTo>
                    <a:lnTo>
                      <a:pt x="6934" y="2803"/>
                    </a:lnTo>
                    <a:lnTo>
                      <a:pt x="6886" y="2634"/>
                    </a:lnTo>
                    <a:lnTo>
                      <a:pt x="6850" y="2465"/>
                    </a:lnTo>
                    <a:lnTo>
                      <a:pt x="6789" y="2296"/>
                    </a:lnTo>
                    <a:lnTo>
                      <a:pt x="6729" y="2139"/>
                    </a:lnTo>
                    <a:lnTo>
                      <a:pt x="6656" y="1982"/>
                    </a:lnTo>
                    <a:lnTo>
                      <a:pt x="6584" y="1837"/>
                    </a:lnTo>
                    <a:lnTo>
                      <a:pt x="6499" y="1692"/>
                    </a:lnTo>
                    <a:lnTo>
                      <a:pt x="6403" y="1547"/>
                    </a:lnTo>
                    <a:lnTo>
                      <a:pt x="6306" y="1414"/>
                    </a:lnTo>
                    <a:lnTo>
                      <a:pt x="6197" y="1281"/>
                    </a:lnTo>
                    <a:lnTo>
                      <a:pt x="6089" y="1148"/>
                    </a:lnTo>
                    <a:lnTo>
                      <a:pt x="5980" y="1028"/>
                    </a:lnTo>
                    <a:lnTo>
                      <a:pt x="5859" y="907"/>
                    </a:lnTo>
                    <a:lnTo>
                      <a:pt x="5726" y="798"/>
                    </a:lnTo>
                    <a:lnTo>
                      <a:pt x="5593" y="701"/>
                    </a:lnTo>
                    <a:lnTo>
                      <a:pt x="5460" y="605"/>
                    </a:lnTo>
                    <a:lnTo>
                      <a:pt x="5315" y="508"/>
                    </a:lnTo>
                    <a:lnTo>
                      <a:pt x="5170" y="424"/>
                    </a:lnTo>
                    <a:lnTo>
                      <a:pt x="5013" y="351"/>
                    </a:lnTo>
                    <a:lnTo>
                      <a:pt x="4856" y="279"/>
                    </a:lnTo>
                    <a:lnTo>
                      <a:pt x="4699" y="218"/>
                    </a:lnTo>
                    <a:lnTo>
                      <a:pt x="4542" y="158"/>
                    </a:lnTo>
                    <a:lnTo>
                      <a:pt x="4373" y="109"/>
                    </a:lnTo>
                    <a:lnTo>
                      <a:pt x="4204" y="73"/>
                    </a:lnTo>
                    <a:lnTo>
                      <a:pt x="4035" y="37"/>
                    </a:lnTo>
                    <a:lnTo>
                      <a:pt x="3854" y="25"/>
                    </a:lnTo>
                    <a:lnTo>
                      <a:pt x="36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5538526" y="3345136"/>
                <a:ext cx="148260" cy="263531"/>
              </a:xfrm>
              <a:custGeom>
                <a:rect b="b" l="l" r="r" t="t"/>
                <a:pathLst>
                  <a:path extrusionOk="0" h="4833" w="2719">
                    <a:moveTo>
                      <a:pt x="1220" y="1"/>
                    </a:moveTo>
                    <a:lnTo>
                      <a:pt x="1088" y="25"/>
                    </a:lnTo>
                    <a:lnTo>
                      <a:pt x="955" y="61"/>
                    </a:lnTo>
                    <a:lnTo>
                      <a:pt x="834" y="97"/>
                    </a:lnTo>
                    <a:lnTo>
                      <a:pt x="713" y="158"/>
                    </a:lnTo>
                    <a:lnTo>
                      <a:pt x="604" y="230"/>
                    </a:lnTo>
                    <a:lnTo>
                      <a:pt x="496" y="303"/>
                    </a:lnTo>
                    <a:lnTo>
                      <a:pt x="399" y="387"/>
                    </a:lnTo>
                    <a:lnTo>
                      <a:pt x="314" y="484"/>
                    </a:lnTo>
                    <a:lnTo>
                      <a:pt x="242" y="593"/>
                    </a:lnTo>
                    <a:lnTo>
                      <a:pt x="170" y="701"/>
                    </a:lnTo>
                    <a:lnTo>
                      <a:pt x="109" y="822"/>
                    </a:lnTo>
                    <a:lnTo>
                      <a:pt x="61" y="943"/>
                    </a:lnTo>
                    <a:lnTo>
                      <a:pt x="37" y="1076"/>
                    </a:lnTo>
                    <a:lnTo>
                      <a:pt x="12" y="1209"/>
                    </a:lnTo>
                    <a:lnTo>
                      <a:pt x="0" y="1354"/>
                    </a:lnTo>
                    <a:lnTo>
                      <a:pt x="12" y="1462"/>
                    </a:lnTo>
                    <a:lnTo>
                      <a:pt x="25" y="1583"/>
                    </a:lnTo>
                    <a:lnTo>
                      <a:pt x="49" y="1692"/>
                    </a:lnTo>
                    <a:lnTo>
                      <a:pt x="73" y="1789"/>
                    </a:lnTo>
                    <a:lnTo>
                      <a:pt x="121" y="1897"/>
                    </a:lnTo>
                    <a:lnTo>
                      <a:pt x="170" y="1994"/>
                    </a:lnTo>
                    <a:lnTo>
                      <a:pt x="218" y="2079"/>
                    </a:lnTo>
                    <a:lnTo>
                      <a:pt x="278" y="2175"/>
                    </a:lnTo>
                    <a:lnTo>
                      <a:pt x="351" y="2260"/>
                    </a:lnTo>
                    <a:lnTo>
                      <a:pt x="423" y="2332"/>
                    </a:lnTo>
                    <a:lnTo>
                      <a:pt x="508" y="2405"/>
                    </a:lnTo>
                    <a:lnTo>
                      <a:pt x="592" y="2465"/>
                    </a:lnTo>
                    <a:lnTo>
                      <a:pt x="677" y="2525"/>
                    </a:lnTo>
                    <a:lnTo>
                      <a:pt x="774" y="2574"/>
                    </a:lnTo>
                    <a:lnTo>
                      <a:pt x="870" y="2622"/>
                    </a:lnTo>
                    <a:lnTo>
                      <a:pt x="979" y="2658"/>
                    </a:lnTo>
                    <a:lnTo>
                      <a:pt x="979" y="4446"/>
                    </a:lnTo>
                    <a:lnTo>
                      <a:pt x="991" y="4519"/>
                    </a:lnTo>
                    <a:lnTo>
                      <a:pt x="1003" y="4591"/>
                    </a:lnTo>
                    <a:lnTo>
                      <a:pt x="1039" y="4664"/>
                    </a:lnTo>
                    <a:lnTo>
                      <a:pt x="1088" y="4712"/>
                    </a:lnTo>
                    <a:lnTo>
                      <a:pt x="1148" y="4760"/>
                    </a:lnTo>
                    <a:lnTo>
                      <a:pt x="1208" y="4796"/>
                    </a:lnTo>
                    <a:lnTo>
                      <a:pt x="1281" y="4821"/>
                    </a:lnTo>
                    <a:lnTo>
                      <a:pt x="1365" y="4833"/>
                    </a:lnTo>
                    <a:lnTo>
                      <a:pt x="1438" y="4821"/>
                    </a:lnTo>
                    <a:lnTo>
                      <a:pt x="1510" y="4796"/>
                    </a:lnTo>
                    <a:lnTo>
                      <a:pt x="1571" y="4760"/>
                    </a:lnTo>
                    <a:lnTo>
                      <a:pt x="1631" y="4712"/>
                    </a:lnTo>
                    <a:lnTo>
                      <a:pt x="1680" y="4664"/>
                    </a:lnTo>
                    <a:lnTo>
                      <a:pt x="1716" y="4591"/>
                    </a:lnTo>
                    <a:lnTo>
                      <a:pt x="1740" y="4519"/>
                    </a:lnTo>
                    <a:lnTo>
                      <a:pt x="1740" y="4446"/>
                    </a:lnTo>
                    <a:lnTo>
                      <a:pt x="1740" y="2658"/>
                    </a:lnTo>
                    <a:lnTo>
                      <a:pt x="1849" y="2622"/>
                    </a:lnTo>
                    <a:lnTo>
                      <a:pt x="1945" y="2574"/>
                    </a:lnTo>
                    <a:lnTo>
                      <a:pt x="2042" y="2525"/>
                    </a:lnTo>
                    <a:lnTo>
                      <a:pt x="2139" y="2465"/>
                    </a:lnTo>
                    <a:lnTo>
                      <a:pt x="2223" y="2405"/>
                    </a:lnTo>
                    <a:lnTo>
                      <a:pt x="2296" y="2332"/>
                    </a:lnTo>
                    <a:lnTo>
                      <a:pt x="2380" y="2260"/>
                    </a:lnTo>
                    <a:lnTo>
                      <a:pt x="2441" y="2175"/>
                    </a:lnTo>
                    <a:lnTo>
                      <a:pt x="2501" y="2079"/>
                    </a:lnTo>
                    <a:lnTo>
                      <a:pt x="2561" y="1994"/>
                    </a:lnTo>
                    <a:lnTo>
                      <a:pt x="2610" y="1897"/>
                    </a:lnTo>
                    <a:lnTo>
                      <a:pt x="2646" y="1789"/>
                    </a:lnTo>
                    <a:lnTo>
                      <a:pt x="2682" y="1692"/>
                    </a:lnTo>
                    <a:lnTo>
                      <a:pt x="2706" y="1583"/>
                    </a:lnTo>
                    <a:lnTo>
                      <a:pt x="2718" y="1462"/>
                    </a:lnTo>
                    <a:lnTo>
                      <a:pt x="2718" y="1354"/>
                    </a:lnTo>
                    <a:lnTo>
                      <a:pt x="2718" y="1209"/>
                    </a:lnTo>
                    <a:lnTo>
                      <a:pt x="2694" y="1076"/>
                    </a:lnTo>
                    <a:lnTo>
                      <a:pt x="2658" y="943"/>
                    </a:lnTo>
                    <a:lnTo>
                      <a:pt x="2610" y="822"/>
                    </a:lnTo>
                    <a:lnTo>
                      <a:pt x="2561" y="701"/>
                    </a:lnTo>
                    <a:lnTo>
                      <a:pt x="2489" y="593"/>
                    </a:lnTo>
                    <a:lnTo>
                      <a:pt x="2404" y="484"/>
                    </a:lnTo>
                    <a:lnTo>
                      <a:pt x="2320" y="387"/>
                    </a:lnTo>
                    <a:lnTo>
                      <a:pt x="2223" y="303"/>
                    </a:lnTo>
                    <a:lnTo>
                      <a:pt x="2126" y="230"/>
                    </a:lnTo>
                    <a:lnTo>
                      <a:pt x="2006" y="158"/>
                    </a:lnTo>
                    <a:lnTo>
                      <a:pt x="1885" y="97"/>
                    </a:lnTo>
                    <a:lnTo>
                      <a:pt x="1764" y="61"/>
                    </a:lnTo>
                    <a:lnTo>
                      <a:pt x="1631" y="25"/>
                    </a:lnTo>
                    <a:lnTo>
                      <a:pt x="14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7"/>
            <p:cNvSpPr/>
            <p:nvPr/>
          </p:nvSpPr>
          <p:spPr>
            <a:xfrm>
              <a:off x="5606450" y="2278100"/>
              <a:ext cx="106500" cy="10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4716550" y="2889925"/>
              <a:ext cx="106500" cy="10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7"/>
            <p:cNvGrpSpPr/>
            <p:nvPr/>
          </p:nvGrpSpPr>
          <p:grpSpPr>
            <a:xfrm>
              <a:off x="5602069" y="2321353"/>
              <a:ext cx="106765" cy="515168"/>
              <a:chOff x="5407444" y="2140428"/>
              <a:chExt cx="106765" cy="515168"/>
            </a:xfrm>
          </p:grpSpPr>
          <p:sp>
            <p:nvSpPr>
              <p:cNvPr id="159" name="Google Shape;159;p27"/>
              <p:cNvSpPr/>
              <p:nvPr/>
            </p:nvSpPr>
            <p:spPr>
              <a:xfrm>
                <a:off x="5407444" y="2140428"/>
                <a:ext cx="106765" cy="106765"/>
              </a:xfrm>
              <a:custGeom>
                <a:rect b="b" l="l" r="r" t="t"/>
                <a:pathLst>
                  <a:path extrusionOk="0" h="1958" w="1958">
                    <a:moveTo>
                      <a:pt x="979" y="387"/>
                    </a:moveTo>
                    <a:lnTo>
                      <a:pt x="1100" y="399"/>
                    </a:lnTo>
                    <a:lnTo>
                      <a:pt x="1209" y="436"/>
                    </a:lnTo>
                    <a:lnTo>
                      <a:pt x="1305" y="484"/>
                    </a:lnTo>
                    <a:lnTo>
                      <a:pt x="1390" y="556"/>
                    </a:lnTo>
                    <a:lnTo>
                      <a:pt x="1462" y="653"/>
                    </a:lnTo>
                    <a:lnTo>
                      <a:pt x="1523" y="750"/>
                    </a:lnTo>
                    <a:lnTo>
                      <a:pt x="1559" y="858"/>
                    </a:lnTo>
                    <a:lnTo>
                      <a:pt x="1571" y="979"/>
                    </a:lnTo>
                    <a:lnTo>
                      <a:pt x="1559" y="1100"/>
                    </a:lnTo>
                    <a:lnTo>
                      <a:pt x="1523" y="1209"/>
                    </a:lnTo>
                    <a:lnTo>
                      <a:pt x="1462" y="1305"/>
                    </a:lnTo>
                    <a:lnTo>
                      <a:pt x="1390" y="1390"/>
                    </a:lnTo>
                    <a:lnTo>
                      <a:pt x="1305" y="1462"/>
                    </a:lnTo>
                    <a:lnTo>
                      <a:pt x="1209" y="1523"/>
                    </a:lnTo>
                    <a:lnTo>
                      <a:pt x="1100" y="1559"/>
                    </a:lnTo>
                    <a:lnTo>
                      <a:pt x="979" y="1571"/>
                    </a:lnTo>
                    <a:lnTo>
                      <a:pt x="858" y="1559"/>
                    </a:lnTo>
                    <a:lnTo>
                      <a:pt x="749" y="1523"/>
                    </a:lnTo>
                    <a:lnTo>
                      <a:pt x="641" y="1462"/>
                    </a:lnTo>
                    <a:lnTo>
                      <a:pt x="556" y="1390"/>
                    </a:lnTo>
                    <a:lnTo>
                      <a:pt x="484" y="1305"/>
                    </a:lnTo>
                    <a:lnTo>
                      <a:pt x="435" y="1209"/>
                    </a:lnTo>
                    <a:lnTo>
                      <a:pt x="399" y="1100"/>
                    </a:lnTo>
                    <a:lnTo>
                      <a:pt x="387" y="979"/>
                    </a:lnTo>
                    <a:lnTo>
                      <a:pt x="399" y="858"/>
                    </a:lnTo>
                    <a:lnTo>
                      <a:pt x="435" y="750"/>
                    </a:lnTo>
                    <a:lnTo>
                      <a:pt x="484" y="653"/>
                    </a:lnTo>
                    <a:lnTo>
                      <a:pt x="556" y="556"/>
                    </a:lnTo>
                    <a:lnTo>
                      <a:pt x="641" y="484"/>
                    </a:lnTo>
                    <a:lnTo>
                      <a:pt x="749" y="436"/>
                    </a:lnTo>
                    <a:lnTo>
                      <a:pt x="858" y="399"/>
                    </a:lnTo>
                    <a:lnTo>
                      <a:pt x="979" y="387"/>
                    </a:lnTo>
                    <a:close/>
                    <a:moveTo>
                      <a:pt x="870" y="1"/>
                    </a:moveTo>
                    <a:lnTo>
                      <a:pt x="774" y="25"/>
                    </a:lnTo>
                    <a:lnTo>
                      <a:pt x="689" y="49"/>
                    </a:lnTo>
                    <a:lnTo>
                      <a:pt x="592" y="73"/>
                    </a:lnTo>
                    <a:lnTo>
                      <a:pt x="508" y="121"/>
                    </a:lnTo>
                    <a:lnTo>
                      <a:pt x="435" y="170"/>
                    </a:lnTo>
                    <a:lnTo>
                      <a:pt x="351" y="218"/>
                    </a:lnTo>
                    <a:lnTo>
                      <a:pt x="290" y="291"/>
                    </a:lnTo>
                    <a:lnTo>
                      <a:pt x="218" y="351"/>
                    </a:lnTo>
                    <a:lnTo>
                      <a:pt x="170" y="436"/>
                    </a:lnTo>
                    <a:lnTo>
                      <a:pt x="121" y="508"/>
                    </a:lnTo>
                    <a:lnTo>
                      <a:pt x="73" y="593"/>
                    </a:lnTo>
                    <a:lnTo>
                      <a:pt x="37" y="689"/>
                    </a:lnTo>
                    <a:lnTo>
                      <a:pt x="13" y="786"/>
                    </a:lnTo>
                    <a:lnTo>
                      <a:pt x="1" y="882"/>
                    </a:lnTo>
                    <a:lnTo>
                      <a:pt x="1" y="979"/>
                    </a:lnTo>
                    <a:lnTo>
                      <a:pt x="1" y="1076"/>
                    </a:lnTo>
                    <a:lnTo>
                      <a:pt x="13" y="1172"/>
                    </a:lnTo>
                    <a:lnTo>
                      <a:pt x="37" y="1269"/>
                    </a:lnTo>
                    <a:lnTo>
                      <a:pt x="73" y="1354"/>
                    </a:lnTo>
                    <a:lnTo>
                      <a:pt x="121" y="1438"/>
                    </a:lnTo>
                    <a:lnTo>
                      <a:pt x="170" y="1523"/>
                    </a:lnTo>
                    <a:lnTo>
                      <a:pt x="218" y="1595"/>
                    </a:lnTo>
                    <a:lnTo>
                      <a:pt x="290" y="1668"/>
                    </a:lnTo>
                    <a:lnTo>
                      <a:pt x="351" y="1728"/>
                    </a:lnTo>
                    <a:lnTo>
                      <a:pt x="435" y="1788"/>
                    </a:lnTo>
                    <a:lnTo>
                      <a:pt x="508" y="1837"/>
                    </a:lnTo>
                    <a:lnTo>
                      <a:pt x="592" y="1873"/>
                    </a:lnTo>
                    <a:lnTo>
                      <a:pt x="689" y="1909"/>
                    </a:lnTo>
                    <a:lnTo>
                      <a:pt x="774" y="1933"/>
                    </a:lnTo>
                    <a:lnTo>
                      <a:pt x="870" y="1945"/>
                    </a:lnTo>
                    <a:lnTo>
                      <a:pt x="979" y="1958"/>
                    </a:lnTo>
                    <a:lnTo>
                      <a:pt x="1076" y="1945"/>
                    </a:lnTo>
                    <a:lnTo>
                      <a:pt x="1172" y="1933"/>
                    </a:lnTo>
                    <a:lnTo>
                      <a:pt x="1269" y="1909"/>
                    </a:lnTo>
                    <a:lnTo>
                      <a:pt x="1353" y="1873"/>
                    </a:lnTo>
                    <a:lnTo>
                      <a:pt x="1438" y="1837"/>
                    </a:lnTo>
                    <a:lnTo>
                      <a:pt x="1523" y="1788"/>
                    </a:lnTo>
                    <a:lnTo>
                      <a:pt x="1595" y="1728"/>
                    </a:lnTo>
                    <a:lnTo>
                      <a:pt x="1668" y="1668"/>
                    </a:lnTo>
                    <a:lnTo>
                      <a:pt x="1728" y="1595"/>
                    </a:lnTo>
                    <a:lnTo>
                      <a:pt x="1788" y="1523"/>
                    </a:lnTo>
                    <a:lnTo>
                      <a:pt x="1837" y="1438"/>
                    </a:lnTo>
                    <a:lnTo>
                      <a:pt x="1873" y="1354"/>
                    </a:lnTo>
                    <a:lnTo>
                      <a:pt x="1909" y="1269"/>
                    </a:lnTo>
                    <a:lnTo>
                      <a:pt x="1933" y="1172"/>
                    </a:lnTo>
                    <a:lnTo>
                      <a:pt x="1945" y="1076"/>
                    </a:lnTo>
                    <a:lnTo>
                      <a:pt x="1957" y="979"/>
                    </a:lnTo>
                    <a:lnTo>
                      <a:pt x="1945" y="882"/>
                    </a:lnTo>
                    <a:lnTo>
                      <a:pt x="1933" y="786"/>
                    </a:lnTo>
                    <a:lnTo>
                      <a:pt x="1909" y="689"/>
                    </a:lnTo>
                    <a:lnTo>
                      <a:pt x="1873" y="593"/>
                    </a:lnTo>
                    <a:lnTo>
                      <a:pt x="1837" y="508"/>
                    </a:lnTo>
                    <a:lnTo>
                      <a:pt x="1788" y="436"/>
                    </a:lnTo>
                    <a:lnTo>
                      <a:pt x="1728" y="351"/>
                    </a:lnTo>
                    <a:lnTo>
                      <a:pt x="1668" y="291"/>
                    </a:lnTo>
                    <a:lnTo>
                      <a:pt x="1595" y="218"/>
                    </a:lnTo>
                    <a:lnTo>
                      <a:pt x="1523" y="170"/>
                    </a:lnTo>
                    <a:lnTo>
                      <a:pt x="1438" y="121"/>
                    </a:lnTo>
                    <a:lnTo>
                      <a:pt x="1353" y="73"/>
                    </a:lnTo>
                    <a:lnTo>
                      <a:pt x="1269" y="49"/>
                    </a:lnTo>
                    <a:lnTo>
                      <a:pt x="1172" y="25"/>
                    </a:lnTo>
                    <a:lnTo>
                      <a:pt x="10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5407444" y="2548832"/>
                <a:ext cx="106765" cy="106765"/>
              </a:xfrm>
              <a:custGeom>
                <a:rect b="b" l="l" r="r" t="t"/>
                <a:pathLst>
                  <a:path extrusionOk="0" h="1958" w="1958">
                    <a:moveTo>
                      <a:pt x="979" y="387"/>
                    </a:moveTo>
                    <a:lnTo>
                      <a:pt x="1100" y="399"/>
                    </a:lnTo>
                    <a:lnTo>
                      <a:pt x="1209" y="435"/>
                    </a:lnTo>
                    <a:lnTo>
                      <a:pt x="1305" y="495"/>
                    </a:lnTo>
                    <a:lnTo>
                      <a:pt x="1390" y="568"/>
                    </a:lnTo>
                    <a:lnTo>
                      <a:pt x="1462" y="652"/>
                    </a:lnTo>
                    <a:lnTo>
                      <a:pt x="1523" y="749"/>
                    </a:lnTo>
                    <a:lnTo>
                      <a:pt x="1559" y="858"/>
                    </a:lnTo>
                    <a:lnTo>
                      <a:pt x="1571" y="979"/>
                    </a:lnTo>
                    <a:lnTo>
                      <a:pt x="1559" y="1099"/>
                    </a:lnTo>
                    <a:lnTo>
                      <a:pt x="1523" y="1208"/>
                    </a:lnTo>
                    <a:lnTo>
                      <a:pt x="1462" y="1305"/>
                    </a:lnTo>
                    <a:lnTo>
                      <a:pt x="1390" y="1401"/>
                    </a:lnTo>
                    <a:lnTo>
                      <a:pt x="1305" y="1474"/>
                    </a:lnTo>
                    <a:lnTo>
                      <a:pt x="1209" y="1522"/>
                    </a:lnTo>
                    <a:lnTo>
                      <a:pt x="1100" y="1558"/>
                    </a:lnTo>
                    <a:lnTo>
                      <a:pt x="979" y="1571"/>
                    </a:lnTo>
                    <a:lnTo>
                      <a:pt x="858" y="1558"/>
                    </a:lnTo>
                    <a:lnTo>
                      <a:pt x="749" y="1522"/>
                    </a:lnTo>
                    <a:lnTo>
                      <a:pt x="641" y="1474"/>
                    </a:lnTo>
                    <a:lnTo>
                      <a:pt x="556" y="1401"/>
                    </a:lnTo>
                    <a:lnTo>
                      <a:pt x="484" y="1305"/>
                    </a:lnTo>
                    <a:lnTo>
                      <a:pt x="435" y="1208"/>
                    </a:lnTo>
                    <a:lnTo>
                      <a:pt x="399" y="1099"/>
                    </a:lnTo>
                    <a:lnTo>
                      <a:pt x="387" y="979"/>
                    </a:lnTo>
                    <a:lnTo>
                      <a:pt x="399" y="858"/>
                    </a:lnTo>
                    <a:lnTo>
                      <a:pt x="435" y="749"/>
                    </a:lnTo>
                    <a:lnTo>
                      <a:pt x="484" y="652"/>
                    </a:lnTo>
                    <a:lnTo>
                      <a:pt x="556" y="568"/>
                    </a:lnTo>
                    <a:lnTo>
                      <a:pt x="641" y="495"/>
                    </a:lnTo>
                    <a:lnTo>
                      <a:pt x="749" y="435"/>
                    </a:lnTo>
                    <a:lnTo>
                      <a:pt x="858" y="399"/>
                    </a:lnTo>
                    <a:lnTo>
                      <a:pt x="979" y="387"/>
                    </a:lnTo>
                    <a:close/>
                    <a:moveTo>
                      <a:pt x="979" y="0"/>
                    </a:moveTo>
                    <a:lnTo>
                      <a:pt x="870" y="12"/>
                    </a:lnTo>
                    <a:lnTo>
                      <a:pt x="774" y="24"/>
                    </a:lnTo>
                    <a:lnTo>
                      <a:pt x="689" y="48"/>
                    </a:lnTo>
                    <a:lnTo>
                      <a:pt x="592" y="73"/>
                    </a:lnTo>
                    <a:lnTo>
                      <a:pt x="508" y="121"/>
                    </a:lnTo>
                    <a:lnTo>
                      <a:pt x="435" y="169"/>
                    </a:lnTo>
                    <a:lnTo>
                      <a:pt x="351" y="230"/>
                    </a:lnTo>
                    <a:lnTo>
                      <a:pt x="290" y="290"/>
                    </a:lnTo>
                    <a:lnTo>
                      <a:pt x="218" y="363"/>
                    </a:lnTo>
                    <a:lnTo>
                      <a:pt x="170" y="435"/>
                    </a:lnTo>
                    <a:lnTo>
                      <a:pt x="121" y="520"/>
                    </a:lnTo>
                    <a:lnTo>
                      <a:pt x="73" y="604"/>
                    </a:lnTo>
                    <a:lnTo>
                      <a:pt x="37" y="689"/>
                    </a:lnTo>
                    <a:lnTo>
                      <a:pt x="13" y="785"/>
                    </a:lnTo>
                    <a:lnTo>
                      <a:pt x="1" y="882"/>
                    </a:lnTo>
                    <a:lnTo>
                      <a:pt x="1" y="979"/>
                    </a:lnTo>
                    <a:lnTo>
                      <a:pt x="1" y="1075"/>
                    </a:lnTo>
                    <a:lnTo>
                      <a:pt x="13" y="1172"/>
                    </a:lnTo>
                    <a:lnTo>
                      <a:pt x="37" y="1269"/>
                    </a:lnTo>
                    <a:lnTo>
                      <a:pt x="73" y="1365"/>
                    </a:lnTo>
                    <a:lnTo>
                      <a:pt x="121" y="1450"/>
                    </a:lnTo>
                    <a:lnTo>
                      <a:pt x="170" y="1522"/>
                    </a:lnTo>
                    <a:lnTo>
                      <a:pt x="218" y="1607"/>
                    </a:lnTo>
                    <a:lnTo>
                      <a:pt x="290" y="1667"/>
                    </a:lnTo>
                    <a:lnTo>
                      <a:pt x="351" y="1740"/>
                    </a:lnTo>
                    <a:lnTo>
                      <a:pt x="435" y="1788"/>
                    </a:lnTo>
                    <a:lnTo>
                      <a:pt x="508" y="1836"/>
                    </a:lnTo>
                    <a:lnTo>
                      <a:pt x="592" y="1885"/>
                    </a:lnTo>
                    <a:lnTo>
                      <a:pt x="689" y="1909"/>
                    </a:lnTo>
                    <a:lnTo>
                      <a:pt x="774" y="1933"/>
                    </a:lnTo>
                    <a:lnTo>
                      <a:pt x="870" y="1957"/>
                    </a:lnTo>
                    <a:lnTo>
                      <a:pt x="1076" y="1957"/>
                    </a:lnTo>
                    <a:lnTo>
                      <a:pt x="1172" y="1933"/>
                    </a:lnTo>
                    <a:lnTo>
                      <a:pt x="1269" y="1909"/>
                    </a:lnTo>
                    <a:lnTo>
                      <a:pt x="1353" y="1885"/>
                    </a:lnTo>
                    <a:lnTo>
                      <a:pt x="1438" y="1836"/>
                    </a:lnTo>
                    <a:lnTo>
                      <a:pt x="1523" y="1788"/>
                    </a:lnTo>
                    <a:lnTo>
                      <a:pt x="1595" y="1740"/>
                    </a:lnTo>
                    <a:lnTo>
                      <a:pt x="1668" y="1667"/>
                    </a:lnTo>
                    <a:lnTo>
                      <a:pt x="1728" y="1607"/>
                    </a:lnTo>
                    <a:lnTo>
                      <a:pt x="1788" y="1522"/>
                    </a:lnTo>
                    <a:lnTo>
                      <a:pt x="1837" y="1450"/>
                    </a:lnTo>
                    <a:lnTo>
                      <a:pt x="1873" y="1365"/>
                    </a:lnTo>
                    <a:lnTo>
                      <a:pt x="1909" y="1269"/>
                    </a:lnTo>
                    <a:lnTo>
                      <a:pt x="1933" y="1172"/>
                    </a:lnTo>
                    <a:lnTo>
                      <a:pt x="1945" y="1075"/>
                    </a:lnTo>
                    <a:lnTo>
                      <a:pt x="1957" y="979"/>
                    </a:lnTo>
                    <a:lnTo>
                      <a:pt x="1945" y="882"/>
                    </a:lnTo>
                    <a:lnTo>
                      <a:pt x="1933" y="785"/>
                    </a:lnTo>
                    <a:lnTo>
                      <a:pt x="1909" y="689"/>
                    </a:lnTo>
                    <a:lnTo>
                      <a:pt x="1873" y="604"/>
                    </a:lnTo>
                    <a:lnTo>
                      <a:pt x="1837" y="520"/>
                    </a:lnTo>
                    <a:lnTo>
                      <a:pt x="1788" y="435"/>
                    </a:lnTo>
                    <a:lnTo>
                      <a:pt x="1728" y="363"/>
                    </a:lnTo>
                    <a:lnTo>
                      <a:pt x="1668" y="290"/>
                    </a:lnTo>
                    <a:lnTo>
                      <a:pt x="1595" y="230"/>
                    </a:lnTo>
                    <a:lnTo>
                      <a:pt x="1523" y="169"/>
                    </a:lnTo>
                    <a:lnTo>
                      <a:pt x="1438" y="121"/>
                    </a:lnTo>
                    <a:lnTo>
                      <a:pt x="1353" y="73"/>
                    </a:lnTo>
                    <a:lnTo>
                      <a:pt x="1269" y="48"/>
                    </a:lnTo>
                    <a:lnTo>
                      <a:pt x="1172" y="24"/>
                    </a:lnTo>
                    <a:lnTo>
                      <a:pt x="1076" y="12"/>
                    </a:lnTo>
                    <a:lnTo>
                      <a:pt x="9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450248" y="2236613"/>
                <a:ext cx="21157" cy="326074"/>
              </a:xfrm>
              <a:custGeom>
                <a:rect b="b" l="l" r="r" t="t"/>
                <a:pathLst>
                  <a:path extrusionOk="0" h="5980" w="388">
                    <a:moveTo>
                      <a:pt x="1" y="0"/>
                    </a:moveTo>
                    <a:lnTo>
                      <a:pt x="1" y="5980"/>
                    </a:lnTo>
                    <a:lnTo>
                      <a:pt x="387" y="5980"/>
                    </a:lnTo>
                    <a:lnTo>
                      <a:pt x="3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7"/>
            <p:cNvSpPr/>
            <p:nvPr/>
          </p:nvSpPr>
          <p:spPr>
            <a:xfrm>
              <a:off x="4231038" y="1996400"/>
              <a:ext cx="106500" cy="10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3299125" y="3209625"/>
              <a:ext cx="106500" cy="106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Solution</a:t>
            </a:r>
            <a:endParaRPr/>
          </a:p>
        </p:txBody>
      </p:sp>
      <p:grpSp>
        <p:nvGrpSpPr>
          <p:cNvPr id="165" name="Google Shape;165;p27"/>
          <p:cNvGrpSpPr/>
          <p:nvPr/>
        </p:nvGrpSpPr>
        <p:grpSpPr>
          <a:xfrm>
            <a:off x="356700" y="1154275"/>
            <a:ext cx="2213700" cy="1759100"/>
            <a:chOff x="356700" y="2425656"/>
            <a:chExt cx="2213700" cy="1759100"/>
          </a:xfrm>
        </p:grpSpPr>
        <p:sp>
          <p:nvSpPr>
            <p:cNvPr id="166" name="Google Shape;166;p27"/>
            <p:cNvSpPr/>
            <p:nvPr/>
          </p:nvSpPr>
          <p:spPr>
            <a:xfrm>
              <a:off x="1943100" y="2596450"/>
              <a:ext cx="627300" cy="627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b="1" sz="1800">
                <a:solidFill>
                  <a:schemeClr val="lt1"/>
                </a:solidFill>
                <a:latin typeface="Fira Sans Extra Condensed"/>
                <a:ea typeface="Fira Sans Extra Condensed"/>
                <a:cs typeface="Fira Sans Extra Condensed"/>
                <a:sym typeface="Fira Sans Extra Condensed"/>
              </a:endParaRPr>
            </a:p>
          </p:txBody>
        </p:sp>
        <p:sp>
          <p:nvSpPr>
            <p:cNvPr id="167" name="Google Shape;167;p27"/>
            <p:cNvSpPr txBox="1"/>
            <p:nvPr/>
          </p:nvSpPr>
          <p:spPr>
            <a:xfrm>
              <a:off x="356700" y="2425656"/>
              <a:ext cx="1586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Increase tra</a:t>
              </a:r>
              <a:r>
                <a:rPr b="1" lang="en" sz="1800">
                  <a:latin typeface="Fira Sans Extra Condensed"/>
                  <a:ea typeface="Fira Sans Extra Condensed"/>
                  <a:cs typeface="Fira Sans Extra Condensed"/>
                  <a:sym typeface="Fira Sans Extra Condensed"/>
                </a:rPr>
                <a:t>nsparency</a:t>
              </a:r>
              <a:endParaRPr b="1" sz="1800">
                <a:solidFill>
                  <a:srgbClr val="000000"/>
                </a:solidFill>
                <a:latin typeface="Fira Sans Extra Condensed"/>
                <a:ea typeface="Fira Sans Extra Condensed"/>
                <a:cs typeface="Fira Sans Extra Condensed"/>
                <a:sym typeface="Fira Sans Extra Condensed"/>
              </a:endParaRPr>
            </a:p>
          </p:txBody>
        </p:sp>
        <p:sp>
          <p:nvSpPr>
            <p:cNvPr id="168" name="Google Shape;168;p27"/>
            <p:cNvSpPr txBox="1"/>
            <p:nvPr/>
          </p:nvSpPr>
          <p:spPr>
            <a:xfrm>
              <a:off x="356700" y="2767256"/>
              <a:ext cx="1586400" cy="14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Track and log what data is being used, how it is being used, and when it is being sold.</a:t>
              </a:r>
              <a:endParaRPr sz="1200">
                <a:solidFill>
                  <a:srgbClr val="000000"/>
                </a:solidFill>
                <a:latin typeface="Roboto"/>
                <a:ea typeface="Roboto"/>
                <a:cs typeface="Roboto"/>
                <a:sym typeface="Roboto"/>
              </a:endParaRPr>
            </a:p>
          </p:txBody>
        </p:sp>
      </p:grpSp>
      <p:grpSp>
        <p:nvGrpSpPr>
          <p:cNvPr id="169" name="Google Shape;169;p27"/>
          <p:cNvGrpSpPr/>
          <p:nvPr/>
        </p:nvGrpSpPr>
        <p:grpSpPr>
          <a:xfrm>
            <a:off x="315900" y="3122275"/>
            <a:ext cx="2254500" cy="1609700"/>
            <a:chOff x="315900" y="3343000"/>
            <a:chExt cx="2254500" cy="1609700"/>
          </a:xfrm>
        </p:grpSpPr>
        <p:sp>
          <p:nvSpPr>
            <p:cNvPr id="170" name="Google Shape;170;p27"/>
            <p:cNvSpPr/>
            <p:nvPr/>
          </p:nvSpPr>
          <p:spPr>
            <a:xfrm>
              <a:off x="1943100" y="3654500"/>
              <a:ext cx="627300" cy="627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endParaRPr b="1" sz="1800">
                <a:solidFill>
                  <a:schemeClr val="lt1"/>
                </a:solidFill>
                <a:latin typeface="Fira Sans Extra Condensed"/>
                <a:ea typeface="Fira Sans Extra Condensed"/>
                <a:cs typeface="Fira Sans Extra Condensed"/>
                <a:sym typeface="Fira Sans Extra Condensed"/>
              </a:endParaRPr>
            </a:p>
          </p:txBody>
        </p:sp>
        <p:sp>
          <p:nvSpPr>
            <p:cNvPr id="171" name="Google Shape;171;p27"/>
            <p:cNvSpPr txBox="1"/>
            <p:nvPr/>
          </p:nvSpPr>
          <p:spPr>
            <a:xfrm>
              <a:off x="315900" y="3343000"/>
              <a:ext cx="1727700" cy="4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Level of t</a:t>
              </a:r>
              <a:r>
                <a:rPr b="1" lang="en" sz="1800">
                  <a:latin typeface="Fira Sans Extra Condensed"/>
                  <a:ea typeface="Fira Sans Extra Condensed"/>
                  <a:cs typeface="Fira Sans Extra Condensed"/>
                  <a:sym typeface="Fira Sans Extra Condensed"/>
                </a:rPr>
                <a:t>rustworthiness</a:t>
              </a:r>
              <a:endParaRPr b="1" sz="1800">
                <a:solidFill>
                  <a:srgbClr val="000000"/>
                </a:solidFill>
                <a:latin typeface="Fira Sans Extra Condensed"/>
                <a:ea typeface="Fira Sans Extra Condensed"/>
                <a:cs typeface="Fira Sans Extra Condensed"/>
                <a:sym typeface="Fira Sans Extra Condensed"/>
              </a:endParaRPr>
            </a:p>
          </p:txBody>
        </p:sp>
        <p:sp>
          <p:nvSpPr>
            <p:cNvPr id="172" name="Google Shape;172;p27"/>
            <p:cNvSpPr txBox="1"/>
            <p:nvPr/>
          </p:nvSpPr>
          <p:spPr>
            <a:xfrm>
              <a:off x="315900" y="3825300"/>
              <a:ext cx="1727700" cy="11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Determine the level of trustworthiness of organisations trying to collect data.</a:t>
              </a:r>
              <a:endParaRPr sz="1200">
                <a:solidFill>
                  <a:srgbClr val="000000"/>
                </a:solidFill>
                <a:latin typeface="Roboto"/>
                <a:ea typeface="Roboto"/>
                <a:cs typeface="Roboto"/>
                <a:sym typeface="Roboto"/>
              </a:endParaRPr>
            </a:p>
          </p:txBody>
        </p:sp>
      </p:grpSp>
      <p:grpSp>
        <p:nvGrpSpPr>
          <p:cNvPr id="173" name="Google Shape;173;p27"/>
          <p:cNvGrpSpPr/>
          <p:nvPr/>
        </p:nvGrpSpPr>
        <p:grpSpPr>
          <a:xfrm>
            <a:off x="6573675" y="1154269"/>
            <a:ext cx="2113125" cy="1759106"/>
            <a:chOff x="6573675" y="2425650"/>
            <a:chExt cx="2113125" cy="1759106"/>
          </a:xfrm>
        </p:grpSpPr>
        <p:sp>
          <p:nvSpPr>
            <p:cNvPr id="174" name="Google Shape;174;p27"/>
            <p:cNvSpPr/>
            <p:nvPr/>
          </p:nvSpPr>
          <p:spPr>
            <a:xfrm>
              <a:off x="6573675" y="2596450"/>
              <a:ext cx="627300" cy="627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b="1" sz="1800">
                <a:solidFill>
                  <a:schemeClr val="lt1"/>
                </a:solidFill>
                <a:latin typeface="Fira Sans Extra Condensed"/>
                <a:ea typeface="Fira Sans Extra Condensed"/>
                <a:cs typeface="Fira Sans Extra Condensed"/>
                <a:sym typeface="Fira Sans Extra Condensed"/>
              </a:endParaRPr>
            </a:p>
          </p:txBody>
        </p:sp>
        <p:sp>
          <p:nvSpPr>
            <p:cNvPr id="175" name="Google Shape;175;p27"/>
            <p:cNvSpPr txBox="1"/>
            <p:nvPr/>
          </p:nvSpPr>
          <p:spPr>
            <a:xfrm>
              <a:off x="7200900" y="2425650"/>
              <a:ext cx="14859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Whitelist and Blacklist</a:t>
              </a:r>
              <a:endParaRPr b="1" sz="1800">
                <a:solidFill>
                  <a:srgbClr val="000000"/>
                </a:solidFill>
                <a:latin typeface="Fira Sans Extra Condensed"/>
                <a:ea typeface="Fira Sans Extra Condensed"/>
                <a:cs typeface="Fira Sans Extra Condensed"/>
                <a:sym typeface="Fira Sans Extra Condensed"/>
              </a:endParaRPr>
            </a:p>
          </p:txBody>
        </p:sp>
        <p:sp>
          <p:nvSpPr>
            <p:cNvPr id="176" name="Google Shape;176;p27"/>
            <p:cNvSpPr txBox="1"/>
            <p:nvPr/>
          </p:nvSpPr>
          <p:spPr>
            <a:xfrm>
              <a:off x="7200900" y="2767256"/>
              <a:ext cx="1485900" cy="1417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Enable users to whitelist and blacklist organisations from collecting personal information.</a:t>
              </a:r>
              <a:endParaRPr sz="1200">
                <a:solidFill>
                  <a:srgbClr val="000000"/>
                </a:solidFill>
                <a:latin typeface="Roboto"/>
                <a:ea typeface="Roboto"/>
                <a:cs typeface="Roboto"/>
                <a:sym typeface="Roboto"/>
              </a:endParaRPr>
            </a:p>
          </p:txBody>
        </p:sp>
      </p:grpSp>
      <p:grpSp>
        <p:nvGrpSpPr>
          <p:cNvPr id="177" name="Google Shape;177;p27"/>
          <p:cNvGrpSpPr/>
          <p:nvPr/>
        </p:nvGrpSpPr>
        <p:grpSpPr>
          <a:xfrm>
            <a:off x="6609925" y="3262975"/>
            <a:ext cx="2113200" cy="1469100"/>
            <a:chOff x="6573675" y="3483700"/>
            <a:chExt cx="2113200" cy="1469100"/>
          </a:xfrm>
        </p:grpSpPr>
        <p:sp>
          <p:nvSpPr>
            <p:cNvPr id="178" name="Google Shape;178;p27"/>
            <p:cNvSpPr/>
            <p:nvPr/>
          </p:nvSpPr>
          <p:spPr>
            <a:xfrm>
              <a:off x="6573675" y="3654500"/>
              <a:ext cx="627300" cy="627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endParaRPr b="1" sz="1800">
                <a:solidFill>
                  <a:schemeClr val="lt1"/>
                </a:solidFill>
                <a:latin typeface="Fira Sans Extra Condensed"/>
                <a:ea typeface="Fira Sans Extra Condensed"/>
                <a:cs typeface="Fira Sans Extra Condensed"/>
                <a:sym typeface="Fira Sans Extra Condensed"/>
              </a:endParaRPr>
            </a:p>
          </p:txBody>
        </p:sp>
        <p:sp>
          <p:nvSpPr>
            <p:cNvPr id="179" name="Google Shape;179;p27"/>
            <p:cNvSpPr txBox="1"/>
            <p:nvPr/>
          </p:nvSpPr>
          <p:spPr>
            <a:xfrm>
              <a:off x="7200900" y="3483700"/>
              <a:ext cx="14859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Firewall</a:t>
              </a:r>
              <a:endParaRPr b="1" sz="1800">
                <a:solidFill>
                  <a:srgbClr val="000000"/>
                </a:solidFill>
                <a:latin typeface="Fira Sans Extra Condensed"/>
                <a:ea typeface="Fira Sans Extra Condensed"/>
                <a:cs typeface="Fira Sans Extra Condensed"/>
                <a:sym typeface="Fira Sans Extra Condensed"/>
              </a:endParaRPr>
            </a:p>
          </p:txBody>
        </p:sp>
        <p:sp>
          <p:nvSpPr>
            <p:cNvPr id="180" name="Google Shape;180;p27"/>
            <p:cNvSpPr txBox="1"/>
            <p:nvPr/>
          </p:nvSpPr>
          <p:spPr>
            <a:xfrm>
              <a:off x="7200975" y="3815500"/>
              <a:ext cx="1485900" cy="11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Detect, prevent, and report to user when an app or website is </a:t>
              </a:r>
              <a:r>
                <a:rPr lang="en" sz="1200">
                  <a:latin typeface="Roboto"/>
                  <a:ea typeface="Roboto"/>
                  <a:cs typeface="Roboto"/>
                  <a:sym typeface="Roboto"/>
                </a:rPr>
                <a:t>collecting</a:t>
              </a:r>
              <a:r>
                <a:rPr lang="en" sz="1200">
                  <a:latin typeface="Roboto"/>
                  <a:ea typeface="Roboto"/>
                  <a:cs typeface="Roboto"/>
                  <a:sym typeface="Roboto"/>
                </a:rPr>
                <a:t> data without consent.</a:t>
              </a:r>
              <a:endParaRPr sz="1200">
                <a:solidFill>
                  <a:srgbClr val="000000"/>
                </a:solidFill>
                <a:latin typeface="Roboto"/>
                <a:ea typeface="Roboto"/>
                <a:cs typeface="Roboto"/>
                <a:sym typeface="Roboto"/>
              </a:endParaRPr>
            </a:p>
          </p:txBody>
        </p:sp>
      </p:grpSp>
      <p:cxnSp>
        <p:nvCxnSpPr>
          <p:cNvPr id="181" name="Google Shape;181;p27"/>
          <p:cNvCxnSpPr>
            <a:endCxn id="174" idx="2"/>
          </p:cNvCxnSpPr>
          <p:nvPr/>
        </p:nvCxnSpPr>
        <p:spPr>
          <a:xfrm flipH="1" rot="10800000">
            <a:off x="4845975" y="1638719"/>
            <a:ext cx="1727700" cy="472500"/>
          </a:xfrm>
          <a:prstGeom prst="bentConnector3">
            <a:avLst>
              <a:gd fmla="val 50000" name="adj1"/>
            </a:avLst>
          </a:prstGeom>
          <a:noFill/>
          <a:ln cap="flat" cmpd="sng" w="9525">
            <a:solidFill>
              <a:schemeClr val="lt2"/>
            </a:solidFill>
            <a:prstDash val="solid"/>
            <a:round/>
            <a:headEnd len="med" w="med" type="oval"/>
            <a:tailEnd len="med" w="med" type="none"/>
          </a:ln>
        </p:spPr>
      </p:cxnSp>
      <p:cxnSp>
        <p:nvCxnSpPr>
          <p:cNvPr id="182" name="Google Shape;182;p27"/>
          <p:cNvCxnSpPr>
            <a:stCxn id="166" idx="6"/>
            <a:endCxn id="163" idx="2"/>
          </p:cNvCxnSpPr>
          <p:nvPr/>
        </p:nvCxnSpPr>
        <p:spPr>
          <a:xfrm>
            <a:off x="2570400" y="1638719"/>
            <a:ext cx="728700" cy="1624200"/>
          </a:xfrm>
          <a:prstGeom prst="bentConnector3">
            <a:avLst>
              <a:gd fmla="val 18674" name="adj1"/>
            </a:avLst>
          </a:prstGeom>
          <a:noFill/>
          <a:ln cap="flat" cmpd="sng" w="9525">
            <a:solidFill>
              <a:schemeClr val="lt2"/>
            </a:solidFill>
            <a:prstDash val="solid"/>
            <a:round/>
            <a:headEnd len="med" w="med" type="none"/>
            <a:tailEnd len="med" w="med" type="oval"/>
          </a:ln>
        </p:spPr>
      </p:cxnSp>
      <p:cxnSp>
        <p:nvCxnSpPr>
          <p:cNvPr id="183" name="Google Shape;183;p27"/>
          <p:cNvCxnSpPr>
            <a:stCxn id="170" idx="6"/>
          </p:cNvCxnSpPr>
          <p:nvPr/>
        </p:nvCxnSpPr>
        <p:spPr>
          <a:xfrm flipH="1" rot="10800000">
            <a:off x="2570400" y="3736025"/>
            <a:ext cx="1586400" cy="11400"/>
          </a:xfrm>
          <a:prstGeom prst="straightConnector1">
            <a:avLst/>
          </a:prstGeom>
          <a:noFill/>
          <a:ln cap="flat" cmpd="sng" w="9525">
            <a:solidFill>
              <a:schemeClr val="lt2"/>
            </a:solidFill>
            <a:prstDash val="solid"/>
            <a:round/>
            <a:headEnd len="med" w="med" type="none"/>
            <a:tailEnd len="med" w="med" type="oval"/>
          </a:ln>
        </p:spPr>
      </p:cxnSp>
      <p:cxnSp>
        <p:nvCxnSpPr>
          <p:cNvPr id="184" name="Google Shape;184;p27"/>
          <p:cNvCxnSpPr>
            <a:endCxn id="178" idx="2"/>
          </p:cNvCxnSpPr>
          <p:nvPr/>
        </p:nvCxnSpPr>
        <p:spPr>
          <a:xfrm>
            <a:off x="5687725" y="3743225"/>
            <a:ext cx="922200" cy="4200"/>
          </a:xfrm>
          <a:prstGeom prst="straightConnector1">
            <a:avLst/>
          </a:prstGeom>
          <a:noFill/>
          <a:ln cap="flat" cmpd="sng" w="9525">
            <a:solidFill>
              <a:schemeClr val="lt2"/>
            </a:solidFill>
            <a:prstDash val="solid"/>
            <a:round/>
            <a:headEnd len="med" w="med" type="oval"/>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p:nvPr/>
        </p:nvSpPr>
        <p:spPr>
          <a:xfrm>
            <a:off x="60200" y="635425"/>
            <a:ext cx="9002700" cy="4341000"/>
          </a:xfrm>
          <a:prstGeom prst="roundRect">
            <a:avLst>
              <a:gd fmla="val 16667" name="adj"/>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2002750" y="1170500"/>
            <a:ext cx="5025000" cy="3514200"/>
          </a:xfrm>
          <a:prstGeom prst="roundRect">
            <a:avLst>
              <a:gd fmla="val 16667" name="adj"/>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nvSpPr>
        <p:spPr>
          <a:xfrm>
            <a:off x="462575" y="16805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000000"/>
                </a:solidFill>
                <a:latin typeface="Fira Sans Extra Condensed"/>
                <a:ea typeface="Fira Sans Extra Condensed"/>
                <a:cs typeface="Fira Sans Extra Condensed"/>
                <a:sym typeface="Fira Sans Extra Condensed"/>
              </a:rPr>
              <a:t>Work System Design for Data Privacy</a:t>
            </a:r>
            <a:endParaRPr b="1" sz="2800">
              <a:solidFill>
                <a:srgbClr val="000000"/>
              </a:solidFill>
              <a:latin typeface="Fira Sans Extra Condensed"/>
              <a:ea typeface="Fira Sans Extra Condensed"/>
              <a:cs typeface="Fira Sans Extra Condensed"/>
              <a:sym typeface="Fira Sans Extra Condensed"/>
            </a:endParaRPr>
          </a:p>
        </p:txBody>
      </p:sp>
      <p:sp>
        <p:nvSpPr>
          <p:cNvPr id="192" name="Google Shape;192;p28"/>
          <p:cNvSpPr txBox="1"/>
          <p:nvPr/>
        </p:nvSpPr>
        <p:spPr>
          <a:xfrm>
            <a:off x="3071988" y="6667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Socio-Technical System</a:t>
            </a:r>
            <a:endParaRPr b="1" sz="1800">
              <a:solidFill>
                <a:srgbClr val="000000"/>
              </a:solidFill>
              <a:latin typeface="Fira Sans Extra Condensed"/>
              <a:ea typeface="Fira Sans Extra Condensed"/>
              <a:cs typeface="Fira Sans Extra Condensed"/>
              <a:sym typeface="Fira Sans Extra Condensed"/>
            </a:endParaRPr>
          </a:p>
        </p:txBody>
      </p:sp>
      <p:sp>
        <p:nvSpPr>
          <p:cNvPr id="193" name="Google Shape;193;p28"/>
          <p:cNvSpPr/>
          <p:nvPr/>
        </p:nvSpPr>
        <p:spPr>
          <a:xfrm>
            <a:off x="2530825" y="3751250"/>
            <a:ext cx="1368600" cy="598800"/>
          </a:xfrm>
          <a:prstGeom prst="roundRect">
            <a:avLst>
              <a:gd fmla="val 16667" name="adj"/>
            </a:avLst>
          </a:prstGeom>
          <a:solidFill>
            <a:srgbClr val="0071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3034350" y="12557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000000"/>
                </a:solidFill>
                <a:latin typeface="Fira Sans Extra Condensed"/>
                <a:ea typeface="Fira Sans Extra Condensed"/>
                <a:cs typeface="Fira Sans Extra Condensed"/>
                <a:sym typeface="Fira Sans Extra Condensed"/>
              </a:rPr>
              <a:t>Features in our app</a:t>
            </a:r>
            <a:endParaRPr b="1" sz="1600">
              <a:solidFill>
                <a:srgbClr val="000000"/>
              </a:solidFill>
              <a:latin typeface="Fira Sans Extra Condensed"/>
              <a:ea typeface="Fira Sans Extra Condensed"/>
              <a:cs typeface="Fira Sans Extra Condensed"/>
              <a:sym typeface="Fira Sans Extra Condensed"/>
            </a:endParaRPr>
          </a:p>
        </p:txBody>
      </p:sp>
      <p:sp>
        <p:nvSpPr>
          <p:cNvPr id="195" name="Google Shape;195;p28"/>
          <p:cNvSpPr txBox="1"/>
          <p:nvPr/>
        </p:nvSpPr>
        <p:spPr>
          <a:xfrm>
            <a:off x="2514163" y="3850550"/>
            <a:ext cx="140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Data Privacy App</a:t>
            </a:r>
            <a:endParaRPr b="1">
              <a:solidFill>
                <a:srgbClr val="000000"/>
              </a:solidFill>
              <a:latin typeface="Fira Sans Extra Condensed"/>
              <a:ea typeface="Fira Sans Extra Condensed"/>
              <a:cs typeface="Fira Sans Extra Condensed"/>
              <a:sym typeface="Fira Sans Extra Condensed"/>
            </a:endParaRPr>
          </a:p>
        </p:txBody>
      </p:sp>
      <p:sp>
        <p:nvSpPr>
          <p:cNvPr id="196" name="Google Shape;196;p28"/>
          <p:cNvSpPr txBox="1"/>
          <p:nvPr/>
        </p:nvSpPr>
        <p:spPr>
          <a:xfrm>
            <a:off x="280625" y="1480150"/>
            <a:ext cx="1683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0000"/>
                </a:solidFill>
                <a:latin typeface="Roboto"/>
                <a:ea typeface="Roboto"/>
                <a:cs typeface="Roboto"/>
                <a:sym typeface="Roboto"/>
              </a:rPr>
              <a:t>Natively, the most common languages are </a:t>
            </a:r>
            <a:r>
              <a:rPr b="1" lang="en" sz="1100">
                <a:solidFill>
                  <a:srgbClr val="000000"/>
                </a:solidFill>
                <a:latin typeface="Roboto"/>
                <a:ea typeface="Roboto"/>
                <a:cs typeface="Roboto"/>
                <a:sym typeface="Roboto"/>
              </a:rPr>
              <a:t>Malay</a:t>
            </a:r>
            <a:r>
              <a:rPr lang="en" sz="1100">
                <a:solidFill>
                  <a:srgbClr val="000000"/>
                </a:solidFill>
                <a:latin typeface="Roboto"/>
                <a:ea typeface="Roboto"/>
                <a:cs typeface="Roboto"/>
                <a:sym typeface="Roboto"/>
              </a:rPr>
              <a:t> and </a:t>
            </a:r>
            <a:r>
              <a:rPr b="1" lang="en" sz="1100">
                <a:solidFill>
                  <a:srgbClr val="000000"/>
                </a:solidFill>
                <a:latin typeface="Roboto"/>
                <a:ea typeface="Roboto"/>
                <a:cs typeface="Roboto"/>
                <a:sym typeface="Roboto"/>
              </a:rPr>
              <a:t>English</a:t>
            </a:r>
            <a:endParaRPr b="1" sz="1100">
              <a:latin typeface="Roboto"/>
              <a:ea typeface="Roboto"/>
              <a:cs typeface="Roboto"/>
              <a:sym typeface="Roboto"/>
            </a:endParaRPr>
          </a:p>
        </p:txBody>
      </p:sp>
      <p:sp>
        <p:nvSpPr>
          <p:cNvPr id="197" name="Google Shape;197;p28"/>
          <p:cNvSpPr txBox="1"/>
          <p:nvPr/>
        </p:nvSpPr>
        <p:spPr>
          <a:xfrm>
            <a:off x="7206375" y="1480138"/>
            <a:ext cx="1683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0000"/>
                </a:solidFill>
                <a:latin typeface="Roboto"/>
                <a:ea typeface="Roboto"/>
                <a:cs typeface="Roboto"/>
                <a:sym typeface="Roboto"/>
              </a:rPr>
              <a:t>In terms of difficulty, </a:t>
            </a:r>
            <a:r>
              <a:rPr b="1" lang="en" sz="1100">
                <a:solidFill>
                  <a:srgbClr val="000000"/>
                </a:solidFill>
                <a:latin typeface="Roboto"/>
                <a:ea typeface="Roboto"/>
                <a:cs typeface="Roboto"/>
                <a:sym typeface="Roboto"/>
              </a:rPr>
              <a:t>iOS app</a:t>
            </a:r>
            <a:r>
              <a:rPr lang="en" sz="1100">
                <a:solidFill>
                  <a:srgbClr val="000000"/>
                </a:solidFill>
                <a:latin typeface="Roboto"/>
                <a:ea typeface="Roboto"/>
                <a:cs typeface="Roboto"/>
                <a:sym typeface="Roboto"/>
              </a:rPr>
              <a:t> development is easier than Android</a:t>
            </a:r>
            <a:endParaRPr b="1" sz="1100">
              <a:latin typeface="Roboto"/>
              <a:ea typeface="Roboto"/>
              <a:cs typeface="Roboto"/>
              <a:sym typeface="Roboto"/>
            </a:endParaRPr>
          </a:p>
        </p:txBody>
      </p:sp>
      <p:sp>
        <p:nvSpPr>
          <p:cNvPr id="198" name="Google Shape;198;p28"/>
          <p:cNvSpPr txBox="1"/>
          <p:nvPr/>
        </p:nvSpPr>
        <p:spPr>
          <a:xfrm>
            <a:off x="7379175" y="3552888"/>
            <a:ext cx="1431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0000"/>
                </a:solidFill>
                <a:latin typeface="Roboto"/>
                <a:ea typeface="Roboto"/>
                <a:cs typeface="Roboto"/>
                <a:sym typeface="Roboto"/>
              </a:rPr>
              <a:t>Average iOS app size is </a:t>
            </a:r>
            <a:r>
              <a:rPr b="1" lang="en" sz="1100">
                <a:solidFill>
                  <a:srgbClr val="000000"/>
                </a:solidFill>
                <a:latin typeface="Roboto"/>
                <a:ea typeface="Roboto"/>
                <a:cs typeface="Roboto"/>
                <a:sym typeface="Roboto"/>
              </a:rPr>
              <a:t>31.4 MB</a:t>
            </a:r>
            <a:endParaRPr sz="1100">
              <a:latin typeface="Roboto"/>
              <a:ea typeface="Roboto"/>
              <a:cs typeface="Roboto"/>
              <a:sym typeface="Roboto"/>
            </a:endParaRPr>
          </a:p>
        </p:txBody>
      </p:sp>
      <p:sp>
        <p:nvSpPr>
          <p:cNvPr id="199" name="Google Shape;199;p28"/>
          <p:cNvSpPr txBox="1"/>
          <p:nvPr/>
        </p:nvSpPr>
        <p:spPr>
          <a:xfrm>
            <a:off x="187025" y="2408300"/>
            <a:ext cx="17775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0000"/>
                </a:solidFill>
                <a:latin typeface="Roboto"/>
                <a:ea typeface="Roboto"/>
                <a:cs typeface="Roboto"/>
                <a:sym typeface="Roboto"/>
              </a:rPr>
              <a:t>Use of </a:t>
            </a:r>
            <a:r>
              <a:rPr b="1" lang="en" sz="1100">
                <a:solidFill>
                  <a:srgbClr val="000000"/>
                </a:solidFill>
                <a:latin typeface="Roboto"/>
                <a:ea typeface="Roboto"/>
                <a:cs typeface="Roboto"/>
                <a:sym typeface="Roboto"/>
              </a:rPr>
              <a:t>ACM Code of Ethics</a:t>
            </a:r>
            <a:r>
              <a:rPr lang="en" sz="1100">
                <a:solidFill>
                  <a:srgbClr val="000000"/>
                </a:solidFill>
                <a:latin typeface="Roboto"/>
                <a:ea typeface="Roboto"/>
                <a:cs typeface="Roboto"/>
                <a:sym typeface="Roboto"/>
              </a:rPr>
              <a:t> and Professional Conduct </a:t>
            </a:r>
            <a:endParaRPr sz="1100">
              <a:latin typeface="Roboto"/>
              <a:ea typeface="Roboto"/>
              <a:cs typeface="Roboto"/>
              <a:sym typeface="Roboto"/>
            </a:endParaRPr>
          </a:p>
        </p:txBody>
      </p:sp>
      <p:sp>
        <p:nvSpPr>
          <p:cNvPr id="200" name="Google Shape;200;p28"/>
          <p:cNvSpPr txBox="1"/>
          <p:nvPr/>
        </p:nvSpPr>
        <p:spPr>
          <a:xfrm>
            <a:off x="7206375" y="2374975"/>
            <a:ext cx="1777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0000"/>
                </a:solidFill>
                <a:latin typeface="Roboto"/>
                <a:ea typeface="Roboto"/>
                <a:cs typeface="Roboto"/>
                <a:sym typeface="Roboto"/>
              </a:rPr>
              <a:t>Operating System software compatible with the app is </a:t>
            </a:r>
            <a:r>
              <a:rPr b="1" lang="en" sz="1100">
                <a:solidFill>
                  <a:srgbClr val="000000"/>
                </a:solidFill>
                <a:latin typeface="Roboto"/>
                <a:ea typeface="Roboto"/>
                <a:cs typeface="Roboto"/>
                <a:sym typeface="Roboto"/>
              </a:rPr>
              <a:t>iOS 10 or </a:t>
            </a:r>
            <a:r>
              <a:rPr b="1" lang="en" sz="1100">
                <a:latin typeface="Roboto"/>
                <a:ea typeface="Roboto"/>
                <a:cs typeface="Roboto"/>
                <a:sym typeface="Roboto"/>
              </a:rPr>
              <a:t>later</a:t>
            </a:r>
            <a:endParaRPr b="1" sz="1100">
              <a:latin typeface="Roboto"/>
              <a:ea typeface="Roboto"/>
              <a:cs typeface="Roboto"/>
              <a:sym typeface="Roboto"/>
            </a:endParaRPr>
          </a:p>
        </p:txBody>
      </p:sp>
      <p:sp>
        <p:nvSpPr>
          <p:cNvPr id="201" name="Google Shape;201;p28"/>
          <p:cNvSpPr txBox="1"/>
          <p:nvPr/>
        </p:nvSpPr>
        <p:spPr>
          <a:xfrm>
            <a:off x="2232600" y="1733538"/>
            <a:ext cx="18714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latin typeface="Roboto"/>
                <a:ea typeface="Roboto"/>
                <a:cs typeface="Roboto"/>
                <a:sym typeface="Roboto"/>
              </a:rPr>
              <a:t>Firewall</a:t>
            </a:r>
            <a:r>
              <a:rPr lang="en" sz="1000">
                <a:latin typeface="Roboto"/>
                <a:ea typeface="Roboto"/>
                <a:cs typeface="Roboto"/>
                <a:sym typeface="Roboto"/>
              </a:rPr>
              <a:t> which can </a:t>
            </a:r>
            <a:r>
              <a:rPr b="1" lang="en" sz="1000">
                <a:latin typeface="Roboto"/>
                <a:ea typeface="Roboto"/>
                <a:cs typeface="Roboto"/>
                <a:sym typeface="Roboto"/>
              </a:rPr>
              <a:t>detect</a:t>
            </a:r>
            <a:r>
              <a:rPr lang="en" sz="1000">
                <a:latin typeface="Roboto"/>
                <a:ea typeface="Roboto"/>
                <a:cs typeface="Roboto"/>
                <a:sym typeface="Roboto"/>
              </a:rPr>
              <a:t>, </a:t>
            </a:r>
            <a:r>
              <a:rPr b="1" lang="en" sz="1000">
                <a:latin typeface="Roboto"/>
                <a:ea typeface="Roboto"/>
                <a:cs typeface="Roboto"/>
                <a:sym typeface="Roboto"/>
              </a:rPr>
              <a:t>prevent</a:t>
            </a:r>
            <a:r>
              <a:rPr lang="en" sz="1000">
                <a:latin typeface="Roboto"/>
                <a:ea typeface="Roboto"/>
                <a:cs typeface="Roboto"/>
                <a:sym typeface="Roboto"/>
              </a:rPr>
              <a:t> and </a:t>
            </a:r>
            <a:r>
              <a:rPr b="1" lang="en" sz="1000">
                <a:latin typeface="Roboto"/>
                <a:ea typeface="Roboto"/>
                <a:cs typeface="Roboto"/>
                <a:sym typeface="Roboto"/>
              </a:rPr>
              <a:t>report</a:t>
            </a:r>
            <a:r>
              <a:rPr lang="en" sz="1000">
                <a:latin typeface="Roboto"/>
                <a:ea typeface="Roboto"/>
                <a:cs typeface="Roboto"/>
                <a:sym typeface="Roboto"/>
              </a:rPr>
              <a:t> when websites or app take data without consent</a:t>
            </a:r>
            <a:endParaRPr sz="1000">
              <a:latin typeface="Roboto"/>
              <a:ea typeface="Roboto"/>
              <a:cs typeface="Roboto"/>
              <a:sym typeface="Roboto"/>
            </a:endParaRPr>
          </a:p>
        </p:txBody>
      </p:sp>
      <p:sp>
        <p:nvSpPr>
          <p:cNvPr id="202" name="Google Shape;202;p28"/>
          <p:cNvSpPr txBox="1"/>
          <p:nvPr/>
        </p:nvSpPr>
        <p:spPr>
          <a:xfrm>
            <a:off x="2232601" y="2683188"/>
            <a:ext cx="18714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latin typeface="Roboto"/>
                <a:ea typeface="Roboto"/>
                <a:cs typeface="Roboto"/>
                <a:sym typeface="Roboto"/>
              </a:rPr>
              <a:t>Log Tab</a:t>
            </a:r>
            <a:r>
              <a:rPr lang="en" sz="1000">
                <a:latin typeface="Roboto"/>
                <a:ea typeface="Roboto"/>
                <a:cs typeface="Roboto"/>
                <a:sym typeface="Roboto"/>
              </a:rPr>
              <a:t>, </a:t>
            </a:r>
            <a:r>
              <a:rPr b="1" lang="en" sz="1000">
                <a:latin typeface="Roboto"/>
                <a:ea typeface="Roboto"/>
                <a:cs typeface="Roboto"/>
                <a:sym typeface="Roboto"/>
              </a:rPr>
              <a:t>Tracks</a:t>
            </a:r>
            <a:r>
              <a:rPr lang="en" sz="1000">
                <a:latin typeface="Roboto"/>
                <a:ea typeface="Roboto"/>
                <a:cs typeface="Roboto"/>
                <a:sym typeface="Roboto"/>
              </a:rPr>
              <a:t> which websites have </a:t>
            </a:r>
            <a:r>
              <a:rPr b="1" lang="en" sz="1000">
                <a:latin typeface="Roboto"/>
                <a:ea typeface="Roboto"/>
                <a:cs typeface="Roboto"/>
                <a:sym typeface="Roboto"/>
              </a:rPr>
              <a:t>taken what data</a:t>
            </a:r>
            <a:r>
              <a:rPr lang="en" sz="1000">
                <a:latin typeface="Roboto"/>
                <a:ea typeface="Roboto"/>
                <a:cs typeface="Roboto"/>
                <a:sym typeface="Roboto"/>
              </a:rPr>
              <a:t> (e.g. Browsing history, App history)</a:t>
            </a:r>
            <a:endParaRPr sz="1000">
              <a:latin typeface="Roboto"/>
              <a:ea typeface="Roboto"/>
              <a:cs typeface="Roboto"/>
              <a:sym typeface="Roboto"/>
            </a:endParaRPr>
          </a:p>
        </p:txBody>
      </p:sp>
      <p:sp>
        <p:nvSpPr>
          <p:cNvPr id="203" name="Google Shape;203;p28"/>
          <p:cNvSpPr txBox="1"/>
          <p:nvPr/>
        </p:nvSpPr>
        <p:spPr>
          <a:xfrm>
            <a:off x="4615100" y="1733550"/>
            <a:ext cx="21462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00">
                <a:latin typeface="Roboto"/>
                <a:ea typeface="Roboto"/>
                <a:cs typeface="Roboto"/>
                <a:sym typeface="Roboto"/>
              </a:rPr>
              <a:t> </a:t>
            </a:r>
            <a:r>
              <a:rPr b="1" lang="en" sz="1000">
                <a:latin typeface="Roboto"/>
                <a:ea typeface="Roboto"/>
                <a:cs typeface="Roboto"/>
                <a:sym typeface="Roboto"/>
              </a:rPr>
              <a:t>Dictionary </a:t>
            </a:r>
            <a:r>
              <a:rPr lang="en" sz="1000">
                <a:latin typeface="Roboto"/>
                <a:ea typeface="Roboto"/>
                <a:cs typeface="Roboto"/>
                <a:sym typeface="Roboto"/>
              </a:rPr>
              <a:t>of blacklist and whitelist websites, </a:t>
            </a:r>
            <a:r>
              <a:rPr b="1" lang="en" sz="1000">
                <a:latin typeface="Roboto"/>
                <a:ea typeface="Roboto"/>
                <a:cs typeface="Roboto"/>
                <a:sym typeface="Roboto"/>
              </a:rPr>
              <a:t>choice of selecting website</a:t>
            </a:r>
            <a:r>
              <a:rPr lang="en" sz="1000">
                <a:latin typeface="Roboto"/>
                <a:ea typeface="Roboto"/>
                <a:cs typeface="Roboto"/>
                <a:sym typeface="Roboto"/>
              </a:rPr>
              <a:t> to be blacklisted or whitelisted.</a:t>
            </a:r>
            <a:endParaRPr sz="1000">
              <a:latin typeface="Roboto"/>
              <a:ea typeface="Roboto"/>
              <a:cs typeface="Roboto"/>
              <a:sym typeface="Roboto"/>
            </a:endParaRPr>
          </a:p>
        </p:txBody>
      </p:sp>
      <p:sp>
        <p:nvSpPr>
          <p:cNvPr id="204" name="Google Shape;204;p28"/>
          <p:cNvSpPr txBox="1"/>
          <p:nvPr/>
        </p:nvSpPr>
        <p:spPr>
          <a:xfrm>
            <a:off x="4738700" y="2639725"/>
            <a:ext cx="1899000" cy="69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00">
                <a:latin typeface="Roboto"/>
                <a:ea typeface="Roboto"/>
                <a:cs typeface="Roboto"/>
                <a:sym typeface="Roboto"/>
              </a:rPr>
              <a:t>Choice to </a:t>
            </a:r>
            <a:r>
              <a:rPr b="1" lang="en" sz="1000">
                <a:latin typeface="Roboto"/>
                <a:ea typeface="Roboto"/>
                <a:cs typeface="Roboto"/>
                <a:sym typeface="Roboto"/>
              </a:rPr>
              <a:t>discontinue any data sharing</a:t>
            </a:r>
            <a:r>
              <a:rPr lang="en" sz="1000">
                <a:latin typeface="Roboto"/>
                <a:ea typeface="Roboto"/>
                <a:cs typeface="Roboto"/>
                <a:sym typeface="Roboto"/>
              </a:rPr>
              <a:t> and </a:t>
            </a:r>
            <a:r>
              <a:rPr b="1" lang="en" sz="1000">
                <a:latin typeface="Roboto"/>
                <a:ea typeface="Roboto"/>
                <a:cs typeface="Roboto"/>
                <a:sym typeface="Roboto"/>
              </a:rPr>
              <a:t>create new account</a:t>
            </a:r>
            <a:endParaRPr b="1" sz="1000">
              <a:latin typeface="Roboto"/>
              <a:ea typeface="Roboto"/>
              <a:cs typeface="Roboto"/>
              <a:sym typeface="Roboto"/>
            </a:endParaRPr>
          </a:p>
        </p:txBody>
      </p:sp>
      <p:sp>
        <p:nvSpPr>
          <p:cNvPr id="205" name="Google Shape;205;p28"/>
          <p:cNvSpPr txBox="1"/>
          <p:nvPr/>
        </p:nvSpPr>
        <p:spPr>
          <a:xfrm>
            <a:off x="4738701" y="3368900"/>
            <a:ext cx="1944300" cy="86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latin typeface="Roboto"/>
                <a:ea typeface="Roboto"/>
                <a:cs typeface="Roboto"/>
                <a:sym typeface="Roboto"/>
              </a:rPr>
              <a:t>Scoring system</a:t>
            </a:r>
            <a:r>
              <a:rPr lang="en" sz="1000">
                <a:latin typeface="Roboto"/>
                <a:ea typeface="Roboto"/>
                <a:cs typeface="Roboto"/>
                <a:sym typeface="Roboto"/>
              </a:rPr>
              <a:t> to show the </a:t>
            </a:r>
            <a:r>
              <a:rPr b="1" lang="en" sz="1000">
                <a:latin typeface="Roboto"/>
                <a:ea typeface="Roboto"/>
                <a:cs typeface="Roboto"/>
                <a:sym typeface="Roboto"/>
              </a:rPr>
              <a:t>safety</a:t>
            </a:r>
            <a:r>
              <a:rPr lang="en" sz="1000">
                <a:latin typeface="Roboto"/>
                <a:ea typeface="Roboto"/>
                <a:cs typeface="Roboto"/>
                <a:sym typeface="Roboto"/>
              </a:rPr>
              <a:t> of the website and a option of whether to </a:t>
            </a:r>
            <a:r>
              <a:rPr b="1" lang="en" sz="1000">
                <a:latin typeface="Roboto"/>
                <a:ea typeface="Roboto"/>
                <a:cs typeface="Roboto"/>
                <a:sym typeface="Roboto"/>
              </a:rPr>
              <a:t>notify</a:t>
            </a:r>
            <a:r>
              <a:rPr lang="en" sz="1000">
                <a:latin typeface="Roboto"/>
                <a:ea typeface="Roboto"/>
                <a:cs typeface="Roboto"/>
                <a:sym typeface="Roboto"/>
              </a:rPr>
              <a:t> when </a:t>
            </a:r>
            <a:r>
              <a:rPr b="1" lang="en" sz="1000">
                <a:latin typeface="Roboto"/>
                <a:ea typeface="Roboto"/>
                <a:cs typeface="Roboto"/>
                <a:sym typeface="Roboto"/>
              </a:rPr>
              <a:t>websites become risky</a:t>
            </a:r>
            <a:endParaRPr b="1" sz="1000">
              <a:latin typeface="Roboto"/>
              <a:ea typeface="Roboto"/>
              <a:cs typeface="Roboto"/>
              <a:sym typeface="Roboto"/>
            </a:endParaRPr>
          </a:p>
        </p:txBody>
      </p:sp>
      <p:sp>
        <p:nvSpPr>
          <p:cNvPr id="206" name="Google Shape;206;p28"/>
          <p:cNvSpPr txBox="1"/>
          <p:nvPr/>
        </p:nvSpPr>
        <p:spPr>
          <a:xfrm>
            <a:off x="233825" y="3468150"/>
            <a:ext cx="1683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Implementation of  </a:t>
            </a:r>
            <a:r>
              <a:rPr b="1" lang="en" sz="1100">
                <a:latin typeface="Roboto"/>
                <a:ea typeface="Roboto"/>
                <a:cs typeface="Roboto"/>
                <a:sym typeface="Roboto"/>
              </a:rPr>
              <a:t>Mobile application</a:t>
            </a:r>
            <a:r>
              <a:rPr lang="en" sz="1100">
                <a:latin typeface="Roboto"/>
                <a:ea typeface="Roboto"/>
                <a:cs typeface="Roboto"/>
                <a:sym typeface="Roboto"/>
              </a:rPr>
              <a:t> over Desktop application</a:t>
            </a:r>
            <a:endParaRPr b="1"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p:nvPr/>
        </p:nvSpPr>
        <p:spPr>
          <a:xfrm>
            <a:off x="3498216" y="1133475"/>
            <a:ext cx="4860000" cy="3409800"/>
          </a:xfrm>
          <a:prstGeom prst="roundRect">
            <a:avLst>
              <a:gd fmla="val 16667" name="adj"/>
            </a:avLst>
          </a:prstGeom>
          <a:solidFill>
            <a:srgbClr val="FFD9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90725" y="1133475"/>
            <a:ext cx="2152500" cy="3409800"/>
          </a:xfrm>
          <a:prstGeom prst="roundRect">
            <a:avLst>
              <a:gd fmla="val 16667" name="adj"/>
            </a:avLst>
          </a:prstGeom>
          <a:solidFill>
            <a:srgbClr val="03DEB1">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Ethical Coding</a:t>
            </a:r>
            <a:endParaRPr/>
          </a:p>
        </p:txBody>
      </p:sp>
      <p:sp>
        <p:nvSpPr>
          <p:cNvPr id="214" name="Google Shape;214;p29"/>
          <p:cNvSpPr txBox="1"/>
          <p:nvPr/>
        </p:nvSpPr>
        <p:spPr>
          <a:xfrm>
            <a:off x="984375" y="2315025"/>
            <a:ext cx="1765200" cy="21087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ACM 1.4 Be fair and take action not to discriminate.</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ACM 1.6 Respect privacy.</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ACM 1.7 Honor confidentiality.</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1"/>
                </a:solidFill>
                <a:latin typeface="Roboto"/>
                <a:ea typeface="Roboto"/>
                <a:cs typeface="Roboto"/>
                <a:sym typeface="Roboto"/>
              </a:rPr>
              <a:t>ACM 2.3 Know and respect existing rules pertaining to professional work.</a:t>
            </a:r>
            <a:endParaRPr sz="1000">
              <a:latin typeface="Roboto"/>
              <a:ea typeface="Roboto"/>
              <a:cs typeface="Roboto"/>
              <a:sym typeface="Roboto"/>
            </a:endParaRPr>
          </a:p>
        </p:txBody>
      </p:sp>
      <p:sp>
        <p:nvSpPr>
          <p:cNvPr id="215" name="Google Shape;215;p29"/>
          <p:cNvSpPr txBox="1"/>
          <p:nvPr/>
        </p:nvSpPr>
        <p:spPr>
          <a:xfrm>
            <a:off x="3695925" y="1341515"/>
            <a:ext cx="4464600" cy="2993700"/>
          </a:xfrm>
          <a:prstGeom prst="rect">
            <a:avLst/>
          </a:prstGeom>
          <a:noFill/>
          <a:ln>
            <a:noFill/>
          </a:ln>
        </p:spPr>
        <p:txBody>
          <a:bodyPr anchorCtr="0" anchor="ctr" bIns="91425" lIns="91425" spcFirstLastPara="1" rIns="91425" wrap="square" tIns="91425">
            <a:spAutoFit/>
          </a:bodyPr>
          <a:lstStyle/>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application will run at its full potential regardless of paid users and free try users(until their time runs out).(ACM1.4)</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application checks each website without biasness regardless of what kind of website it is. (ACM 1.4)</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Zoom in/out and narrator features to help users with short-sightedness and vision disabilities.(ACM 1.4)</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Features that are used encrypts data that is given to approved websites and can be used by everyone regardless of race and region.(ACM1.4)</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data detected and collected by our application will not be used for any other purposes except for running the application (ACM 1.6)</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collected history data of users will be honoured confidentially and entrusted only to computing professionals working on this section. (ACM 1.7)</a:t>
            </a:r>
            <a:endParaRPr sz="1000">
              <a:solidFill>
                <a:schemeClr val="dk1"/>
              </a:solidFill>
              <a:latin typeface="Roboto"/>
              <a:ea typeface="Roboto"/>
              <a:cs typeface="Roboto"/>
              <a:sym typeface="Roboto"/>
            </a:endParaRPr>
          </a:p>
          <a:p>
            <a:pPr indent="-234950" lvl="0" marL="28575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The application design and coding follows all computer related rules of our country (ACM 2.3)</a:t>
            </a:r>
            <a:endParaRPr sz="1000">
              <a:latin typeface="Roboto"/>
              <a:ea typeface="Roboto"/>
              <a:cs typeface="Roboto"/>
              <a:sym typeface="Roboto"/>
            </a:endParaRPr>
          </a:p>
        </p:txBody>
      </p:sp>
      <p:grpSp>
        <p:nvGrpSpPr>
          <p:cNvPr id="216" name="Google Shape;216;p29"/>
          <p:cNvGrpSpPr/>
          <p:nvPr/>
        </p:nvGrpSpPr>
        <p:grpSpPr>
          <a:xfrm>
            <a:off x="1423574" y="1341523"/>
            <a:ext cx="886807" cy="920510"/>
            <a:chOff x="4125812" y="1527680"/>
            <a:chExt cx="886807" cy="920510"/>
          </a:xfrm>
        </p:grpSpPr>
        <p:sp>
          <p:nvSpPr>
            <p:cNvPr id="217" name="Google Shape;217;p29"/>
            <p:cNvSpPr/>
            <p:nvPr/>
          </p:nvSpPr>
          <p:spPr>
            <a:xfrm>
              <a:off x="4125812" y="1637528"/>
              <a:ext cx="729090" cy="684505"/>
            </a:xfrm>
            <a:custGeom>
              <a:rect b="b" l="l" r="r" t="t"/>
              <a:pathLst>
                <a:path extrusionOk="0" h="16289" w="17350">
                  <a:moveTo>
                    <a:pt x="1545" y="1"/>
                  </a:moveTo>
                  <a:lnTo>
                    <a:pt x="1389" y="9"/>
                  </a:lnTo>
                  <a:lnTo>
                    <a:pt x="1234" y="35"/>
                  </a:lnTo>
                  <a:lnTo>
                    <a:pt x="1088" y="70"/>
                  </a:lnTo>
                  <a:lnTo>
                    <a:pt x="941" y="122"/>
                  </a:lnTo>
                  <a:lnTo>
                    <a:pt x="811" y="191"/>
                  </a:lnTo>
                  <a:lnTo>
                    <a:pt x="682" y="268"/>
                  </a:lnTo>
                  <a:lnTo>
                    <a:pt x="561" y="354"/>
                  </a:lnTo>
                  <a:lnTo>
                    <a:pt x="458" y="458"/>
                  </a:lnTo>
                  <a:lnTo>
                    <a:pt x="354" y="561"/>
                  </a:lnTo>
                  <a:lnTo>
                    <a:pt x="268" y="682"/>
                  </a:lnTo>
                  <a:lnTo>
                    <a:pt x="190" y="812"/>
                  </a:lnTo>
                  <a:lnTo>
                    <a:pt x="121" y="941"/>
                  </a:lnTo>
                  <a:lnTo>
                    <a:pt x="70" y="1088"/>
                  </a:lnTo>
                  <a:lnTo>
                    <a:pt x="35" y="1234"/>
                  </a:lnTo>
                  <a:lnTo>
                    <a:pt x="9" y="1390"/>
                  </a:lnTo>
                  <a:lnTo>
                    <a:pt x="1" y="1545"/>
                  </a:lnTo>
                  <a:lnTo>
                    <a:pt x="1" y="14744"/>
                  </a:lnTo>
                  <a:lnTo>
                    <a:pt x="9" y="14908"/>
                  </a:lnTo>
                  <a:lnTo>
                    <a:pt x="35" y="15055"/>
                  </a:lnTo>
                  <a:lnTo>
                    <a:pt x="70" y="15202"/>
                  </a:lnTo>
                  <a:lnTo>
                    <a:pt x="121" y="15348"/>
                  </a:lnTo>
                  <a:lnTo>
                    <a:pt x="190" y="15486"/>
                  </a:lnTo>
                  <a:lnTo>
                    <a:pt x="268" y="15607"/>
                  </a:lnTo>
                  <a:lnTo>
                    <a:pt x="354" y="15728"/>
                  </a:lnTo>
                  <a:lnTo>
                    <a:pt x="458" y="15840"/>
                  </a:lnTo>
                  <a:lnTo>
                    <a:pt x="561" y="15935"/>
                  </a:lnTo>
                  <a:lnTo>
                    <a:pt x="682" y="16030"/>
                  </a:lnTo>
                  <a:lnTo>
                    <a:pt x="811" y="16099"/>
                  </a:lnTo>
                  <a:lnTo>
                    <a:pt x="941" y="16168"/>
                  </a:lnTo>
                  <a:lnTo>
                    <a:pt x="1088" y="16219"/>
                  </a:lnTo>
                  <a:lnTo>
                    <a:pt x="1234" y="16254"/>
                  </a:lnTo>
                  <a:lnTo>
                    <a:pt x="1389" y="16280"/>
                  </a:lnTo>
                  <a:lnTo>
                    <a:pt x="1545" y="16289"/>
                  </a:lnTo>
                  <a:lnTo>
                    <a:pt x="15814" y="16289"/>
                  </a:lnTo>
                  <a:lnTo>
                    <a:pt x="15969" y="16280"/>
                  </a:lnTo>
                  <a:lnTo>
                    <a:pt x="16124" y="16254"/>
                  </a:lnTo>
                  <a:lnTo>
                    <a:pt x="16271" y="16219"/>
                  </a:lnTo>
                  <a:lnTo>
                    <a:pt x="16409" y="16168"/>
                  </a:lnTo>
                  <a:lnTo>
                    <a:pt x="16547" y="16099"/>
                  </a:lnTo>
                  <a:lnTo>
                    <a:pt x="16676" y="16030"/>
                  </a:lnTo>
                  <a:lnTo>
                    <a:pt x="16789" y="15935"/>
                  </a:lnTo>
                  <a:lnTo>
                    <a:pt x="16901" y="15840"/>
                  </a:lnTo>
                  <a:lnTo>
                    <a:pt x="16996" y="15728"/>
                  </a:lnTo>
                  <a:lnTo>
                    <a:pt x="17091" y="15607"/>
                  </a:lnTo>
                  <a:lnTo>
                    <a:pt x="17168" y="15486"/>
                  </a:lnTo>
                  <a:lnTo>
                    <a:pt x="17229" y="15348"/>
                  </a:lnTo>
                  <a:lnTo>
                    <a:pt x="17280" y="15202"/>
                  </a:lnTo>
                  <a:lnTo>
                    <a:pt x="17323" y="15055"/>
                  </a:lnTo>
                  <a:lnTo>
                    <a:pt x="17341" y="14908"/>
                  </a:lnTo>
                  <a:lnTo>
                    <a:pt x="17349" y="14744"/>
                  </a:lnTo>
                  <a:lnTo>
                    <a:pt x="17349" y="4409"/>
                  </a:lnTo>
                  <a:lnTo>
                    <a:pt x="15262" y="6497"/>
                  </a:lnTo>
                  <a:lnTo>
                    <a:pt x="15262" y="14201"/>
                  </a:lnTo>
                  <a:lnTo>
                    <a:pt x="2097" y="14201"/>
                  </a:lnTo>
                  <a:lnTo>
                    <a:pt x="2097" y="2097"/>
                  </a:lnTo>
                  <a:lnTo>
                    <a:pt x="10965" y="2097"/>
                  </a:lnTo>
                  <a:lnTo>
                    <a:pt x="13053" y="1"/>
                  </a:lnTo>
                  <a:close/>
                </a:path>
              </a:pathLst>
            </a:custGeom>
            <a:solidFill>
              <a:srgbClr val="03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4684843" y="2120078"/>
              <a:ext cx="327775" cy="328112"/>
            </a:xfrm>
            <a:custGeom>
              <a:rect b="b" l="l" r="r" t="t"/>
              <a:pathLst>
                <a:path extrusionOk="0" h="7808" w="7800">
                  <a:moveTo>
                    <a:pt x="3900" y="0"/>
                  </a:moveTo>
                  <a:lnTo>
                    <a:pt x="3701" y="9"/>
                  </a:lnTo>
                  <a:lnTo>
                    <a:pt x="3503" y="18"/>
                  </a:lnTo>
                  <a:lnTo>
                    <a:pt x="3304" y="43"/>
                  </a:lnTo>
                  <a:lnTo>
                    <a:pt x="3115" y="78"/>
                  </a:lnTo>
                  <a:lnTo>
                    <a:pt x="2925" y="121"/>
                  </a:lnTo>
                  <a:lnTo>
                    <a:pt x="2744" y="173"/>
                  </a:lnTo>
                  <a:lnTo>
                    <a:pt x="2563" y="233"/>
                  </a:lnTo>
                  <a:lnTo>
                    <a:pt x="2381" y="302"/>
                  </a:lnTo>
                  <a:lnTo>
                    <a:pt x="2209" y="388"/>
                  </a:lnTo>
                  <a:lnTo>
                    <a:pt x="2036" y="475"/>
                  </a:lnTo>
                  <a:lnTo>
                    <a:pt x="1881" y="561"/>
                  </a:lnTo>
                  <a:lnTo>
                    <a:pt x="1717" y="665"/>
                  </a:lnTo>
                  <a:lnTo>
                    <a:pt x="1562" y="777"/>
                  </a:lnTo>
                  <a:lnTo>
                    <a:pt x="1415" y="889"/>
                  </a:lnTo>
                  <a:lnTo>
                    <a:pt x="1277" y="1010"/>
                  </a:lnTo>
                  <a:lnTo>
                    <a:pt x="1139" y="1139"/>
                  </a:lnTo>
                  <a:lnTo>
                    <a:pt x="1010" y="1277"/>
                  </a:lnTo>
                  <a:lnTo>
                    <a:pt x="889" y="1424"/>
                  </a:lnTo>
                  <a:lnTo>
                    <a:pt x="777" y="1570"/>
                  </a:lnTo>
                  <a:lnTo>
                    <a:pt x="665" y="1717"/>
                  </a:lnTo>
                  <a:lnTo>
                    <a:pt x="561" y="1881"/>
                  </a:lnTo>
                  <a:lnTo>
                    <a:pt x="466" y="2045"/>
                  </a:lnTo>
                  <a:lnTo>
                    <a:pt x="380" y="2209"/>
                  </a:lnTo>
                  <a:lnTo>
                    <a:pt x="302" y="2381"/>
                  </a:lnTo>
                  <a:lnTo>
                    <a:pt x="233" y="2562"/>
                  </a:lnTo>
                  <a:lnTo>
                    <a:pt x="173" y="2744"/>
                  </a:lnTo>
                  <a:lnTo>
                    <a:pt x="121" y="2925"/>
                  </a:lnTo>
                  <a:lnTo>
                    <a:pt x="78" y="3115"/>
                  </a:lnTo>
                  <a:lnTo>
                    <a:pt x="43" y="3304"/>
                  </a:lnTo>
                  <a:lnTo>
                    <a:pt x="18" y="3503"/>
                  </a:lnTo>
                  <a:lnTo>
                    <a:pt x="0" y="3701"/>
                  </a:lnTo>
                  <a:lnTo>
                    <a:pt x="0" y="3900"/>
                  </a:lnTo>
                  <a:lnTo>
                    <a:pt x="0" y="4098"/>
                  </a:lnTo>
                  <a:lnTo>
                    <a:pt x="18" y="4297"/>
                  </a:lnTo>
                  <a:lnTo>
                    <a:pt x="43" y="4495"/>
                  </a:lnTo>
                  <a:lnTo>
                    <a:pt x="78" y="4685"/>
                  </a:lnTo>
                  <a:lnTo>
                    <a:pt x="121" y="4875"/>
                  </a:lnTo>
                  <a:lnTo>
                    <a:pt x="173" y="5064"/>
                  </a:lnTo>
                  <a:lnTo>
                    <a:pt x="233" y="5245"/>
                  </a:lnTo>
                  <a:lnTo>
                    <a:pt x="302" y="5418"/>
                  </a:lnTo>
                  <a:lnTo>
                    <a:pt x="380" y="5591"/>
                  </a:lnTo>
                  <a:lnTo>
                    <a:pt x="466" y="5763"/>
                  </a:lnTo>
                  <a:lnTo>
                    <a:pt x="561" y="5927"/>
                  </a:lnTo>
                  <a:lnTo>
                    <a:pt x="665" y="6082"/>
                  </a:lnTo>
                  <a:lnTo>
                    <a:pt x="777" y="6238"/>
                  </a:lnTo>
                  <a:lnTo>
                    <a:pt x="889" y="6384"/>
                  </a:lnTo>
                  <a:lnTo>
                    <a:pt x="1010" y="6522"/>
                  </a:lnTo>
                  <a:lnTo>
                    <a:pt x="1139" y="6660"/>
                  </a:lnTo>
                  <a:lnTo>
                    <a:pt x="1277" y="6790"/>
                  </a:lnTo>
                  <a:lnTo>
                    <a:pt x="1415" y="6911"/>
                  </a:lnTo>
                  <a:lnTo>
                    <a:pt x="1562" y="7031"/>
                  </a:lnTo>
                  <a:lnTo>
                    <a:pt x="1717" y="7135"/>
                  </a:lnTo>
                  <a:lnTo>
                    <a:pt x="1881" y="7238"/>
                  </a:lnTo>
                  <a:lnTo>
                    <a:pt x="2036" y="7333"/>
                  </a:lnTo>
                  <a:lnTo>
                    <a:pt x="2209" y="7419"/>
                  </a:lnTo>
                  <a:lnTo>
                    <a:pt x="2381" y="7497"/>
                  </a:lnTo>
                  <a:lnTo>
                    <a:pt x="2563" y="7566"/>
                  </a:lnTo>
                  <a:lnTo>
                    <a:pt x="2744" y="7627"/>
                  </a:lnTo>
                  <a:lnTo>
                    <a:pt x="2925" y="7678"/>
                  </a:lnTo>
                  <a:lnTo>
                    <a:pt x="3115" y="7721"/>
                  </a:lnTo>
                  <a:lnTo>
                    <a:pt x="3304" y="7756"/>
                  </a:lnTo>
                  <a:lnTo>
                    <a:pt x="3503" y="7782"/>
                  </a:lnTo>
                  <a:lnTo>
                    <a:pt x="3701" y="7799"/>
                  </a:lnTo>
                  <a:lnTo>
                    <a:pt x="3900" y="7808"/>
                  </a:lnTo>
                  <a:lnTo>
                    <a:pt x="4098" y="7799"/>
                  </a:lnTo>
                  <a:lnTo>
                    <a:pt x="4297" y="7782"/>
                  </a:lnTo>
                  <a:lnTo>
                    <a:pt x="4495" y="7756"/>
                  </a:lnTo>
                  <a:lnTo>
                    <a:pt x="4685" y="7721"/>
                  </a:lnTo>
                  <a:lnTo>
                    <a:pt x="4875" y="7678"/>
                  </a:lnTo>
                  <a:lnTo>
                    <a:pt x="5064" y="7627"/>
                  </a:lnTo>
                  <a:lnTo>
                    <a:pt x="5245" y="7566"/>
                  </a:lnTo>
                  <a:lnTo>
                    <a:pt x="5418" y="7497"/>
                  </a:lnTo>
                  <a:lnTo>
                    <a:pt x="5591" y="7419"/>
                  </a:lnTo>
                  <a:lnTo>
                    <a:pt x="5763" y="7333"/>
                  </a:lnTo>
                  <a:lnTo>
                    <a:pt x="5927" y="7238"/>
                  </a:lnTo>
                  <a:lnTo>
                    <a:pt x="6082" y="7135"/>
                  </a:lnTo>
                  <a:lnTo>
                    <a:pt x="6238" y="7031"/>
                  </a:lnTo>
                  <a:lnTo>
                    <a:pt x="6384" y="6911"/>
                  </a:lnTo>
                  <a:lnTo>
                    <a:pt x="6522" y="6790"/>
                  </a:lnTo>
                  <a:lnTo>
                    <a:pt x="6660" y="6660"/>
                  </a:lnTo>
                  <a:lnTo>
                    <a:pt x="6790" y="6522"/>
                  </a:lnTo>
                  <a:lnTo>
                    <a:pt x="6911" y="6384"/>
                  </a:lnTo>
                  <a:lnTo>
                    <a:pt x="7023" y="6238"/>
                  </a:lnTo>
                  <a:lnTo>
                    <a:pt x="7135" y="6082"/>
                  </a:lnTo>
                  <a:lnTo>
                    <a:pt x="7238" y="5927"/>
                  </a:lnTo>
                  <a:lnTo>
                    <a:pt x="7333" y="5763"/>
                  </a:lnTo>
                  <a:lnTo>
                    <a:pt x="7419" y="5591"/>
                  </a:lnTo>
                  <a:lnTo>
                    <a:pt x="7497" y="5418"/>
                  </a:lnTo>
                  <a:lnTo>
                    <a:pt x="7566" y="5245"/>
                  </a:lnTo>
                  <a:lnTo>
                    <a:pt x="7627" y="5064"/>
                  </a:lnTo>
                  <a:lnTo>
                    <a:pt x="7678" y="4875"/>
                  </a:lnTo>
                  <a:lnTo>
                    <a:pt x="7721" y="4685"/>
                  </a:lnTo>
                  <a:lnTo>
                    <a:pt x="7756" y="4495"/>
                  </a:lnTo>
                  <a:lnTo>
                    <a:pt x="7782" y="4297"/>
                  </a:lnTo>
                  <a:lnTo>
                    <a:pt x="7799" y="4098"/>
                  </a:lnTo>
                  <a:lnTo>
                    <a:pt x="7799" y="3900"/>
                  </a:lnTo>
                  <a:lnTo>
                    <a:pt x="7799" y="3701"/>
                  </a:lnTo>
                  <a:lnTo>
                    <a:pt x="7782" y="3503"/>
                  </a:lnTo>
                  <a:lnTo>
                    <a:pt x="7756" y="3304"/>
                  </a:lnTo>
                  <a:lnTo>
                    <a:pt x="7721" y="3115"/>
                  </a:lnTo>
                  <a:lnTo>
                    <a:pt x="7678" y="2925"/>
                  </a:lnTo>
                  <a:lnTo>
                    <a:pt x="7627" y="2744"/>
                  </a:lnTo>
                  <a:lnTo>
                    <a:pt x="7566" y="2562"/>
                  </a:lnTo>
                  <a:lnTo>
                    <a:pt x="7497" y="2381"/>
                  </a:lnTo>
                  <a:lnTo>
                    <a:pt x="7419" y="2209"/>
                  </a:lnTo>
                  <a:lnTo>
                    <a:pt x="7333" y="2045"/>
                  </a:lnTo>
                  <a:lnTo>
                    <a:pt x="7238" y="1881"/>
                  </a:lnTo>
                  <a:lnTo>
                    <a:pt x="7135" y="1717"/>
                  </a:lnTo>
                  <a:lnTo>
                    <a:pt x="7023" y="1570"/>
                  </a:lnTo>
                  <a:lnTo>
                    <a:pt x="6911" y="1424"/>
                  </a:lnTo>
                  <a:lnTo>
                    <a:pt x="6790" y="1277"/>
                  </a:lnTo>
                  <a:lnTo>
                    <a:pt x="6660" y="1139"/>
                  </a:lnTo>
                  <a:lnTo>
                    <a:pt x="6522" y="1010"/>
                  </a:lnTo>
                  <a:lnTo>
                    <a:pt x="6384" y="889"/>
                  </a:lnTo>
                  <a:lnTo>
                    <a:pt x="6238" y="777"/>
                  </a:lnTo>
                  <a:lnTo>
                    <a:pt x="6082" y="665"/>
                  </a:lnTo>
                  <a:lnTo>
                    <a:pt x="5927" y="561"/>
                  </a:lnTo>
                  <a:lnTo>
                    <a:pt x="5763" y="475"/>
                  </a:lnTo>
                  <a:lnTo>
                    <a:pt x="5591" y="388"/>
                  </a:lnTo>
                  <a:lnTo>
                    <a:pt x="5418" y="302"/>
                  </a:lnTo>
                  <a:lnTo>
                    <a:pt x="5245" y="233"/>
                  </a:lnTo>
                  <a:lnTo>
                    <a:pt x="5064" y="173"/>
                  </a:lnTo>
                  <a:lnTo>
                    <a:pt x="4875" y="121"/>
                  </a:lnTo>
                  <a:lnTo>
                    <a:pt x="4685" y="78"/>
                  </a:lnTo>
                  <a:lnTo>
                    <a:pt x="4495" y="43"/>
                  </a:lnTo>
                  <a:lnTo>
                    <a:pt x="4297" y="18"/>
                  </a:lnTo>
                  <a:lnTo>
                    <a:pt x="4098" y="9"/>
                  </a:lnTo>
                  <a:lnTo>
                    <a:pt x="3900" y="0"/>
                  </a:lnTo>
                  <a:close/>
                </a:path>
              </a:pathLst>
            </a:custGeom>
            <a:solidFill>
              <a:srgbClr val="F964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4825493" y="2173363"/>
              <a:ext cx="46435" cy="144305"/>
            </a:xfrm>
            <a:custGeom>
              <a:rect b="b" l="l" r="r" t="t"/>
              <a:pathLst>
                <a:path extrusionOk="0" h="3434" w="1105">
                  <a:moveTo>
                    <a:pt x="475" y="0"/>
                  </a:moveTo>
                  <a:lnTo>
                    <a:pt x="423" y="9"/>
                  </a:lnTo>
                  <a:lnTo>
                    <a:pt x="372" y="26"/>
                  </a:lnTo>
                  <a:lnTo>
                    <a:pt x="320" y="44"/>
                  </a:lnTo>
                  <a:lnTo>
                    <a:pt x="233" y="95"/>
                  </a:lnTo>
                  <a:lnTo>
                    <a:pt x="156" y="156"/>
                  </a:lnTo>
                  <a:lnTo>
                    <a:pt x="87" y="233"/>
                  </a:lnTo>
                  <a:lnTo>
                    <a:pt x="44" y="320"/>
                  </a:lnTo>
                  <a:lnTo>
                    <a:pt x="26" y="371"/>
                  </a:lnTo>
                  <a:lnTo>
                    <a:pt x="9" y="423"/>
                  </a:lnTo>
                  <a:lnTo>
                    <a:pt x="1" y="475"/>
                  </a:lnTo>
                  <a:lnTo>
                    <a:pt x="1" y="527"/>
                  </a:lnTo>
                  <a:lnTo>
                    <a:pt x="1" y="2908"/>
                  </a:lnTo>
                  <a:lnTo>
                    <a:pt x="1" y="2960"/>
                  </a:lnTo>
                  <a:lnTo>
                    <a:pt x="9" y="3020"/>
                  </a:lnTo>
                  <a:lnTo>
                    <a:pt x="26" y="3063"/>
                  </a:lnTo>
                  <a:lnTo>
                    <a:pt x="44" y="3115"/>
                  </a:lnTo>
                  <a:lnTo>
                    <a:pt x="87" y="3201"/>
                  </a:lnTo>
                  <a:lnTo>
                    <a:pt x="156" y="3279"/>
                  </a:lnTo>
                  <a:lnTo>
                    <a:pt x="233" y="3348"/>
                  </a:lnTo>
                  <a:lnTo>
                    <a:pt x="320" y="3391"/>
                  </a:lnTo>
                  <a:lnTo>
                    <a:pt x="372" y="3408"/>
                  </a:lnTo>
                  <a:lnTo>
                    <a:pt x="423" y="3425"/>
                  </a:lnTo>
                  <a:lnTo>
                    <a:pt x="475" y="3434"/>
                  </a:lnTo>
                  <a:lnTo>
                    <a:pt x="639" y="3434"/>
                  </a:lnTo>
                  <a:lnTo>
                    <a:pt x="691" y="3425"/>
                  </a:lnTo>
                  <a:lnTo>
                    <a:pt x="734" y="3408"/>
                  </a:lnTo>
                  <a:lnTo>
                    <a:pt x="786" y="3391"/>
                  </a:lnTo>
                  <a:lnTo>
                    <a:pt x="872" y="3348"/>
                  </a:lnTo>
                  <a:lnTo>
                    <a:pt x="950" y="3279"/>
                  </a:lnTo>
                  <a:lnTo>
                    <a:pt x="1019" y="3201"/>
                  </a:lnTo>
                  <a:lnTo>
                    <a:pt x="1062" y="3115"/>
                  </a:lnTo>
                  <a:lnTo>
                    <a:pt x="1079" y="3063"/>
                  </a:lnTo>
                  <a:lnTo>
                    <a:pt x="1096" y="3020"/>
                  </a:lnTo>
                  <a:lnTo>
                    <a:pt x="1105" y="2960"/>
                  </a:lnTo>
                  <a:lnTo>
                    <a:pt x="1105" y="2908"/>
                  </a:lnTo>
                  <a:lnTo>
                    <a:pt x="1105" y="527"/>
                  </a:lnTo>
                  <a:lnTo>
                    <a:pt x="1105" y="475"/>
                  </a:lnTo>
                  <a:lnTo>
                    <a:pt x="1096" y="423"/>
                  </a:lnTo>
                  <a:lnTo>
                    <a:pt x="1079" y="371"/>
                  </a:lnTo>
                  <a:lnTo>
                    <a:pt x="1062" y="320"/>
                  </a:lnTo>
                  <a:lnTo>
                    <a:pt x="1019" y="233"/>
                  </a:lnTo>
                  <a:lnTo>
                    <a:pt x="950" y="156"/>
                  </a:lnTo>
                  <a:lnTo>
                    <a:pt x="872" y="95"/>
                  </a:lnTo>
                  <a:lnTo>
                    <a:pt x="786" y="44"/>
                  </a:lnTo>
                  <a:lnTo>
                    <a:pt x="734" y="26"/>
                  </a:lnTo>
                  <a:lnTo>
                    <a:pt x="691" y="9"/>
                  </a:lnTo>
                  <a:lnTo>
                    <a:pt x="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4822972" y="2343388"/>
              <a:ext cx="51520" cy="51141"/>
            </a:xfrm>
            <a:custGeom>
              <a:rect b="b" l="l" r="r" t="t"/>
              <a:pathLst>
                <a:path extrusionOk="0" h="1217" w="1226">
                  <a:moveTo>
                    <a:pt x="552" y="1"/>
                  </a:moveTo>
                  <a:lnTo>
                    <a:pt x="492" y="9"/>
                  </a:lnTo>
                  <a:lnTo>
                    <a:pt x="432" y="26"/>
                  </a:lnTo>
                  <a:lnTo>
                    <a:pt x="380" y="44"/>
                  </a:lnTo>
                  <a:lnTo>
                    <a:pt x="319" y="70"/>
                  </a:lnTo>
                  <a:lnTo>
                    <a:pt x="276" y="104"/>
                  </a:lnTo>
                  <a:lnTo>
                    <a:pt x="224" y="139"/>
                  </a:lnTo>
                  <a:lnTo>
                    <a:pt x="181" y="182"/>
                  </a:lnTo>
                  <a:lnTo>
                    <a:pt x="138" y="225"/>
                  </a:lnTo>
                  <a:lnTo>
                    <a:pt x="104" y="268"/>
                  </a:lnTo>
                  <a:lnTo>
                    <a:pt x="78" y="320"/>
                  </a:lnTo>
                  <a:lnTo>
                    <a:pt x="52" y="371"/>
                  </a:lnTo>
                  <a:lnTo>
                    <a:pt x="35" y="432"/>
                  </a:lnTo>
                  <a:lnTo>
                    <a:pt x="17" y="484"/>
                  </a:lnTo>
                  <a:lnTo>
                    <a:pt x="9" y="544"/>
                  </a:lnTo>
                  <a:lnTo>
                    <a:pt x="0" y="613"/>
                  </a:lnTo>
                  <a:lnTo>
                    <a:pt x="9" y="673"/>
                  </a:lnTo>
                  <a:lnTo>
                    <a:pt x="17" y="734"/>
                  </a:lnTo>
                  <a:lnTo>
                    <a:pt x="35" y="794"/>
                  </a:lnTo>
                  <a:lnTo>
                    <a:pt x="52" y="846"/>
                  </a:lnTo>
                  <a:lnTo>
                    <a:pt x="78" y="898"/>
                  </a:lnTo>
                  <a:lnTo>
                    <a:pt x="104" y="949"/>
                  </a:lnTo>
                  <a:lnTo>
                    <a:pt x="138" y="1001"/>
                  </a:lnTo>
                  <a:lnTo>
                    <a:pt x="181" y="1044"/>
                  </a:lnTo>
                  <a:lnTo>
                    <a:pt x="224" y="1079"/>
                  </a:lnTo>
                  <a:lnTo>
                    <a:pt x="276" y="1113"/>
                  </a:lnTo>
                  <a:lnTo>
                    <a:pt x="319" y="1148"/>
                  </a:lnTo>
                  <a:lnTo>
                    <a:pt x="380" y="1174"/>
                  </a:lnTo>
                  <a:lnTo>
                    <a:pt x="432" y="1191"/>
                  </a:lnTo>
                  <a:lnTo>
                    <a:pt x="492" y="1208"/>
                  </a:lnTo>
                  <a:lnTo>
                    <a:pt x="552" y="1217"/>
                  </a:lnTo>
                  <a:lnTo>
                    <a:pt x="673" y="1217"/>
                  </a:lnTo>
                  <a:lnTo>
                    <a:pt x="733" y="1208"/>
                  </a:lnTo>
                  <a:lnTo>
                    <a:pt x="794" y="1191"/>
                  </a:lnTo>
                  <a:lnTo>
                    <a:pt x="854" y="1174"/>
                  </a:lnTo>
                  <a:lnTo>
                    <a:pt x="906" y="1148"/>
                  </a:lnTo>
                  <a:lnTo>
                    <a:pt x="958" y="1113"/>
                  </a:lnTo>
                  <a:lnTo>
                    <a:pt x="1001" y="1079"/>
                  </a:lnTo>
                  <a:lnTo>
                    <a:pt x="1044" y="1044"/>
                  </a:lnTo>
                  <a:lnTo>
                    <a:pt x="1087" y="1001"/>
                  </a:lnTo>
                  <a:lnTo>
                    <a:pt x="1122" y="949"/>
                  </a:lnTo>
                  <a:lnTo>
                    <a:pt x="1148" y="898"/>
                  </a:lnTo>
                  <a:lnTo>
                    <a:pt x="1173" y="846"/>
                  </a:lnTo>
                  <a:lnTo>
                    <a:pt x="1199" y="794"/>
                  </a:lnTo>
                  <a:lnTo>
                    <a:pt x="1208" y="734"/>
                  </a:lnTo>
                  <a:lnTo>
                    <a:pt x="1217" y="673"/>
                  </a:lnTo>
                  <a:lnTo>
                    <a:pt x="1225" y="613"/>
                  </a:lnTo>
                  <a:lnTo>
                    <a:pt x="1217" y="544"/>
                  </a:lnTo>
                  <a:lnTo>
                    <a:pt x="1208" y="484"/>
                  </a:lnTo>
                  <a:lnTo>
                    <a:pt x="1199" y="432"/>
                  </a:lnTo>
                  <a:lnTo>
                    <a:pt x="1173" y="371"/>
                  </a:lnTo>
                  <a:lnTo>
                    <a:pt x="1148" y="320"/>
                  </a:lnTo>
                  <a:lnTo>
                    <a:pt x="1122" y="268"/>
                  </a:lnTo>
                  <a:lnTo>
                    <a:pt x="1087" y="225"/>
                  </a:lnTo>
                  <a:lnTo>
                    <a:pt x="1044" y="182"/>
                  </a:lnTo>
                  <a:lnTo>
                    <a:pt x="1001" y="139"/>
                  </a:lnTo>
                  <a:lnTo>
                    <a:pt x="958" y="104"/>
                  </a:lnTo>
                  <a:lnTo>
                    <a:pt x="906" y="70"/>
                  </a:lnTo>
                  <a:lnTo>
                    <a:pt x="854" y="44"/>
                  </a:lnTo>
                  <a:lnTo>
                    <a:pt x="794" y="26"/>
                  </a:lnTo>
                  <a:lnTo>
                    <a:pt x="733" y="9"/>
                  </a:lnTo>
                  <a:lnTo>
                    <a:pt x="6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4497420" y="1527680"/>
              <a:ext cx="469517" cy="469517"/>
            </a:xfrm>
            <a:custGeom>
              <a:rect b="b" l="l" r="r" t="t"/>
              <a:pathLst>
                <a:path extrusionOk="0" h="11173" w="11173">
                  <a:moveTo>
                    <a:pt x="9058" y="1"/>
                  </a:moveTo>
                  <a:lnTo>
                    <a:pt x="8998" y="9"/>
                  </a:lnTo>
                  <a:lnTo>
                    <a:pt x="8946" y="18"/>
                  </a:lnTo>
                  <a:lnTo>
                    <a:pt x="8886" y="27"/>
                  </a:lnTo>
                  <a:lnTo>
                    <a:pt x="8834" y="53"/>
                  </a:lnTo>
                  <a:lnTo>
                    <a:pt x="8782" y="70"/>
                  </a:lnTo>
                  <a:lnTo>
                    <a:pt x="8731" y="104"/>
                  </a:lnTo>
                  <a:lnTo>
                    <a:pt x="8679" y="139"/>
                  </a:lnTo>
                  <a:lnTo>
                    <a:pt x="8636" y="182"/>
                  </a:lnTo>
                  <a:lnTo>
                    <a:pt x="0" y="8809"/>
                  </a:lnTo>
                  <a:lnTo>
                    <a:pt x="2373" y="11173"/>
                  </a:lnTo>
                  <a:lnTo>
                    <a:pt x="11000" y="2546"/>
                  </a:lnTo>
                  <a:lnTo>
                    <a:pt x="11043" y="2503"/>
                  </a:lnTo>
                  <a:lnTo>
                    <a:pt x="11077" y="2451"/>
                  </a:lnTo>
                  <a:lnTo>
                    <a:pt x="11103" y="2399"/>
                  </a:lnTo>
                  <a:lnTo>
                    <a:pt x="11129" y="2347"/>
                  </a:lnTo>
                  <a:lnTo>
                    <a:pt x="11146" y="2296"/>
                  </a:lnTo>
                  <a:lnTo>
                    <a:pt x="11163" y="2235"/>
                  </a:lnTo>
                  <a:lnTo>
                    <a:pt x="11172" y="2175"/>
                  </a:lnTo>
                  <a:lnTo>
                    <a:pt x="11172" y="2123"/>
                  </a:lnTo>
                  <a:lnTo>
                    <a:pt x="11172" y="2063"/>
                  </a:lnTo>
                  <a:lnTo>
                    <a:pt x="11163" y="2002"/>
                  </a:lnTo>
                  <a:lnTo>
                    <a:pt x="11146" y="1950"/>
                  </a:lnTo>
                  <a:lnTo>
                    <a:pt x="11129" y="1899"/>
                  </a:lnTo>
                  <a:lnTo>
                    <a:pt x="11103" y="1838"/>
                  </a:lnTo>
                  <a:lnTo>
                    <a:pt x="11077" y="1787"/>
                  </a:lnTo>
                  <a:lnTo>
                    <a:pt x="11043" y="1743"/>
                  </a:lnTo>
                  <a:lnTo>
                    <a:pt x="11000" y="1700"/>
                  </a:lnTo>
                  <a:lnTo>
                    <a:pt x="9481" y="182"/>
                  </a:lnTo>
                  <a:lnTo>
                    <a:pt x="9438" y="139"/>
                  </a:lnTo>
                  <a:lnTo>
                    <a:pt x="9386" y="104"/>
                  </a:lnTo>
                  <a:lnTo>
                    <a:pt x="9335" y="70"/>
                  </a:lnTo>
                  <a:lnTo>
                    <a:pt x="9283" y="53"/>
                  </a:lnTo>
                  <a:lnTo>
                    <a:pt x="9231" y="27"/>
                  </a:lnTo>
                  <a:lnTo>
                    <a:pt x="9171" y="18"/>
                  </a:lnTo>
                  <a:lnTo>
                    <a:pt x="9119" y="9"/>
                  </a:lnTo>
                  <a:lnTo>
                    <a:pt x="9058" y="1"/>
                  </a:lnTo>
                  <a:close/>
                </a:path>
              </a:pathLst>
            </a:custGeom>
            <a:solidFill>
              <a:srgbClr val="03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4433251" y="1928285"/>
              <a:ext cx="133421" cy="133463"/>
            </a:xfrm>
            <a:custGeom>
              <a:rect b="b" l="l" r="r" t="t"/>
              <a:pathLst>
                <a:path extrusionOk="0" h="3176" w="3175">
                  <a:moveTo>
                    <a:pt x="811" y="1"/>
                  </a:moveTo>
                  <a:lnTo>
                    <a:pt x="17" y="2606"/>
                  </a:lnTo>
                  <a:lnTo>
                    <a:pt x="0" y="2666"/>
                  </a:lnTo>
                  <a:lnTo>
                    <a:pt x="0" y="2727"/>
                  </a:lnTo>
                  <a:lnTo>
                    <a:pt x="0" y="2787"/>
                  </a:lnTo>
                  <a:lnTo>
                    <a:pt x="9" y="2847"/>
                  </a:lnTo>
                  <a:lnTo>
                    <a:pt x="35" y="2899"/>
                  </a:lnTo>
                  <a:lnTo>
                    <a:pt x="61" y="2951"/>
                  </a:lnTo>
                  <a:lnTo>
                    <a:pt x="86" y="3003"/>
                  </a:lnTo>
                  <a:lnTo>
                    <a:pt x="130" y="3046"/>
                  </a:lnTo>
                  <a:lnTo>
                    <a:pt x="173" y="3080"/>
                  </a:lnTo>
                  <a:lnTo>
                    <a:pt x="216" y="3115"/>
                  </a:lnTo>
                  <a:lnTo>
                    <a:pt x="268" y="3141"/>
                  </a:lnTo>
                  <a:lnTo>
                    <a:pt x="328" y="3158"/>
                  </a:lnTo>
                  <a:lnTo>
                    <a:pt x="388" y="3175"/>
                  </a:lnTo>
                  <a:lnTo>
                    <a:pt x="509" y="3175"/>
                  </a:lnTo>
                  <a:lnTo>
                    <a:pt x="570" y="3158"/>
                  </a:lnTo>
                  <a:lnTo>
                    <a:pt x="3175" y="2364"/>
                  </a:lnTo>
                  <a:lnTo>
                    <a:pt x="811" y="1"/>
                  </a:lnTo>
                  <a:close/>
                </a:path>
              </a:pathLst>
            </a:custGeom>
            <a:solidFill>
              <a:srgbClr val="03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9"/>
          <p:cNvSpPr txBox="1"/>
          <p:nvPr/>
        </p:nvSpPr>
        <p:spPr>
          <a:xfrm>
            <a:off x="0" y="4694100"/>
            <a:ext cx="18066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800">
                <a:solidFill>
                  <a:schemeClr val="dk1"/>
                </a:solidFill>
              </a:rPr>
              <a:t>ACM Code of Ethics and Professional Conduct. (n.d)</a:t>
            </a:r>
            <a:endParaRPr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3303675" y="4106550"/>
            <a:ext cx="2279100" cy="1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Logs that show </a:t>
            </a:r>
            <a:endParaRPr sz="1500"/>
          </a:p>
          <a:p>
            <a:pPr indent="0" lvl="0" marL="0" rtl="0" algn="l">
              <a:spcBef>
                <a:spcPts val="0"/>
              </a:spcBef>
              <a:spcAft>
                <a:spcPts val="0"/>
              </a:spcAft>
              <a:buNone/>
            </a:pPr>
            <a:r>
              <a:rPr lang="en" sz="1500"/>
              <a:t>website/service that </a:t>
            </a:r>
            <a:endParaRPr sz="1500"/>
          </a:p>
          <a:p>
            <a:pPr indent="0" lvl="0" marL="0" rtl="0" algn="l">
              <a:spcBef>
                <a:spcPts val="0"/>
              </a:spcBef>
              <a:spcAft>
                <a:spcPts val="0"/>
              </a:spcAft>
              <a:buNone/>
            </a:pPr>
            <a:r>
              <a:rPr lang="en" sz="1500"/>
              <a:t>accessed to your data</a:t>
            </a:r>
            <a:endParaRPr b="1" sz="1100"/>
          </a:p>
        </p:txBody>
      </p:sp>
      <p:pic>
        <p:nvPicPr>
          <p:cNvPr id="229" name="Google Shape;229;p30"/>
          <p:cNvPicPr preferRelativeResize="0"/>
          <p:nvPr/>
        </p:nvPicPr>
        <p:blipFill>
          <a:blip r:embed="rId3">
            <a:alphaModFix/>
          </a:blip>
          <a:stretch>
            <a:fillRect/>
          </a:stretch>
        </p:blipFill>
        <p:spPr>
          <a:xfrm>
            <a:off x="3398091" y="672775"/>
            <a:ext cx="1696459" cy="3433775"/>
          </a:xfrm>
          <a:prstGeom prst="rect">
            <a:avLst/>
          </a:prstGeom>
          <a:noFill/>
          <a:ln>
            <a:noFill/>
          </a:ln>
        </p:spPr>
      </p:pic>
      <p:sp>
        <p:nvSpPr>
          <p:cNvPr id="230" name="Google Shape;230;p30"/>
          <p:cNvSpPr txBox="1"/>
          <p:nvPr>
            <p:ph type="title"/>
          </p:nvPr>
        </p:nvSpPr>
        <p:spPr>
          <a:xfrm>
            <a:off x="182925" y="10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a:latin typeface="Fira Sans Extra Condensed"/>
                <a:ea typeface="Fira Sans Extra Condensed"/>
                <a:cs typeface="Fira Sans Extra Condensed"/>
                <a:sym typeface="Fira Sans Extra Condensed"/>
              </a:rPr>
              <a:t>Prototype Demonstration: Log</a:t>
            </a:r>
            <a:endParaRPr b="1">
              <a:latin typeface="Fira Sans Extra Condensed"/>
              <a:ea typeface="Fira Sans Extra Condensed"/>
              <a:cs typeface="Fira Sans Extra Condensed"/>
              <a:sym typeface="Fira Sans Extra Condensed"/>
            </a:endParaRPr>
          </a:p>
        </p:txBody>
      </p:sp>
      <p:pic>
        <p:nvPicPr>
          <p:cNvPr id="231" name="Google Shape;231;p30"/>
          <p:cNvPicPr preferRelativeResize="0"/>
          <p:nvPr/>
        </p:nvPicPr>
        <p:blipFill>
          <a:blip r:embed="rId4">
            <a:alphaModFix/>
          </a:blip>
          <a:stretch>
            <a:fillRect/>
          </a:stretch>
        </p:blipFill>
        <p:spPr>
          <a:xfrm>
            <a:off x="313737" y="1435250"/>
            <a:ext cx="1696450" cy="3461576"/>
          </a:xfrm>
          <a:prstGeom prst="rect">
            <a:avLst/>
          </a:prstGeom>
          <a:noFill/>
          <a:ln>
            <a:noFill/>
          </a:ln>
        </p:spPr>
      </p:pic>
      <p:pic>
        <p:nvPicPr>
          <p:cNvPr id="232" name="Google Shape;232;p30"/>
          <p:cNvPicPr preferRelativeResize="0"/>
          <p:nvPr/>
        </p:nvPicPr>
        <p:blipFill>
          <a:blip r:embed="rId5">
            <a:alphaModFix/>
          </a:blip>
          <a:stretch>
            <a:fillRect/>
          </a:stretch>
        </p:blipFill>
        <p:spPr>
          <a:xfrm>
            <a:off x="6695975" y="1502938"/>
            <a:ext cx="1722576" cy="3461575"/>
          </a:xfrm>
          <a:prstGeom prst="rect">
            <a:avLst/>
          </a:prstGeom>
          <a:noFill/>
          <a:ln>
            <a:noFill/>
          </a:ln>
        </p:spPr>
      </p:pic>
      <p:cxnSp>
        <p:nvCxnSpPr>
          <p:cNvPr id="233" name="Google Shape;233;p30"/>
          <p:cNvCxnSpPr/>
          <p:nvPr/>
        </p:nvCxnSpPr>
        <p:spPr>
          <a:xfrm flipH="1">
            <a:off x="2117400" y="2296325"/>
            <a:ext cx="1266300" cy="879900"/>
          </a:xfrm>
          <a:prstGeom prst="straightConnector1">
            <a:avLst/>
          </a:prstGeom>
          <a:noFill/>
          <a:ln cap="flat" cmpd="sng" w="28575">
            <a:solidFill>
              <a:schemeClr val="dk2"/>
            </a:solidFill>
            <a:prstDash val="solid"/>
            <a:round/>
            <a:headEnd len="med" w="med" type="none"/>
            <a:tailEnd len="med" w="med" type="triangle"/>
          </a:ln>
        </p:spPr>
      </p:cxnSp>
      <p:cxnSp>
        <p:nvCxnSpPr>
          <p:cNvPr id="234" name="Google Shape;234;p30"/>
          <p:cNvCxnSpPr/>
          <p:nvPr/>
        </p:nvCxnSpPr>
        <p:spPr>
          <a:xfrm>
            <a:off x="4814425" y="3512475"/>
            <a:ext cx="1480800" cy="135900"/>
          </a:xfrm>
          <a:prstGeom prst="straightConnector1">
            <a:avLst/>
          </a:prstGeom>
          <a:noFill/>
          <a:ln cap="flat" cmpd="sng" w="28575">
            <a:solidFill>
              <a:schemeClr val="dk2"/>
            </a:solidFill>
            <a:prstDash val="solid"/>
            <a:round/>
            <a:headEnd len="med" w="med" type="none"/>
            <a:tailEnd len="med" w="med" type="triangle"/>
          </a:ln>
        </p:spPr>
      </p:cxnSp>
      <p:sp>
        <p:nvSpPr>
          <p:cNvPr id="235" name="Google Shape;235;p30"/>
          <p:cNvSpPr txBox="1"/>
          <p:nvPr/>
        </p:nvSpPr>
        <p:spPr>
          <a:xfrm>
            <a:off x="182925" y="718725"/>
            <a:ext cx="3329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2"/>
                </a:solidFill>
              </a:rPr>
              <a:t>Asks user’s confirmation to </a:t>
            </a:r>
            <a:endParaRPr sz="1500">
              <a:solidFill>
                <a:schemeClr val="dk2"/>
              </a:solidFill>
            </a:endParaRPr>
          </a:p>
          <a:p>
            <a:pPr indent="0" lvl="0" marL="0" rtl="0" algn="l">
              <a:lnSpc>
                <a:spcPct val="115000"/>
              </a:lnSpc>
              <a:spcBef>
                <a:spcPts val="0"/>
              </a:spcBef>
              <a:spcAft>
                <a:spcPts val="0"/>
              </a:spcAft>
              <a:buNone/>
            </a:pPr>
            <a:r>
              <a:rPr lang="en" sz="1500">
                <a:solidFill>
                  <a:schemeClr val="dk2"/>
                </a:solidFill>
              </a:rPr>
              <a:t>unsubscribe chosen website/service </a:t>
            </a:r>
            <a:endParaRPr/>
          </a:p>
        </p:txBody>
      </p:sp>
      <p:sp>
        <p:nvSpPr>
          <p:cNvPr id="236" name="Google Shape;236;p30"/>
          <p:cNvSpPr txBox="1"/>
          <p:nvPr/>
        </p:nvSpPr>
        <p:spPr>
          <a:xfrm>
            <a:off x="2153200" y="1797575"/>
            <a:ext cx="17226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rPr>
              <a:t>Clicking on the </a:t>
            </a:r>
            <a:endParaRPr sz="1300">
              <a:solidFill>
                <a:schemeClr val="dk2"/>
              </a:solidFill>
            </a:endParaRPr>
          </a:p>
          <a:p>
            <a:pPr indent="0" lvl="0" marL="0" rtl="0" algn="l">
              <a:lnSpc>
                <a:spcPct val="115000"/>
              </a:lnSpc>
              <a:spcBef>
                <a:spcPts val="0"/>
              </a:spcBef>
              <a:spcAft>
                <a:spcPts val="0"/>
              </a:spcAft>
              <a:buNone/>
            </a:pPr>
            <a:r>
              <a:rPr lang="en" sz="1300">
                <a:solidFill>
                  <a:schemeClr val="dk2"/>
                </a:solidFill>
              </a:rPr>
              <a:t>trash icon will</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prompt</a:t>
            </a:r>
            <a:endParaRPr sz="1300"/>
          </a:p>
        </p:txBody>
      </p:sp>
      <p:sp>
        <p:nvSpPr>
          <p:cNvPr id="237" name="Google Shape;237;p30"/>
          <p:cNvSpPr txBox="1"/>
          <p:nvPr/>
        </p:nvSpPr>
        <p:spPr>
          <a:xfrm>
            <a:off x="5050475" y="2367900"/>
            <a:ext cx="16455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rPr>
              <a:t>Clicking on connect </a:t>
            </a:r>
            <a:endParaRPr sz="1300">
              <a:solidFill>
                <a:schemeClr val="dk2"/>
              </a:solidFill>
            </a:endParaRPr>
          </a:p>
          <a:p>
            <a:pPr indent="0" lvl="0" marL="0" rtl="0" algn="l">
              <a:lnSpc>
                <a:spcPct val="115000"/>
              </a:lnSpc>
              <a:spcBef>
                <a:spcPts val="0"/>
              </a:spcBef>
              <a:spcAft>
                <a:spcPts val="0"/>
              </a:spcAft>
              <a:buNone/>
            </a:pPr>
            <a:r>
              <a:rPr lang="en" sz="1300">
                <a:solidFill>
                  <a:schemeClr val="dk2"/>
                </a:solidFill>
              </a:rPr>
              <a:t>new account will </a:t>
            </a:r>
            <a:endParaRPr sz="13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2"/>
                </a:solidFill>
              </a:rPr>
              <a:t>trigger </a:t>
            </a:r>
            <a:endParaRPr sz="1300"/>
          </a:p>
        </p:txBody>
      </p:sp>
      <p:sp>
        <p:nvSpPr>
          <p:cNvPr id="238" name="Google Shape;238;p30"/>
          <p:cNvSpPr txBox="1"/>
          <p:nvPr/>
        </p:nvSpPr>
        <p:spPr>
          <a:xfrm>
            <a:off x="6259450" y="223250"/>
            <a:ext cx="41205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rPr>
              <a:t>Overlay will pop up that enables </a:t>
            </a:r>
            <a:endParaRPr sz="1500">
              <a:solidFill>
                <a:schemeClr val="dk2"/>
              </a:solidFill>
            </a:endParaRPr>
          </a:p>
          <a:p>
            <a:pPr indent="0" lvl="0" marL="0" rtl="0" algn="l">
              <a:lnSpc>
                <a:spcPct val="115000"/>
              </a:lnSpc>
              <a:spcBef>
                <a:spcPts val="0"/>
              </a:spcBef>
              <a:spcAft>
                <a:spcPts val="0"/>
              </a:spcAft>
              <a:buNone/>
            </a:pPr>
            <a:r>
              <a:rPr lang="en" sz="1500">
                <a:solidFill>
                  <a:schemeClr val="dk2"/>
                </a:solidFill>
              </a:rPr>
              <a:t>user to link to an account </a:t>
            </a:r>
            <a:endParaRPr sz="1500">
              <a:solidFill>
                <a:schemeClr val="dk2"/>
              </a:solidFill>
            </a:endParaRPr>
          </a:p>
          <a:p>
            <a:pPr indent="0" lvl="0" marL="0" rtl="0" algn="l">
              <a:lnSpc>
                <a:spcPct val="115000"/>
              </a:lnSpc>
              <a:spcBef>
                <a:spcPts val="0"/>
              </a:spcBef>
              <a:spcAft>
                <a:spcPts val="0"/>
              </a:spcAft>
              <a:buNone/>
            </a:pPr>
            <a:r>
              <a:rPr lang="en" sz="1500">
                <a:solidFill>
                  <a:schemeClr val="dk2"/>
                </a:solidFill>
              </a:rPr>
              <a:t>which then the app will monitor </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2"/>
                </a:solidFill>
              </a:rPr>
              <a:t>the dataflow of the app</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57725" y="88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Fira Sans Extra Condensed"/>
                <a:ea typeface="Fira Sans Extra Condensed"/>
                <a:cs typeface="Fira Sans Extra Condensed"/>
                <a:sym typeface="Fira Sans Extra Condensed"/>
              </a:rPr>
              <a:t>Prototype Demonstration: Firewall Feature</a:t>
            </a:r>
            <a:endParaRPr b="1" sz="2820">
              <a:latin typeface="Fira Sans Extra Condensed"/>
              <a:ea typeface="Fira Sans Extra Condensed"/>
              <a:cs typeface="Fira Sans Extra Condensed"/>
              <a:sym typeface="Fira Sans Extra Condensed"/>
            </a:endParaRPr>
          </a:p>
        </p:txBody>
      </p:sp>
      <p:pic>
        <p:nvPicPr>
          <p:cNvPr id="244" name="Google Shape;244;p31"/>
          <p:cNvPicPr preferRelativeResize="0"/>
          <p:nvPr/>
        </p:nvPicPr>
        <p:blipFill rotWithShape="1">
          <a:blip r:embed="rId3">
            <a:alphaModFix/>
          </a:blip>
          <a:srcRect b="1023" l="2487" r="1855" t="3328"/>
          <a:stretch/>
        </p:blipFill>
        <p:spPr>
          <a:xfrm>
            <a:off x="2646425" y="1207000"/>
            <a:ext cx="1789925" cy="3552449"/>
          </a:xfrm>
          <a:prstGeom prst="rect">
            <a:avLst/>
          </a:prstGeom>
          <a:noFill/>
          <a:ln>
            <a:noFill/>
          </a:ln>
        </p:spPr>
      </p:pic>
      <p:pic>
        <p:nvPicPr>
          <p:cNvPr id="245" name="Google Shape;245;p31"/>
          <p:cNvPicPr preferRelativeResize="0"/>
          <p:nvPr/>
        </p:nvPicPr>
        <p:blipFill rotWithShape="1">
          <a:blip r:embed="rId4">
            <a:alphaModFix/>
          </a:blip>
          <a:srcRect b="1222" l="3045" r="4378" t="958"/>
          <a:stretch/>
        </p:blipFill>
        <p:spPr>
          <a:xfrm>
            <a:off x="4482850" y="1207000"/>
            <a:ext cx="1740394" cy="3552450"/>
          </a:xfrm>
          <a:prstGeom prst="rect">
            <a:avLst/>
          </a:prstGeom>
          <a:noFill/>
          <a:ln>
            <a:noFill/>
          </a:ln>
        </p:spPr>
      </p:pic>
      <p:sp>
        <p:nvSpPr>
          <p:cNvPr id="246" name="Google Shape;246;p31"/>
          <p:cNvSpPr txBox="1"/>
          <p:nvPr/>
        </p:nvSpPr>
        <p:spPr>
          <a:xfrm>
            <a:off x="231450" y="1052625"/>
            <a:ext cx="20094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Firewall feature that detects and prevents websites and services from attempting to collect your data without your consent</a:t>
            </a:r>
            <a:endParaRPr sz="1300"/>
          </a:p>
        </p:txBody>
      </p:sp>
      <p:sp>
        <p:nvSpPr>
          <p:cNvPr id="247" name="Google Shape;247;p31"/>
          <p:cNvSpPr txBox="1"/>
          <p:nvPr/>
        </p:nvSpPr>
        <p:spPr>
          <a:xfrm>
            <a:off x="6448750" y="1372863"/>
            <a:ext cx="2414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Configure filter to customize how the firewall protects your data and under what conditions should the firewall block the connection</a:t>
            </a:r>
            <a:endParaRPr sz="1300"/>
          </a:p>
        </p:txBody>
      </p:sp>
      <p:sp>
        <p:nvSpPr>
          <p:cNvPr id="248" name="Google Shape;248;p31"/>
          <p:cNvSpPr txBox="1"/>
          <p:nvPr/>
        </p:nvSpPr>
        <p:spPr>
          <a:xfrm>
            <a:off x="6588250" y="3072375"/>
            <a:ext cx="21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9" name="Google Shape;249;p31"/>
          <p:cNvSpPr txBox="1"/>
          <p:nvPr/>
        </p:nvSpPr>
        <p:spPr>
          <a:xfrm>
            <a:off x="6477400" y="3472575"/>
            <a:ext cx="2356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Generate a block report for user to view</a:t>
            </a:r>
            <a:endParaRPr sz="1300"/>
          </a:p>
        </p:txBody>
      </p:sp>
      <p:cxnSp>
        <p:nvCxnSpPr>
          <p:cNvPr id="250" name="Google Shape;250;p31"/>
          <p:cNvCxnSpPr>
            <a:stCxn id="246" idx="3"/>
          </p:cNvCxnSpPr>
          <p:nvPr/>
        </p:nvCxnSpPr>
        <p:spPr>
          <a:xfrm>
            <a:off x="2240850" y="1745325"/>
            <a:ext cx="1021200" cy="478200"/>
          </a:xfrm>
          <a:prstGeom prst="straightConnector1">
            <a:avLst/>
          </a:prstGeom>
          <a:noFill/>
          <a:ln cap="flat" cmpd="sng" w="28575">
            <a:solidFill>
              <a:schemeClr val="dk2"/>
            </a:solidFill>
            <a:prstDash val="solid"/>
            <a:round/>
            <a:headEnd len="med" w="med" type="none"/>
            <a:tailEnd len="med" w="med" type="triangle"/>
          </a:ln>
        </p:spPr>
      </p:cxnSp>
      <p:sp>
        <p:nvSpPr>
          <p:cNvPr id="251" name="Google Shape;251;p31"/>
          <p:cNvSpPr/>
          <p:nvPr/>
        </p:nvSpPr>
        <p:spPr>
          <a:xfrm>
            <a:off x="4663450" y="2304300"/>
            <a:ext cx="685800" cy="267300"/>
          </a:xfrm>
          <a:prstGeom prst="roundRect">
            <a:avLst>
              <a:gd fmla="val 16667" name="adj"/>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4622300" y="2962650"/>
            <a:ext cx="1467600" cy="1193400"/>
          </a:xfrm>
          <a:prstGeom prst="roundRect">
            <a:avLst>
              <a:gd fmla="val 16667" name="adj"/>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1"/>
          <p:cNvCxnSpPr>
            <a:stCxn id="247" idx="1"/>
            <a:endCxn id="251" idx="3"/>
          </p:cNvCxnSpPr>
          <p:nvPr/>
        </p:nvCxnSpPr>
        <p:spPr>
          <a:xfrm flipH="1">
            <a:off x="5349250" y="1965513"/>
            <a:ext cx="1099500" cy="472500"/>
          </a:xfrm>
          <a:prstGeom prst="straightConnector1">
            <a:avLst/>
          </a:prstGeom>
          <a:noFill/>
          <a:ln cap="flat" cmpd="sng" w="28575">
            <a:solidFill>
              <a:schemeClr val="dk2"/>
            </a:solidFill>
            <a:prstDash val="solid"/>
            <a:round/>
            <a:headEnd len="med" w="med" type="none"/>
            <a:tailEnd len="med" w="med" type="triangle"/>
          </a:ln>
        </p:spPr>
      </p:cxnSp>
      <p:cxnSp>
        <p:nvCxnSpPr>
          <p:cNvPr id="254" name="Google Shape;254;p31"/>
          <p:cNvCxnSpPr>
            <a:stCxn id="249" idx="1"/>
            <a:endCxn id="252" idx="3"/>
          </p:cNvCxnSpPr>
          <p:nvPr/>
        </p:nvCxnSpPr>
        <p:spPr>
          <a:xfrm rot="10800000">
            <a:off x="6089800" y="3559275"/>
            <a:ext cx="387600" cy="205800"/>
          </a:xfrm>
          <a:prstGeom prst="straightConnector1">
            <a:avLst/>
          </a:prstGeom>
          <a:noFill/>
          <a:ln cap="flat" cmpd="sng" w="28575">
            <a:solidFill>
              <a:schemeClr val="dk2"/>
            </a:solidFill>
            <a:prstDash val="solid"/>
            <a:round/>
            <a:headEnd len="med" w="med" type="none"/>
            <a:tailEnd len="med" w="med" type="triangle"/>
          </a:ln>
        </p:spPr>
      </p:cxnSp>
      <p:sp>
        <p:nvSpPr>
          <p:cNvPr id="255" name="Google Shape;255;p31"/>
          <p:cNvSpPr txBox="1"/>
          <p:nvPr/>
        </p:nvSpPr>
        <p:spPr>
          <a:xfrm>
            <a:off x="231450" y="3168975"/>
            <a:ext cx="20094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u="sng"/>
              <a:t>Fun </a:t>
            </a:r>
            <a:r>
              <a:rPr b="1" lang="en" sz="1300" u="sng"/>
              <a:t>Fact</a:t>
            </a:r>
            <a:r>
              <a:rPr lang="en" sz="1300" u="sng"/>
              <a:t>:</a:t>
            </a:r>
            <a:endParaRPr sz="1300" u="sng"/>
          </a:p>
          <a:p>
            <a:pPr indent="0" lvl="0" marL="0" rtl="0" algn="ctr">
              <a:spcBef>
                <a:spcPts val="0"/>
              </a:spcBef>
              <a:spcAft>
                <a:spcPts val="0"/>
              </a:spcAft>
              <a:buNone/>
            </a:pPr>
            <a:r>
              <a:rPr b="1" lang="en" sz="1300"/>
              <a:t>32%</a:t>
            </a:r>
            <a:r>
              <a:rPr lang="en" sz="1300"/>
              <a:t> of the population </a:t>
            </a:r>
            <a:endParaRPr sz="1300"/>
          </a:p>
          <a:p>
            <a:pPr indent="0" lvl="0" marL="0" rtl="0" algn="ctr">
              <a:spcBef>
                <a:spcPts val="0"/>
              </a:spcBef>
              <a:spcAft>
                <a:spcPts val="0"/>
              </a:spcAft>
              <a:buNone/>
            </a:pPr>
            <a:r>
              <a:rPr lang="en" sz="1300"/>
              <a:t>w</a:t>
            </a:r>
            <a:r>
              <a:rPr lang="en" sz="1300"/>
              <a:t>orldwide </a:t>
            </a:r>
            <a:r>
              <a:rPr b="1" lang="en" sz="1300"/>
              <a:t>uses desktop</a:t>
            </a:r>
            <a:endParaRPr b="1" sz="1300"/>
          </a:p>
          <a:p>
            <a:pPr indent="0" lvl="0" marL="0" rtl="0" algn="ctr">
              <a:spcBef>
                <a:spcPts val="0"/>
              </a:spcBef>
              <a:spcAft>
                <a:spcPts val="0"/>
              </a:spcAft>
              <a:buNone/>
            </a:pPr>
            <a:r>
              <a:rPr lang="en" sz="1300"/>
              <a:t>t</a:t>
            </a:r>
            <a:r>
              <a:rPr lang="en" sz="1300"/>
              <a:t>o visit websites while </a:t>
            </a:r>
            <a:endParaRPr sz="1300"/>
          </a:p>
          <a:p>
            <a:pPr indent="0" lvl="0" marL="0" rtl="0" algn="ctr">
              <a:spcBef>
                <a:spcPts val="0"/>
              </a:spcBef>
              <a:spcAft>
                <a:spcPts val="0"/>
              </a:spcAft>
              <a:buNone/>
            </a:pPr>
            <a:r>
              <a:rPr lang="en" sz="1300"/>
              <a:t>t</a:t>
            </a:r>
            <a:r>
              <a:rPr lang="en" sz="1300"/>
              <a:t>he other</a:t>
            </a:r>
            <a:r>
              <a:rPr b="1" lang="en" sz="1300"/>
              <a:t> 68% uses mobiles</a:t>
            </a:r>
            <a:endParaRPr b="1" sz="1300"/>
          </a:p>
          <a:p>
            <a:pPr indent="0" lvl="0" marL="0" rtl="0" algn="ctr">
              <a:spcBef>
                <a:spcPts val="0"/>
              </a:spcBef>
              <a:spcAft>
                <a:spcPts val="0"/>
              </a:spcAft>
              <a:buNone/>
            </a:pPr>
            <a:r>
              <a:rPr lang="en" sz="1300"/>
              <a:t>And tablets (Enge, 2021)</a:t>
            </a:r>
            <a:endParaRPr/>
          </a:p>
        </p:txBody>
      </p:sp>
      <p:pic>
        <p:nvPicPr>
          <p:cNvPr id="256" name="Google Shape;256;p31"/>
          <p:cNvPicPr preferRelativeResize="0"/>
          <p:nvPr/>
        </p:nvPicPr>
        <p:blipFill>
          <a:blip r:embed="rId5">
            <a:alphaModFix/>
          </a:blip>
          <a:stretch>
            <a:fillRect/>
          </a:stretch>
        </p:blipFill>
        <p:spPr>
          <a:xfrm>
            <a:off x="893250" y="2569875"/>
            <a:ext cx="685800"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235925" y="8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1837">
                <a:latin typeface="Fira Sans Extra Condensed"/>
                <a:ea typeface="Fira Sans Extra Condensed"/>
                <a:cs typeface="Fira Sans Extra Condensed"/>
                <a:sym typeface="Fira Sans Extra Condensed"/>
              </a:rPr>
              <a:t>Prototype Demonstration:</a:t>
            </a:r>
            <a:endParaRPr b="1" sz="1837">
              <a:latin typeface="Fira Sans Extra Condensed"/>
              <a:ea typeface="Fira Sans Extra Condensed"/>
              <a:cs typeface="Fira Sans Extra Condensed"/>
              <a:sym typeface="Fira Sans Extra Condensed"/>
            </a:endParaRPr>
          </a:p>
          <a:p>
            <a:pPr indent="0" lvl="0" marL="0" rtl="0" algn="l">
              <a:spcBef>
                <a:spcPts val="0"/>
              </a:spcBef>
              <a:spcAft>
                <a:spcPts val="0"/>
              </a:spcAft>
              <a:buClr>
                <a:schemeClr val="dk1"/>
              </a:buClr>
              <a:buSzPts val="891"/>
              <a:buFont typeface="Arial"/>
              <a:buNone/>
            </a:pPr>
            <a:r>
              <a:rPr b="1" lang="en" sz="1837">
                <a:latin typeface="Fira Sans Extra Condensed"/>
                <a:ea typeface="Fira Sans Extra Condensed"/>
                <a:cs typeface="Fira Sans Extra Condensed"/>
                <a:sym typeface="Fira Sans Extra Condensed"/>
              </a:rPr>
              <a:t> Website dictionary</a:t>
            </a:r>
            <a:endParaRPr b="1" sz="1538">
              <a:latin typeface="Fira Sans Extra Condensed"/>
              <a:ea typeface="Fira Sans Extra Condensed"/>
              <a:cs typeface="Fira Sans Extra Condensed"/>
              <a:sym typeface="Fira Sans Extra Condensed"/>
            </a:endParaRPr>
          </a:p>
          <a:p>
            <a:pPr indent="0" lvl="0" marL="0" rtl="0" algn="l">
              <a:spcBef>
                <a:spcPts val="0"/>
              </a:spcBef>
              <a:spcAft>
                <a:spcPts val="0"/>
              </a:spcAft>
              <a:buClr>
                <a:schemeClr val="dk1"/>
              </a:buClr>
              <a:buSzPts val="891"/>
              <a:buFont typeface="Arial"/>
              <a:buNone/>
            </a:pPr>
            <a:r>
              <a:t/>
            </a:r>
            <a:endParaRPr sz="1028"/>
          </a:p>
        </p:txBody>
      </p:sp>
      <p:sp>
        <p:nvSpPr>
          <p:cNvPr id="262" name="Google Shape;262;p32"/>
          <p:cNvSpPr txBox="1"/>
          <p:nvPr>
            <p:ph idx="1" type="body"/>
          </p:nvPr>
        </p:nvSpPr>
        <p:spPr>
          <a:xfrm>
            <a:off x="311700" y="723850"/>
            <a:ext cx="8520600" cy="421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390"/>
              <a:t>Pic 1</a:t>
            </a:r>
            <a:endParaRPr sz="1390"/>
          </a:p>
          <a:p>
            <a:pPr indent="0" lvl="0" marL="0" rtl="0" algn="l">
              <a:lnSpc>
                <a:spcPct val="95000"/>
              </a:lnSpc>
              <a:spcBef>
                <a:spcPts val="1200"/>
              </a:spcBef>
              <a:spcAft>
                <a:spcPts val="0"/>
              </a:spcAft>
              <a:buSzPts val="935"/>
              <a:buNone/>
            </a:pPr>
            <a:r>
              <a:rPr lang="en" sz="1390"/>
              <a:t>- All recorded websites</a:t>
            </a:r>
            <a:endParaRPr sz="1390"/>
          </a:p>
          <a:p>
            <a:pPr indent="0" lvl="0" marL="0" rtl="0" algn="l">
              <a:lnSpc>
                <a:spcPct val="95000"/>
              </a:lnSpc>
              <a:spcBef>
                <a:spcPts val="1200"/>
              </a:spcBef>
              <a:spcAft>
                <a:spcPts val="0"/>
              </a:spcAft>
              <a:buSzPts val="935"/>
              <a:buNone/>
            </a:pPr>
            <a:r>
              <a:rPr lang="en" sz="1390"/>
              <a:t>                         filter button</a:t>
            </a:r>
            <a:endParaRPr sz="1390"/>
          </a:p>
          <a:p>
            <a:pPr indent="0" lvl="0" marL="0" rtl="0" algn="l">
              <a:lnSpc>
                <a:spcPct val="95000"/>
              </a:lnSpc>
              <a:spcBef>
                <a:spcPts val="1200"/>
              </a:spcBef>
              <a:spcAft>
                <a:spcPts val="0"/>
              </a:spcAft>
              <a:buClr>
                <a:schemeClr val="dk1"/>
              </a:buClr>
              <a:buSzPts val="935"/>
              <a:buFont typeface="Arial"/>
              <a:buNone/>
            </a:pPr>
            <a:r>
              <a:rPr lang="en" sz="1390"/>
              <a:t>Pic 2</a:t>
            </a:r>
            <a:endParaRPr sz="1390"/>
          </a:p>
          <a:p>
            <a:pPr indent="0" lvl="0" marL="0" rtl="0" algn="l">
              <a:lnSpc>
                <a:spcPct val="95000"/>
              </a:lnSpc>
              <a:spcBef>
                <a:spcPts val="1200"/>
              </a:spcBef>
              <a:spcAft>
                <a:spcPts val="0"/>
              </a:spcAft>
              <a:buClr>
                <a:schemeClr val="dk1"/>
              </a:buClr>
              <a:buSzPts val="935"/>
              <a:buFont typeface="Arial"/>
              <a:buNone/>
            </a:pPr>
            <a:r>
              <a:rPr lang="en" sz="1390"/>
              <a:t>-overlay</a:t>
            </a:r>
            <a:endParaRPr sz="1390"/>
          </a:p>
          <a:p>
            <a:pPr indent="0" lvl="0" marL="0" rtl="0" algn="l">
              <a:lnSpc>
                <a:spcPct val="95000"/>
              </a:lnSpc>
              <a:spcBef>
                <a:spcPts val="1200"/>
              </a:spcBef>
              <a:spcAft>
                <a:spcPts val="0"/>
              </a:spcAft>
              <a:buClr>
                <a:schemeClr val="dk1"/>
              </a:buClr>
              <a:buSzPts val="935"/>
              <a:buFont typeface="Arial"/>
              <a:buNone/>
            </a:pPr>
            <a:r>
              <a:rPr lang="en" sz="1390"/>
              <a:t>(showing three options)</a:t>
            </a:r>
            <a:endParaRPr sz="1390"/>
          </a:p>
          <a:p>
            <a:pPr indent="0" lvl="0" marL="0" rtl="0" algn="l">
              <a:lnSpc>
                <a:spcPct val="95000"/>
              </a:lnSpc>
              <a:spcBef>
                <a:spcPts val="1200"/>
              </a:spcBef>
              <a:spcAft>
                <a:spcPts val="0"/>
              </a:spcAft>
              <a:buClr>
                <a:schemeClr val="dk1"/>
              </a:buClr>
              <a:buSzPts val="935"/>
              <a:buFont typeface="Arial"/>
              <a:buNone/>
            </a:pPr>
            <a:r>
              <a:rPr lang="en" sz="1390"/>
              <a:t>            Website  bar</a:t>
            </a:r>
            <a:endParaRPr sz="1390"/>
          </a:p>
          <a:p>
            <a:pPr indent="0" lvl="0" marL="0" rtl="0" algn="l">
              <a:lnSpc>
                <a:spcPct val="95000"/>
              </a:lnSpc>
              <a:spcBef>
                <a:spcPts val="1200"/>
              </a:spcBef>
              <a:spcAft>
                <a:spcPts val="0"/>
              </a:spcAft>
              <a:buClr>
                <a:schemeClr val="dk1"/>
              </a:buClr>
              <a:buSzPts val="935"/>
              <a:buFont typeface="Arial"/>
              <a:buNone/>
            </a:pPr>
            <a:r>
              <a:rPr lang="en" sz="1390"/>
              <a:t>Pic 3 (next slide)</a:t>
            </a:r>
            <a:endParaRPr sz="1390"/>
          </a:p>
          <a:p>
            <a:pPr indent="0" lvl="0" marL="0" rtl="0" algn="l">
              <a:lnSpc>
                <a:spcPct val="95000"/>
              </a:lnSpc>
              <a:spcBef>
                <a:spcPts val="1200"/>
              </a:spcBef>
              <a:spcAft>
                <a:spcPts val="0"/>
              </a:spcAft>
              <a:buClr>
                <a:schemeClr val="dk1"/>
              </a:buClr>
              <a:buSzPts val="935"/>
              <a:buFont typeface="Arial"/>
              <a:buNone/>
            </a:pPr>
            <a:r>
              <a:t/>
            </a:r>
            <a:endParaRPr sz="1390"/>
          </a:p>
          <a:p>
            <a:pPr indent="0" lvl="0" marL="0" rtl="0" algn="l">
              <a:lnSpc>
                <a:spcPct val="95000"/>
              </a:lnSpc>
              <a:spcBef>
                <a:spcPts val="1200"/>
              </a:spcBef>
              <a:spcAft>
                <a:spcPts val="0"/>
              </a:spcAft>
              <a:buClr>
                <a:schemeClr val="dk1"/>
              </a:buClr>
              <a:buSzPts val="935"/>
              <a:buFont typeface="Arial"/>
              <a:buNone/>
            </a:pPr>
            <a:r>
              <a:t/>
            </a:r>
            <a:endParaRPr sz="1729"/>
          </a:p>
          <a:p>
            <a:pPr indent="0" lvl="0" marL="0" rtl="0" algn="l">
              <a:lnSpc>
                <a:spcPct val="95000"/>
              </a:lnSpc>
              <a:spcBef>
                <a:spcPts val="1200"/>
              </a:spcBef>
              <a:spcAft>
                <a:spcPts val="1200"/>
              </a:spcAft>
              <a:buSzPts val="935"/>
              <a:buNone/>
            </a:pPr>
            <a:r>
              <a:t/>
            </a:r>
            <a:endParaRPr sz="1729"/>
          </a:p>
        </p:txBody>
      </p:sp>
      <p:sp>
        <p:nvSpPr>
          <p:cNvPr id="263" name="Google Shape;263;p32"/>
          <p:cNvSpPr txBox="1"/>
          <p:nvPr/>
        </p:nvSpPr>
        <p:spPr>
          <a:xfrm>
            <a:off x="4347475" y="0"/>
            <a:ext cx="34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Pic 1                                Pic 2</a:t>
            </a:r>
            <a:endParaRPr/>
          </a:p>
        </p:txBody>
      </p:sp>
      <p:sp>
        <p:nvSpPr>
          <p:cNvPr id="264" name="Google Shape;264;p32"/>
          <p:cNvSpPr/>
          <p:nvPr/>
        </p:nvSpPr>
        <p:spPr>
          <a:xfrm>
            <a:off x="4388325" y="1831600"/>
            <a:ext cx="122400" cy="20001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2"/>
          <p:cNvPicPr preferRelativeResize="0"/>
          <p:nvPr/>
        </p:nvPicPr>
        <p:blipFill>
          <a:blip r:embed="rId3">
            <a:alphaModFix/>
          </a:blip>
          <a:stretch>
            <a:fillRect/>
          </a:stretch>
        </p:blipFill>
        <p:spPr>
          <a:xfrm>
            <a:off x="3785000" y="285750"/>
            <a:ext cx="2459624" cy="4882810"/>
          </a:xfrm>
          <a:prstGeom prst="rect">
            <a:avLst/>
          </a:prstGeom>
          <a:noFill/>
          <a:ln>
            <a:noFill/>
          </a:ln>
        </p:spPr>
      </p:pic>
      <p:sp>
        <p:nvSpPr>
          <p:cNvPr id="266" name="Google Shape;266;p32"/>
          <p:cNvSpPr/>
          <p:nvPr/>
        </p:nvSpPr>
        <p:spPr>
          <a:xfrm rot="-676290">
            <a:off x="2701490" y="1256761"/>
            <a:ext cx="2982221" cy="181094"/>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4684250" y="1489975"/>
            <a:ext cx="122400" cy="15885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2185425" y="3016075"/>
            <a:ext cx="2561400" cy="6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2"/>
          <p:cNvPicPr preferRelativeResize="0"/>
          <p:nvPr/>
        </p:nvPicPr>
        <p:blipFill>
          <a:blip r:embed="rId4">
            <a:alphaModFix/>
          </a:blip>
          <a:stretch>
            <a:fillRect/>
          </a:stretch>
        </p:blipFill>
        <p:spPr>
          <a:xfrm>
            <a:off x="6244625" y="298575"/>
            <a:ext cx="2511905" cy="488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idx="1" type="body"/>
          </p:nvPr>
        </p:nvSpPr>
        <p:spPr>
          <a:xfrm>
            <a:off x="168825" y="193900"/>
            <a:ext cx="8520600" cy="49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Pic 3</a:t>
            </a:r>
            <a:endParaRPr sz="1400"/>
          </a:p>
          <a:p>
            <a:pPr indent="0" lvl="0" marL="0" rtl="0" algn="l">
              <a:spcBef>
                <a:spcPts val="1200"/>
              </a:spcBef>
              <a:spcAft>
                <a:spcPts val="0"/>
              </a:spcAft>
              <a:buNone/>
            </a:pPr>
            <a:r>
              <a:rPr lang="en" sz="1400"/>
              <a:t>-all the safety feature of the website</a:t>
            </a:r>
            <a:endParaRPr sz="1400"/>
          </a:p>
          <a:p>
            <a:pPr indent="0" lvl="0" marL="0" rtl="0" algn="l">
              <a:spcBef>
                <a:spcPts val="1200"/>
              </a:spcBef>
              <a:spcAft>
                <a:spcPts val="0"/>
              </a:spcAft>
              <a:buNone/>
            </a:pPr>
            <a:r>
              <a:rPr lang="en" sz="1400"/>
              <a:t>-calculated average score</a:t>
            </a:r>
            <a:endParaRPr sz="1400"/>
          </a:p>
          <a:p>
            <a:pPr indent="0" lvl="0" marL="0" rtl="0" algn="l">
              <a:spcBef>
                <a:spcPts val="1200"/>
              </a:spcBef>
              <a:spcAft>
                <a:spcPts val="0"/>
              </a:spcAft>
              <a:buNone/>
            </a:pPr>
            <a:r>
              <a:rPr lang="en" sz="1400"/>
              <a:t>-graph on history of the avg score.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Pic 4</a:t>
            </a:r>
            <a:endParaRPr sz="1400"/>
          </a:p>
          <a:p>
            <a:pPr indent="0" lvl="0" marL="0" rtl="0" algn="l">
              <a:spcBef>
                <a:spcPts val="1200"/>
              </a:spcBef>
              <a:spcAft>
                <a:spcPts val="0"/>
              </a:spcAft>
              <a:buNone/>
            </a:pPr>
            <a:r>
              <a:rPr lang="en" sz="1400"/>
              <a:t>All settings </a:t>
            </a:r>
            <a:endParaRPr sz="1400"/>
          </a:p>
          <a:p>
            <a:pPr indent="0" lvl="0" marL="0" rtl="0" algn="l">
              <a:spcBef>
                <a:spcPts val="1200"/>
              </a:spcBef>
              <a:spcAft>
                <a:spcPts val="0"/>
              </a:spcAft>
              <a:buNone/>
            </a:pPr>
            <a:r>
              <a:rPr lang="en" sz="1400"/>
              <a:t>-green box to tick</a:t>
            </a:r>
            <a:endParaRPr sz="1400"/>
          </a:p>
          <a:p>
            <a:pPr indent="0" lvl="0" marL="0" rtl="0" algn="l">
              <a:spcBef>
                <a:spcPts val="1200"/>
              </a:spcBef>
              <a:spcAft>
                <a:spcPts val="0"/>
              </a:spcAft>
              <a:buNone/>
            </a:pPr>
            <a:r>
              <a:rPr lang="en" sz="1400"/>
              <a:t>-blue box to fill in your value </a:t>
            </a:r>
            <a:endParaRPr sz="1400"/>
          </a:p>
          <a:p>
            <a:pPr indent="0" lvl="0" marL="0" rtl="0" algn="l">
              <a:spcBef>
                <a:spcPts val="1200"/>
              </a:spcBef>
              <a:spcAft>
                <a:spcPts val="0"/>
              </a:spcAft>
              <a:buNone/>
            </a:pPr>
            <a:r>
              <a:rPr lang="en" sz="1400"/>
              <a:t>-blacklist and whitelist button</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
        <p:nvSpPr>
          <p:cNvPr id="275" name="Google Shape;275;p33"/>
          <p:cNvSpPr txBox="1"/>
          <p:nvPr/>
        </p:nvSpPr>
        <p:spPr>
          <a:xfrm>
            <a:off x="3827000" y="-89925"/>
            <a:ext cx="46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Pic 3                                             Pic 4</a:t>
            </a:r>
            <a:endParaRPr/>
          </a:p>
        </p:txBody>
      </p:sp>
      <p:pic>
        <p:nvPicPr>
          <p:cNvPr id="276" name="Google Shape;276;p33"/>
          <p:cNvPicPr preferRelativeResize="0"/>
          <p:nvPr/>
        </p:nvPicPr>
        <p:blipFill>
          <a:blip r:embed="rId3">
            <a:alphaModFix/>
          </a:blip>
          <a:stretch>
            <a:fillRect/>
          </a:stretch>
        </p:blipFill>
        <p:spPr>
          <a:xfrm>
            <a:off x="3659375" y="196455"/>
            <a:ext cx="2462175" cy="4947146"/>
          </a:xfrm>
          <a:prstGeom prst="rect">
            <a:avLst/>
          </a:prstGeom>
          <a:noFill/>
          <a:ln>
            <a:noFill/>
          </a:ln>
        </p:spPr>
      </p:pic>
      <p:pic>
        <p:nvPicPr>
          <p:cNvPr id="277" name="Google Shape;277;p33"/>
          <p:cNvPicPr preferRelativeResize="0"/>
          <p:nvPr/>
        </p:nvPicPr>
        <p:blipFill>
          <a:blip r:embed="rId4">
            <a:alphaModFix/>
          </a:blip>
          <a:stretch>
            <a:fillRect/>
          </a:stretch>
        </p:blipFill>
        <p:spPr>
          <a:xfrm>
            <a:off x="6121550" y="197475"/>
            <a:ext cx="2462175" cy="4942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Privacy Infographics by Slidesgo">
  <a:themeElements>
    <a:clrScheme name="Simple Light">
      <a:dk1>
        <a:srgbClr val="000000"/>
      </a:dk1>
      <a:lt1>
        <a:srgbClr val="FFFFFF"/>
      </a:lt1>
      <a:dk2>
        <a:srgbClr val="666666"/>
      </a:dk2>
      <a:lt2>
        <a:srgbClr val="D9D9D9"/>
      </a:lt2>
      <a:accent1>
        <a:srgbClr val="FF932D"/>
      </a:accent1>
      <a:accent2>
        <a:srgbClr val="F9645D"/>
      </a:accent2>
      <a:accent3>
        <a:srgbClr val="FFD966"/>
      </a:accent3>
      <a:accent4>
        <a:srgbClr val="03DEB1"/>
      </a:accent4>
      <a:accent5>
        <a:srgbClr val="533CD2"/>
      </a:accent5>
      <a:accent6>
        <a:srgbClr val="0071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