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F021442D-ADD7-465F-A943-A070789BA200}">
          <p14:sldIdLst>
            <p14:sldId id="256"/>
            <p14:sldId id="270"/>
          </p14:sldIdLst>
        </p14:section>
        <p14:section name="PURPOSE" id="{C3166687-DC28-4E44-A490-21572D91F010}">
          <p14:sldIdLst>
            <p14:sldId id="258"/>
          </p14:sldIdLst>
        </p14:section>
        <p14:section name="REAGENTS&amp;APPARATUS" id="{6F252247-10E5-4C36-A444-E6E0C4FB960E}">
          <p14:sldIdLst>
            <p14:sldId id="259"/>
            <p14:sldId id="267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DATA ACCUMULATION" id="{94C22F78-A78A-4274-9BE3-31F375B9708A}">
          <p14:sldIdLst>
            <p14:sldId id="266"/>
          </p14:sldIdLst>
        </p14:section>
        <p14:section name="PROJECT MANAGEMENT" id="{E1C8DE75-6DCC-4DDA-8DB9-42E1C6E0307C}">
          <p14:sldIdLst>
            <p14:sldId id="269"/>
          </p14:sldIdLst>
        </p14:section>
        <p14:section name="회의록" id="{A93AE245-BAA0-49EC-8E06-74200226703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831B26-704C-4053-9FD5-B60675B840A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17A98381-80F5-4C12-A3EF-3506A4B9BD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Purpose</a:t>
          </a:r>
        </a:p>
      </dgm:t>
    </dgm:pt>
    <dgm:pt modelId="{82BB61A3-CB8B-414A-BBF5-BB918AF4CF0A}" type="parTrans" cxnId="{B6992BF8-FD6C-403A-94F6-39892D1FF199}">
      <dgm:prSet/>
      <dgm:spPr/>
      <dgm:t>
        <a:bodyPr/>
        <a:lstStyle/>
        <a:p>
          <a:endParaRPr lang="en-US"/>
        </a:p>
      </dgm:t>
    </dgm:pt>
    <dgm:pt modelId="{67FB173F-1537-4BD9-B93A-4C04E1471011}" type="sibTrans" cxnId="{B6992BF8-FD6C-403A-94F6-39892D1FF199}">
      <dgm:prSet/>
      <dgm:spPr/>
      <dgm:t>
        <a:bodyPr/>
        <a:lstStyle/>
        <a:p>
          <a:endParaRPr lang="en-US"/>
        </a:p>
      </dgm:t>
    </dgm:pt>
    <dgm:pt modelId="{4899A2A0-B16A-4FD3-B4F7-3977FBBDC3E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Reagents</a:t>
          </a:r>
          <a:r>
            <a:rPr lang="ko-KR"/>
            <a:t> </a:t>
          </a:r>
          <a:r>
            <a:rPr lang="en-US"/>
            <a:t>&amp;</a:t>
          </a:r>
          <a:r>
            <a:rPr lang="ko-KR"/>
            <a:t> </a:t>
          </a:r>
          <a:r>
            <a:rPr lang="en-US"/>
            <a:t>Apparatus</a:t>
          </a:r>
        </a:p>
      </dgm:t>
    </dgm:pt>
    <dgm:pt modelId="{AA267230-4837-4F06-A071-4E46D503AFA9}" type="parTrans" cxnId="{F954F096-6579-426F-A03E-63BDB79D33AE}">
      <dgm:prSet/>
      <dgm:spPr/>
      <dgm:t>
        <a:bodyPr/>
        <a:lstStyle/>
        <a:p>
          <a:endParaRPr lang="en-US"/>
        </a:p>
      </dgm:t>
    </dgm:pt>
    <dgm:pt modelId="{5A0AEAF3-846C-4740-86EB-FE171C49C1D0}" type="sibTrans" cxnId="{F954F096-6579-426F-A03E-63BDB79D33AE}">
      <dgm:prSet/>
      <dgm:spPr/>
      <dgm:t>
        <a:bodyPr/>
        <a:lstStyle/>
        <a:p>
          <a:endParaRPr lang="en-US"/>
        </a:p>
      </dgm:t>
    </dgm:pt>
    <dgm:pt modelId="{37E87069-FCA2-40E2-BBD0-D571A9EA881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 ACCUMULATION</a:t>
          </a:r>
        </a:p>
      </dgm:t>
    </dgm:pt>
    <dgm:pt modelId="{AF510381-9E14-48F9-A800-88E394D5CE39}" type="parTrans" cxnId="{44A6C9D9-B3A7-4F7A-9222-9E0DE59584DA}">
      <dgm:prSet/>
      <dgm:spPr/>
      <dgm:t>
        <a:bodyPr/>
        <a:lstStyle/>
        <a:p>
          <a:endParaRPr lang="en-US"/>
        </a:p>
      </dgm:t>
    </dgm:pt>
    <dgm:pt modelId="{0D977BC5-6E6C-4E19-B772-62C25F0510A0}" type="sibTrans" cxnId="{44A6C9D9-B3A7-4F7A-9222-9E0DE59584DA}">
      <dgm:prSet/>
      <dgm:spPr/>
      <dgm:t>
        <a:bodyPr/>
        <a:lstStyle/>
        <a:p>
          <a:endParaRPr lang="en-US"/>
        </a:p>
      </dgm:t>
    </dgm:pt>
    <dgm:pt modelId="{1698815F-8628-4E4F-BB1C-69626B68618D}" type="pres">
      <dgm:prSet presAssocID="{29831B26-704C-4053-9FD5-B60675B840A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0C4ADA-A752-4F7E-805E-9D21FB161D16}" type="pres">
      <dgm:prSet presAssocID="{17A98381-80F5-4C12-A3EF-3506A4B9BDF4}" presName="compNode" presStyleCnt="0"/>
      <dgm:spPr/>
    </dgm:pt>
    <dgm:pt modelId="{FE848667-7DCB-4040-B14C-4A5A5A88462B}" type="pres">
      <dgm:prSet presAssocID="{17A98381-80F5-4C12-A3EF-3506A4B9BDF4}" presName="iconBgRect" presStyleLbl="bgShp" presStyleIdx="0" presStyleCnt="3"/>
      <dgm:spPr/>
    </dgm:pt>
    <dgm:pt modelId="{1D1D0377-DF3C-413F-877D-693399392BB2}" type="pres">
      <dgm:prSet presAssocID="{17A98381-80F5-4C12-A3EF-3506A4B9BD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9053EB3-B998-43BB-A9DB-833CE98DC23E}" type="pres">
      <dgm:prSet presAssocID="{17A98381-80F5-4C12-A3EF-3506A4B9BDF4}" presName="spaceRect" presStyleCnt="0"/>
      <dgm:spPr/>
    </dgm:pt>
    <dgm:pt modelId="{C878EF03-E172-4954-A556-12C3FA46E140}" type="pres">
      <dgm:prSet presAssocID="{17A98381-80F5-4C12-A3EF-3506A4B9BDF4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72FB8A-CB5C-4F29-8AD1-1694236A31F0}" type="pres">
      <dgm:prSet presAssocID="{67FB173F-1537-4BD9-B93A-4C04E1471011}" presName="sibTrans" presStyleCnt="0"/>
      <dgm:spPr/>
    </dgm:pt>
    <dgm:pt modelId="{8EE42D98-41B0-4CA0-95E6-35C98322852D}" type="pres">
      <dgm:prSet presAssocID="{4899A2A0-B16A-4FD3-B4F7-3977FBBDC3E9}" presName="compNode" presStyleCnt="0"/>
      <dgm:spPr/>
    </dgm:pt>
    <dgm:pt modelId="{5CA697C5-97C1-406F-9921-E0810635249A}" type="pres">
      <dgm:prSet presAssocID="{4899A2A0-B16A-4FD3-B4F7-3977FBBDC3E9}" presName="iconBgRect" presStyleLbl="bgShp" presStyleIdx="1" presStyleCnt="3"/>
      <dgm:spPr/>
    </dgm:pt>
    <dgm:pt modelId="{725DBA08-01A7-4A93-AB2B-3481F1A2F654}" type="pres">
      <dgm:prSet presAssocID="{4899A2A0-B16A-4FD3-B4F7-3977FBBDC3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프로세서"/>
        </a:ext>
      </dgm:extLst>
    </dgm:pt>
    <dgm:pt modelId="{DBA23EA4-4A8D-4841-9305-8A1D3737054F}" type="pres">
      <dgm:prSet presAssocID="{4899A2A0-B16A-4FD3-B4F7-3977FBBDC3E9}" presName="spaceRect" presStyleCnt="0"/>
      <dgm:spPr/>
    </dgm:pt>
    <dgm:pt modelId="{42759438-3AE3-4CB5-A966-ACB1BB14F715}" type="pres">
      <dgm:prSet presAssocID="{4899A2A0-B16A-4FD3-B4F7-3977FBBDC3E9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20DE86-F4EB-48A9-95F4-70E975EB05D9}" type="pres">
      <dgm:prSet presAssocID="{5A0AEAF3-846C-4740-86EB-FE171C49C1D0}" presName="sibTrans" presStyleCnt="0"/>
      <dgm:spPr/>
    </dgm:pt>
    <dgm:pt modelId="{941F96B2-E9B7-46E0-9CAD-5FE05D135A84}" type="pres">
      <dgm:prSet presAssocID="{37E87069-FCA2-40E2-BBD0-D571A9EA881F}" presName="compNode" presStyleCnt="0"/>
      <dgm:spPr/>
    </dgm:pt>
    <dgm:pt modelId="{0147B471-514B-4E4B-946F-177C8A4E4762}" type="pres">
      <dgm:prSet presAssocID="{37E87069-FCA2-40E2-BBD0-D571A9EA881F}" presName="iconBgRect" presStyleLbl="bgShp" presStyleIdx="2" presStyleCnt="3"/>
      <dgm:spPr/>
    </dgm:pt>
    <dgm:pt modelId="{016EABE0-ABC6-45F4-A84F-4EF238732B5D}" type="pres">
      <dgm:prSet presAssocID="{37E87069-FCA2-40E2-BBD0-D571A9EA88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006AEE6-379D-40C9-95EB-035B84F3F976}" type="pres">
      <dgm:prSet presAssocID="{37E87069-FCA2-40E2-BBD0-D571A9EA881F}" presName="spaceRect" presStyleCnt="0"/>
      <dgm:spPr/>
    </dgm:pt>
    <dgm:pt modelId="{B0F859CD-F693-41DB-86C5-D5482B89997C}" type="pres">
      <dgm:prSet presAssocID="{37E87069-FCA2-40E2-BBD0-D571A9EA881F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F051184-8672-47FA-8E01-4319F0807255}" type="presOf" srcId="{4899A2A0-B16A-4FD3-B4F7-3977FBBDC3E9}" destId="{42759438-3AE3-4CB5-A966-ACB1BB14F715}" srcOrd="0" destOrd="0" presId="urn:microsoft.com/office/officeart/2018/5/layout/IconCircleLabelList"/>
    <dgm:cxn modelId="{B6992BF8-FD6C-403A-94F6-39892D1FF199}" srcId="{29831B26-704C-4053-9FD5-B60675B840A4}" destId="{17A98381-80F5-4C12-A3EF-3506A4B9BDF4}" srcOrd="0" destOrd="0" parTransId="{82BB61A3-CB8B-414A-BBF5-BB918AF4CF0A}" sibTransId="{67FB173F-1537-4BD9-B93A-4C04E1471011}"/>
    <dgm:cxn modelId="{AEF74727-1477-416E-BB98-0BEA328EAA32}" type="presOf" srcId="{17A98381-80F5-4C12-A3EF-3506A4B9BDF4}" destId="{C878EF03-E172-4954-A556-12C3FA46E140}" srcOrd="0" destOrd="0" presId="urn:microsoft.com/office/officeart/2018/5/layout/IconCircleLabelList"/>
    <dgm:cxn modelId="{C2617BDB-2172-4BE0-8B68-E817494EDC97}" type="presOf" srcId="{37E87069-FCA2-40E2-BBD0-D571A9EA881F}" destId="{B0F859CD-F693-41DB-86C5-D5482B89997C}" srcOrd="0" destOrd="0" presId="urn:microsoft.com/office/officeart/2018/5/layout/IconCircleLabelList"/>
    <dgm:cxn modelId="{44A6C9D9-B3A7-4F7A-9222-9E0DE59584DA}" srcId="{29831B26-704C-4053-9FD5-B60675B840A4}" destId="{37E87069-FCA2-40E2-BBD0-D571A9EA881F}" srcOrd="2" destOrd="0" parTransId="{AF510381-9E14-48F9-A800-88E394D5CE39}" sibTransId="{0D977BC5-6E6C-4E19-B772-62C25F0510A0}"/>
    <dgm:cxn modelId="{F954F096-6579-426F-A03E-63BDB79D33AE}" srcId="{29831B26-704C-4053-9FD5-B60675B840A4}" destId="{4899A2A0-B16A-4FD3-B4F7-3977FBBDC3E9}" srcOrd="1" destOrd="0" parTransId="{AA267230-4837-4F06-A071-4E46D503AFA9}" sibTransId="{5A0AEAF3-846C-4740-86EB-FE171C49C1D0}"/>
    <dgm:cxn modelId="{37E1F69F-7DA1-49F6-A400-A689F0ADC4CD}" type="presOf" srcId="{29831B26-704C-4053-9FD5-B60675B840A4}" destId="{1698815F-8628-4E4F-BB1C-69626B68618D}" srcOrd="0" destOrd="0" presId="urn:microsoft.com/office/officeart/2018/5/layout/IconCircleLabelList"/>
    <dgm:cxn modelId="{CCB26713-5E67-4972-8743-AC652FA9D187}" type="presParOf" srcId="{1698815F-8628-4E4F-BB1C-69626B68618D}" destId="{210C4ADA-A752-4F7E-805E-9D21FB161D16}" srcOrd="0" destOrd="0" presId="urn:microsoft.com/office/officeart/2018/5/layout/IconCircleLabelList"/>
    <dgm:cxn modelId="{21675390-0DE8-404A-B10C-F3D61ADD7811}" type="presParOf" srcId="{210C4ADA-A752-4F7E-805E-9D21FB161D16}" destId="{FE848667-7DCB-4040-B14C-4A5A5A88462B}" srcOrd="0" destOrd="0" presId="urn:microsoft.com/office/officeart/2018/5/layout/IconCircleLabelList"/>
    <dgm:cxn modelId="{C20005C8-A501-4192-A6D9-1CC04C8623A5}" type="presParOf" srcId="{210C4ADA-A752-4F7E-805E-9D21FB161D16}" destId="{1D1D0377-DF3C-413F-877D-693399392BB2}" srcOrd="1" destOrd="0" presId="urn:microsoft.com/office/officeart/2018/5/layout/IconCircleLabelList"/>
    <dgm:cxn modelId="{613D4CA7-2E46-4650-B303-99802C977AE7}" type="presParOf" srcId="{210C4ADA-A752-4F7E-805E-9D21FB161D16}" destId="{59053EB3-B998-43BB-A9DB-833CE98DC23E}" srcOrd="2" destOrd="0" presId="urn:microsoft.com/office/officeart/2018/5/layout/IconCircleLabelList"/>
    <dgm:cxn modelId="{34566640-04CA-4EBE-A56F-F6B829AC805A}" type="presParOf" srcId="{210C4ADA-A752-4F7E-805E-9D21FB161D16}" destId="{C878EF03-E172-4954-A556-12C3FA46E140}" srcOrd="3" destOrd="0" presId="urn:microsoft.com/office/officeart/2018/5/layout/IconCircleLabelList"/>
    <dgm:cxn modelId="{C8FF7F12-A15A-4BEC-AEFA-4921029D1187}" type="presParOf" srcId="{1698815F-8628-4E4F-BB1C-69626B68618D}" destId="{CC72FB8A-CB5C-4F29-8AD1-1694236A31F0}" srcOrd="1" destOrd="0" presId="urn:microsoft.com/office/officeart/2018/5/layout/IconCircleLabelList"/>
    <dgm:cxn modelId="{2F6B9A59-4A1C-4640-BFBF-0FD41A415807}" type="presParOf" srcId="{1698815F-8628-4E4F-BB1C-69626B68618D}" destId="{8EE42D98-41B0-4CA0-95E6-35C98322852D}" srcOrd="2" destOrd="0" presId="urn:microsoft.com/office/officeart/2018/5/layout/IconCircleLabelList"/>
    <dgm:cxn modelId="{EDBDECE0-9C9F-4DDF-A538-D04157FC9D81}" type="presParOf" srcId="{8EE42D98-41B0-4CA0-95E6-35C98322852D}" destId="{5CA697C5-97C1-406F-9921-E0810635249A}" srcOrd="0" destOrd="0" presId="urn:microsoft.com/office/officeart/2018/5/layout/IconCircleLabelList"/>
    <dgm:cxn modelId="{D6980358-1363-4F0B-8FA4-0FEB963AF1F7}" type="presParOf" srcId="{8EE42D98-41B0-4CA0-95E6-35C98322852D}" destId="{725DBA08-01A7-4A93-AB2B-3481F1A2F654}" srcOrd="1" destOrd="0" presId="urn:microsoft.com/office/officeart/2018/5/layout/IconCircleLabelList"/>
    <dgm:cxn modelId="{C342227C-28DC-4E09-9219-4383C4E18E2F}" type="presParOf" srcId="{8EE42D98-41B0-4CA0-95E6-35C98322852D}" destId="{DBA23EA4-4A8D-4841-9305-8A1D3737054F}" srcOrd="2" destOrd="0" presId="urn:microsoft.com/office/officeart/2018/5/layout/IconCircleLabelList"/>
    <dgm:cxn modelId="{2F18D544-88F5-4BA9-8FB8-403EEEEA1A23}" type="presParOf" srcId="{8EE42D98-41B0-4CA0-95E6-35C98322852D}" destId="{42759438-3AE3-4CB5-A966-ACB1BB14F715}" srcOrd="3" destOrd="0" presId="urn:microsoft.com/office/officeart/2018/5/layout/IconCircleLabelList"/>
    <dgm:cxn modelId="{282A6579-4056-4E36-9BBD-323A8DE2E719}" type="presParOf" srcId="{1698815F-8628-4E4F-BB1C-69626B68618D}" destId="{6420DE86-F4EB-48A9-95F4-70E975EB05D9}" srcOrd="3" destOrd="0" presId="urn:microsoft.com/office/officeart/2018/5/layout/IconCircleLabelList"/>
    <dgm:cxn modelId="{3BBB533C-DDB0-43E9-9AAB-748C716D7E83}" type="presParOf" srcId="{1698815F-8628-4E4F-BB1C-69626B68618D}" destId="{941F96B2-E9B7-46E0-9CAD-5FE05D135A84}" srcOrd="4" destOrd="0" presId="urn:microsoft.com/office/officeart/2018/5/layout/IconCircleLabelList"/>
    <dgm:cxn modelId="{A15F8515-7BA3-4CC3-836A-0E9F05D9CFB5}" type="presParOf" srcId="{941F96B2-E9B7-46E0-9CAD-5FE05D135A84}" destId="{0147B471-514B-4E4B-946F-177C8A4E4762}" srcOrd="0" destOrd="0" presId="urn:microsoft.com/office/officeart/2018/5/layout/IconCircleLabelList"/>
    <dgm:cxn modelId="{02122BA8-E0C0-4AC9-92E5-564DFF30EE70}" type="presParOf" srcId="{941F96B2-E9B7-46E0-9CAD-5FE05D135A84}" destId="{016EABE0-ABC6-45F4-A84F-4EF238732B5D}" srcOrd="1" destOrd="0" presId="urn:microsoft.com/office/officeart/2018/5/layout/IconCircleLabelList"/>
    <dgm:cxn modelId="{76FCC376-9FD8-4449-A7DE-5E730E229B00}" type="presParOf" srcId="{941F96B2-E9B7-46E0-9CAD-5FE05D135A84}" destId="{A006AEE6-379D-40C9-95EB-035B84F3F976}" srcOrd="2" destOrd="0" presId="urn:microsoft.com/office/officeart/2018/5/layout/IconCircleLabelList"/>
    <dgm:cxn modelId="{C31FF96A-DAFB-4729-959C-4D88BA3DBC35}" type="presParOf" srcId="{941F96B2-E9B7-46E0-9CAD-5FE05D135A84}" destId="{B0F859CD-F693-41DB-86C5-D5482B8999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48667-7DCB-4040-B14C-4A5A5A88462B}">
      <dsp:nvSpPr>
        <dsp:cNvPr id="0" name=""/>
        <dsp:cNvSpPr/>
      </dsp:nvSpPr>
      <dsp:spPr>
        <a:xfrm>
          <a:off x="599625" y="233922"/>
          <a:ext cx="1852875" cy="18528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D0377-DF3C-413F-877D-693399392BB2}">
      <dsp:nvSpPr>
        <dsp:cNvPr id="0" name=""/>
        <dsp:cNvSpPr/>
      </dsp:nvSpPr>
      <dsp:spPr>
        <a:xfrm>
          <a:off x="994500" y="628797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8EF03-E172-4954-A556-12C3FA46E140}">
      <dsp:nvSpPr>
        <dsp:cNvPr id="0" name=""/>
        <dsp:cNvSpPr/>
      </dsp:nvSpPr>
      <dsp:spPr>
        <a:xfrm>
          <a:off x="7313" y="266392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300" kern="1200"/>
            <a:t>Purpose</a:t>
          </a:r>
        </a:p>
      </dsp:txBody>
      <dsp:txXfrm>
        <a:off x="7313" y="2663922"/>
        <a:ext cx="3037500" cy="720000"/>
      </dsp:txXfrm>
    </dsp:sp>
    <dsp:sp modelId="{5CA697C5-97C1-406F-9921-E0810635249A}">
      <dsp:nvSpPr>
        <dsp:cNvPr id="0" name=""/>
        <dsp:cNvSpPr/>
      </dsp:nvSpPr>
      <dsp:spPr>
        <a:xfrm>
          <a:off x="4168688" y="233922"/>
          <a:ext cx="1852875" cy="18528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DBA08-01A7-4A93-AB2B-3481F1A2F654}">
      <dsp:nvSpPr>
        <dsp:cNvPr id="0" name=""/>
        <dsp:cNvSpPr/>
      </dsp:nvSpPr>
      <dsp:spPr>
        <a:xfrm>
          <a:off x="4563563" y="628797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59438-3AE3-4CB5-A966-ACB1BB14F715}">
      <dsp:nvSpPr>
        <dsp:cNvPr id="0" name=""/>
        <dsp:cNvSpPr/>
      </dsp:nvSpPr>
      <dsp:spPr>
        <a:xfrm>
          <a:off x="3576376" y="266392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300" kern="1200"/>
            <a:t>Reagents</a:t>
          </a:r>
          <a:r>
            <a:rPr lang="ko-KR" sz="2300" kern="1200"/>
            <a:t> </a:t>
          </a:r>
          <a:r>
            <a:rPr lang="en-US" sz="2300" kern="1200"/>
            <a:t>&amp;</a:t>
          </a:r>
          <a:r>
            <a:rPr lang="ko-KR" sz="2300" kern="1200"/>
            <a:t> </a:t>
          </a:r>
          <a:r>
            <a:rPr lang="en-US" sz="2300" kern="1200"/>
            <a:t>Apparatus</a:t>
          </a:r>
        </a:p>
      </dsp:txBody>
      <dsp:txXfrm>
        <a:off x="3576376" y="2663922"/>
        <a:ext cx="3037500" cy="720000"/>
      </dsp:txXfrm>
    </dsp:sp>
    <dsp:sp modelId="{0147B471-514B-4E4B-946F-177C8A4E4762}">
      <dsp:nvSpPr>
        <dsp:cNvPr id="0" name=""/>
        <dsp:cNvSpPr/>
      </dsp:nvSpPr>
      <dsp:spPr>
        <a:xfrm>
          <a:off x="7737751" y="233922"/>
          <a:ext cx="1852875" cy="18528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EABE0-ABC6-45F4-A84F-4EF238732B5D}">
      <dsp:nvSpPr>
        <dsp:cNvPr id="0" name=""/>
        <dsp:cNvSpPr/>
      </dsp:nvSpPr>
      <dsp:spPr>
        <a:xfrm>
          <a:off x="8132626" y="628797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859CD-F693-41DB-86C5-D5482B89997C}">
      <dsp:nvSpPr>
        <dsp:cNvPr id="0" name=""/>
        <dsp:cNvSpPr/>
      </dsp:nvSpPr>
      <dsp:spPr>
        <a:xfrm>
          <a:off x="7145438" y="266392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300" kern="1200" dirty="0"/>
            <a:t>DATA ACCUMULATION</a:t>
          </a:r>
        </a:p>
      </dsp:txBody>
      <dsp:txXfrm>
        <a:off x="7145438" y="2663922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0CD1D-B9DD-492D-9E7D-279E99376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E45A51-6EC5-4416-B67D-56A1612BC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D5A84D-B1F9-45D2-BE14-87EB37BA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C5D71-FDB4-446A-AC29-71C441F5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435FF-64D8-416D-928D-C2A933FA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2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77A96-617D-42E0-9EBD-087BCEEC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8D2DB5-6D34-4959-8AB1-E8FF65C77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2FAFD-0ACA-4131-BB24-B4ED1550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F9105-6FE2-4EC5-8C99-D5C5121E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726B3-D57B-406A-A646-C5BCAB71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5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4D93EF-9F7C-4B91-8E58-1BC8BBD09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9B0E8B-30FA-4359-B5EA-33D485A74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9B4EC-4BE5-4D13-A7FF-FEAD1CEB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AAF9E-6035-4EF6-B00B-7A52D86E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99200-370D-4691-B40E-FB3485DE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7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0BB03-D972-480F-9700-31518BD0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77D47-FB5A-4952-9B4A-653A3A30C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2D4FB-0346-48F9-AC40-764B7AC3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9173F-7816-47BB-B762-869A0A05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C2E32-F8BF-4A1B-A6CF-F4CB8433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4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2A569-F5E3-4370-8D47-A85DE1F2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FB2DA-D5D8-438C-94FE-CED565F89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78C387-F0AD-4BAD-8A06-56FD0E37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6DB51E-A627-4E2B-9B24-762D8564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A309D-F75A-48AB-8533-44B48B0F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C6871-8870-4234-BF61-5B7660A8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CD911-C7E7-4FF2-93F1-5C808281F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6D7AF3-534C-4C76-8AC5-8528613D2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39CFFD-E81C-42AC-927A-C582347E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9A4854-D63E-4004-B4CE-8E78420B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63BF22-DA2F-488F-9C43-7FAB29A5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0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E3D91-0CEF-4310-9832-F0D173F2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0A93D1-8F1C-4970-B604-749905F3C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7DD45D-C221-4270-BC93-C9A8499E0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D47B27-42D7-461A-8505-6E5A8DAB2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756D2-4675-4224-8CCD-4E1959F3E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3AD9FF-1875-4DC7-B7CA-DBECC697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A87D32-8C78-4E42-AB31-BFB3622F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FFF799-0D3F-483C-814F-569B6416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2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C96A2-BB48-422E-88D5-4BDCF6FC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A09D5B-5D5D-472C-B200-7CB20C86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3F65DF-C96F-4882-AF09-6DC3F1F2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6B6E9F-0CD1-426F-AB67-C4D36C16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0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DF6CEB-EEF8-4465-A47F-5CB29343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C5C815-6685-40CC-A349-6A3287AA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F9FEC2-7AEF-4C53-9685-5CC798FD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5C543-47DE-41B5-B3F6-2A128595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9298C-7B46-40AF-9891-FFDE10125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AAD68-69CA-438D-8DF0-8AD52517C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03F494-1D39-4201-BC3F-9B066B4B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68B0B8-9AE3-4270-BCD1-F7765621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C623A1-4B61-4960-9EC0-0635409F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9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4A981-E50B-4B6B-85A0-24377D43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12FD72-CFA6-4B40-BA26-CFBAEEC9A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C99F09-693A-4485-9786-C9DF7DAD6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EA2385-0A3F-4AB2-8393-1F3F18E2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50A036-5327-4659-9D27-FE095A26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87618C-6DEC-4E7E-8397-EE78ACBB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1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651C3D-82FA-47BD-AD8C-C094DADF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3D0CA7-BF36-407E-91E9-BEFD71D37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BF84D-D546-4288-B3EA-0EF733451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6D852-7648-4D84-944E-E1841212398F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FA1AD9-4B31-406A-ACD9-6F39CBA28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1BF7D-0A5D-4EA9-8F14-BD514F9C3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3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rongkindofgreen.org/2014/09/07/wag-the-dog-campaigns-of-purpos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27157-348A-40E9-9775-F99247D390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Sleeping Analysis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CE1BE2-6B3E-4A3F-8887-1C904B2CAD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권혁민</a:t>
            </a:r>
            <a:r>
              <a:rPr lang="en-US" altLang="ko-KR" dirty="0"/>
              <a:t>, </a:t>
            </a:r>
            <a:r>
              <a:rPr lang="ko-KR" altLang="en-US" dirty="0"/>
              <a:t>김상현</a:t>
            </a:r>
            <a:r>
              <a:rPr lang="en-US" altLang="ko-KR" dirty="0"/>
              <a:t>, </a:t>
            </a:r>
            <a:r>
              <a:rPr lang="ko-KR" altLang="en-US" dirty="0" err="1"/>
              <a:t>장인애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09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524E6-29D9-417C-AD10-9DF9AADB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커튼 자동 센서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695DD-BB7E-4584-A836-144B1F27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커튼 움직임 </a:t>
            </a:r>
            <a:r>
              <a:rPr lang="en-US" altLang="ko-KR" dirty="0"/>
              <a:t>(</a:t>
            </a:r>
            <a:r>
              <a:rPr lang="ko-KR" altLang="en-US" dirty="0"/>
              <a:t>알람 기능</a:t>
            </a:r>
            <a:r>
              <a:rPr lang="en-US" altLang="ko-KR" dirty="0"/>
              <a:t>)</a:t>
            </a:r>
          </a:p>
          <a:p>
            <a:endParaRPr lang="en-US" dirty="0"/>
          </a:p>
          <a:p>
            <a:r>
              <a:rPr lang="ko-KR" altLang="en-US" dirty="0"/>
              <a:t>장비</a:t>
            </a:r>
            <a:r>
              <a:rPr lang="en-US" altLang="ko-KR" dirty="0"/>
              <a:t>: </a:t>
            </a:r>
            <a:r>
              <a:rPr lang="ko-KR" altLang="en-US" dirty="0"/>
              <a:t>현재 논의 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0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B5E15-7699-438C-AD45-A3BC7705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코골이</a:t>
            </a:r>
            <a:r>
              <a:rPr lang="ko-KR" altLang="en-US" dirty="0"/>
              <a:t> 방지 베개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F82E00-81CA-449C-82C5-945F0C694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베개 각도를 높여서 옆으로 고개를 돌리도록 유도</a:t>
            </a:r>
          </a:p>
          <a:p>
            <a:r>
              <a:rPr lang="ko-KR" altLang="en-US" dirty="0"/>
              <a:t>터치 센서를 왼쪽</a:t>
            </a:r>
            <a:r>
              <a:rPr lang="en-US" altLang="ko-KR" dirty="0"/>
              <a:t>-</a:t>
            </a:r>
            <a:r>
              <a:rPr lang="ko-KR" altLang="en-US" dirty="0"/>
              <a:t>가운데</a:t>
            </a:r>
            <a:r>
              <a:rPr lang="en-US" altLang="ko-KR" dirty="0"/>
              <a:t>-</a:t>
            </a:r>
            <a:r>
              <a:rPr lang="ko-KR" altLang="en-US" dirty="0"/>
              <a:t>오른쪽 부착</a:t>
            </a:r>
          </a:p>
          <a:p>
            <a:r>
              <a:rPr lang="ko-KR" altLang="en-US" dirty="0"/>
              <a:t>스프링</a:t>
            </a:r>
            <a:r>
              <a:rPr lang="en-US" altLang="ko-KR" dirty="0"/>
              <a:t>?</a:t>
            </a:r>
            <a:r>
              <a:rPr lang="ko-KR" altLang="en-US" dirty="0"/>
              <a:t>과 같은 것으로 각도 조정</a:t>
            </a:r>
          </a:p>
          <a:p>
            <a:r>
              <a:rPr lang="ko-KR" altLang="en-US" dirty="0"/>
              <a:t>각도 조정 후에도 </a:t>
            </a:r>
            <a:r>
              <a:rPr lang="ko-KR" altLang="en-US" dirty="0" err="1"/>
              <a:t>코골이</a:t>
            </a:r>
            <a:r>
              <a:rPr lang="ko-KR" altLang="en-US" dirty="0"/>
              <a:t> 지속 시 </a:t>
            </a:r>
            <a:r>
              <a:rPr lang="ko-KR" altLang="en-US" dirty="0" err="1"/>
              <a:t>텀을</a:t>
            </a:r>
            <a:r>
              <a:rPr lang="ko-KR" altLang="en-US" dirty="0"/>
              <a:t> 주고 다시 실행</a:t>
            </a:r>
          </a:p>
          <a:p>
            <a:r>
              <a:rPr lang="en-US" altLang="ko-KR" dirty="0"/>
              <a:t>cf. </a:t>
            </a:r>
            <a:r>
              <a:rPr lang="ko-KR" altLang="en-US" dirty="0"/>
              <a:t>베개 표준 길이 </a:t>
            </a:r>
            <a:r>
              <a:rPr lang="en-US" altLang="ko-KR" dirty="0"/>
              <a:t>20*26inch</a:t>
            </a:r>
          </a:p>
          <a:p>
            <a:endParaRPr lang="en-US" dirty="0"/>
          </a:p>
          <a:p>
            <a:r>
              <a:rPr lang="ko-KR" altLang="en-US" dirty="0"/>
              <a:t>장비</a:t>
            </a:r>
            <a:r>
              <a:rPr lang="en-US" altLang="ko-KR" dirty="0"/>
              <a:t>: </a:t>
            </a:r>
            <a:r>
              <a:rPr lang="ko-KR" altLang="en-US" dirty="0"/>
              <a:t>현재 논의 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34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DCDD8-5B14-4430-8F5F-3C7CD27E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축적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7F7CD-4BD3-4918-9E3F-3F7E75E14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 측정장비에서 얻을 수 있는 데이터를 측정 후 웹으로 표현</a:t>
            </a:r>
            <a:endParaRPr lang="en-US" altLang="ko-KR" dirty="0"/>
          </a:p>
          <a:p>
            <a:r>
              <a:rPr lang="ko-KR" altLang="en-US" dirty="0"/>
              <a:t>현재 논의된 문제점</a:t>
            </a:r>
            <a:endParaRPr lang="en-US" altLang="ko-KR" dirty="0"/>
          </a:p>
          <a:p>
            <a:pPr lvl="1"/>
            <a:r>
              <a:rPr lang="ko-KR" altLang="en-US" dirty="0"/>
              <a:t>와이파이를 이용해 서버로 전송해야 함</a:t>
            </a:r>
            <a:endParaRPr lang="en-US" altLang="ko-KR" dirty="0"/>
          </a:p>
          <a:p>
            <a:pPr lvl="2"/>
            <a:r>
              <a:rPr lang="ko-KR" altLang="en-US" dirty="0" err="1"/>
              <a:t>라즈베리파이</a:t>
            </a:r>
            <a:r>
              <a:rPr lang="ko-KR" altLang="en-US" dirty="0"/>
              <a:t> 내부에 축적하기에는 한계점이 존재</a:t>
            </a:r>
            <a:endParaRPr lang="en-US" altLang="ko-KR" dirty="0"/>
          </a:p>
          <a:p>
            <a:pPr lvl="1"/>
            <a:r>
              <a:rPr lang="ko-KR" altLang="en-US" dirty="0"/>
              <a:t>축적된 데이터를 표시할 웹</a:t>
            </a:r>
            <a:r>
              <a:rPr lang="en-US" altLang="ko-KR" dirty="0"/>
              <a:t>/</a:t>
            </a:r>
            <a:r>
              <a:rPr lang="ko-KR" altLang="en-US" dirty="0"/>
              <a:t>어플리케이션</a:t>
            </a:r>
            <a:endParaRPr lang="en-US" altLang="ko-KR" dirty="0"/>
          </a:p>
          <a:p>
            <a:pPr lvl="2"/>
            <a:r>
              <a:rPr lang="ko-KR" altLang="en-US" dirty="0"/>
              <a:t>웹으로 표현을 먼저 하지만</a:t>
            </a:r>
            <a:r>
              <a:rPr lang="en-US" altLang="ko-KR" dirty="0"/>
              <a:t>, </a:t>
            </a:r>
            <a:r>
              <a:rPr lang="ko-KR" altLang="en-US" dirty="0"/>
              <a:t>유저 편의성은 </a:t>
            </a:r>
            <a:r>
              <a:rPr lang="ko-KR" altLang="en-US" dirty="0" err="1"/>
              <a:t>어플이</a:t>
            </a:r>
            <a:r>
              <a:rPr lang="ko-KR" altLang="en-US" dirty="0"/>
              <a:t> 좋음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2123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11974-047C-4BA4-AC23-CAA6D4CE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MANAGEMENT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56260-57BD-4970-9DE2-AD8BBA125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ko-KR" altLang="en-US" dirty="0" smtClean="0"/>
              <a:t>을 </a:t>
            </a:r>
            <a:r>
              <a:rPr lang="ko-KR" altLang="en-US" dirty="0"/>
              <a:t>이용하여 </a:t>
            </a:r>
            <a:r>
              <a:rPr lang="ko-KR" altLang="en-US" dirty="0" smtClean="0"/>
              <a:t>팀원들 간 </a:t>
            </a:r>
            <a:r>
              <a:rPr lang="ko-KR" altLang="en-US" dirty="0"/>
              <a:t>협업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170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8022B-C61E-4100-A2BC-8FFE7235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목차</a:t>
            </a:r>
            <a:r>
              <a:rPr lang="en-US" altLang="ko-KR" dirty="0"/>
              <a:t>	</a:t>
            </a:r>
            <a:endParaRPr 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747A4065-9F26-4142-84C3-DBCE1D031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010095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32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클립아트이(가) 표시된 사진&#10;&#10;자동 생성된 설명">
            <a:extLst>
              <a:ext uri="{FF2B5EF4-FFF2-40B4-BE49-F238E27FC236}">
                <a16:creationId xmlns:a16="http://schemas.microsoft.com/office/drawing/2014/main" id="{B98FC3BC-A2B7-46FA-8567-1C24E289170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0254" y="2340125"/>
            <a:ext cx="3620021" cy="219794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0BF8F-61D5-43F0-ADE9-6C2804ECC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</a:rPr>
              <a:t>수면의 질을 향상시킬 수 있는 하나의 체계</a:t>
            </a:r>
            <a:r>
              <a:rPr lang="en-US" altLang="ko-KR" sz="2000" dirty="0">
                <a:solidFill>
                  <a:srgbClr val="000000"/>
                </a:solidFill>
              </a:rPr>
              <a:t>(</a:t>
            </a:r>
            <a:r>
              <a:rPr lang="ko-KR" altLang="en-US" sz="2000" dirty="0">
                <a:solidFill>
                  <a:srgbClr val="000000"/>
                </a:solidFill>
              </a:rPr>
              <a:t>기계</a:t>
            </a:r>
            <a:r>
              <a:rPr lang="en-US" altLang="ko-KR" sz="2000" dirty="0">
                <a:solidFill>
                  <a:srgbClr val="000000"/>
                </a:solidFill>
              </a:rPr>
              <a:t>)</a:t>
            </a:r>
            <a:r>
              <a:rPr lang="ko-KR" altLang="en-US" sz="2000" dirty="0">
                <a:solidFill>
                  <a:srgbClr val="000000"/>
                </a:solidFill>
              </a:rPr>
              <a:t>를 설립</a:t>
            </a:r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</a:rPr>
              <a:t>각 장비에서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ko-KR" altLang="en-US" sz="2000" dirty="0">
                <a:solidFill>
                  <a:srgbClr val="000000"/>
                </a:solidFill>
              </a:rPr>
              <a:t>얻을 수 있는 </a:t>
            </a:r>
            <a:r>
              <a:rPr lang="ko-KR" altLang="en-US" sz="2000" dirty="0" smtClean="0">
                <a:solidFill>
                  <a:srgbClr val="000000"/>
                </a:solidFill>
              </a:rPr>
              <a:t>데이터 축적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r>
              <a:rPr lang="ko-KR" altLang="en-US" sz="2000" smtClean="0">
                <a:solidFill>
                  <a:srgbClr val="000000"/>
                </a:solidFill>
              </a:rPr>
              <a:t>축적된 데이터를 활용해 </a:t>
            </a:r>
            <a:r>
              <a:rPr lang="ko-KR" altLang="en-US" sz="2000" dirty="0">
                <a:solidFill>
                  <a:srgbClr val="000000"/>
                </a:solidFill>
              </a:rPr>
              <a:t>사용자의 수면을 분석 및 표기</a:t>
            </a:r>
            <a:endParaRPr lang="en-US" altLang="ko-KR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37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4CCF9-D6AC-4F27-9131-5BABC25CD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ko-KR" altLang="en-US"/>
              <a:t>스마트 워치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B840F2-0F60-44BF-AD11-73BB05F6A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ko-KR" altLang="en-US"/>
              <a:t>맥박 측정</a:t>
            </a:r>
            <a:endParaRPr lang="en-US" altLang="ko-KR"/>
          </a:p>
          <a:p>
            <a:r>
              <a:rPr lang="ko-KR" altLang="en-US"/>
              <a:t>맥박 떨어질 시 수면 시작으로 판단</a:t>
            </a:r>
          </a:p>
          <a:p>
            <a:r>
              <a:rPr lang="ko-KR" altLang="en-US"/>
              <a:t>코골이</a:t>
            </a:r>
            <a:r>
              <a:rPr lang="en-US" altLang="ko-KR"/>
              <a:t>, </a:t>
            </a:r>
            <a:r>
              <a:rPr lang="ko-KR" altLang="en-US"/>
              <a:t>수면 무호흡증 시 맥박 변화가 심함</a:t>
            </a:r>
          </a:p>
          <a:p>
            <a:endParaRPr lang="en-US" altLang="ko-KR"/>
          </a:p>
          <a:p>
            <a:r>
              <a:rPr lang="ko-KR" altLang="en-US"/>
              <a:t>현재 장비</a:t>
            </a:r>
            <a:r>
              <a:rPr lang="en-US" altLang="ko-KR"/>
              <a:t>: mi</a:t>
            </a:r>
            <a:r>
              <a:rPr lang="ko-KR" altLang="en-US"/>
              <a:t> </a:t>
            </a:r>
            <a:r>
              <a:rPr lang="en-US" altLang="ko-KR"/>
              <a:t>band</a:t>
            </a:r>
            <a:endParaRPr lang="en-US" altLang="ko-KR" dirty="0"/>
          </a:p>
        </p:txBody>
      </p:sp>
      <p:pic>
        <p:nvPicPr>
          <p:cNvPr id="1026" name="Picture 2" descr="mi band 2에 대한 이미지 검색결과">
            <a:extLst>
              <a:ext uri="{FF2B5EF4-FFF2-40B4-BE49-F238E27FC236}">
                <a16:creationId xmlns:a16="http://schemas.microsoft.com/office/drawing/2014/main" id="{7828CAF0-8555-42EF-8CCC-5430A7FF59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" r="3" b="3"/>
          <a:stretch/>
        </p:blipFill>
        <p:spPr bwMode="auto">
          <a:xfrm>
            <a:off x="7064007" y="1706101"/>
            <a:ext cx="3830613" cy="39120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90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DA16D-B464-4D97-BF36-FB5DE323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워치</a:t>
            </a:r>
            <a:r>
              <a:rPr lang="en-US" altLang="ko-KR" dirty="0"/>
              <a:t>(mi band)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1D561-FF01-41AF-AA38-176AA9A70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 fit</a:t>
            </a:r>
            <a:r>
              <a:rPr lang="ko-KR" altLang="en-US" dirty="0"/>
              <a:t>의 데이터를 </a:t>
            </a:r>
            <a:r>
              <a:rPr lang="en-US" altLang="ko-KR" dirty="0"/>
              <a:t>Google Fit</a:t>
            </a:r>
            <a:r>
              <a:rPr lang="ko-KR" altLang="en-US" dirty="0"/>
              <a:t>로 그리고 </a:t>
            </a:r>
            <a:r>
              <a:rPr lang="en-US" altLang="ko-KR" dirty="0"/>
              <a:t>API</a:t>
            </a:r>
            <a:r>
              <a:rPr lang="ko-KR" altLang="en-US" dirty="0"/>
              <a:t>를 통해 </a:t>
            </a:r>
            <a:r>
              <a:rPr lang="en-US" altLang="ko-KR" dirty="0"/>
              <a:t>data </a:t>
            </a:r>
            <a:r>
              <a:rPr lang="ko-KR" altLang="en-US" dirty="0"/>
              <a:t>추출</a:t>
            </a:r>
            <a:endParaRPr lang="en-US" altLang="ko-KR" dirty="0"/>
          </a:p>
          <a:p>
            <a:r>
              <a:rPr lang="ko-KR" altLang="en-US" dirty="0"/>
              <a:t>그 외에 활용할 수 있는 데이터가 있으면 사용할 예정</a:t>
            </a:r>
            <a:endParaRPr lang="en-US" dirty="0"/>
          </a:p>
        </p:txBody>
      </p:sp>
      <p:pic>
        <p:nvPicPr>
          <p:cNvPr id="2050" name="Picture 2" descr="mi fit에 대한 이미지 검색결과">
            <a:extLst>
              <a:ext uri="{FF2B5EF4-FFF2-40B4-BE49-F238E27FC236}">
                <a16:creationId xmlns:a16="http://schemas.microsoft.com/office/drawing/2014/main" id="{A0883B1B-50CF-45DE-B8CD-538EFE98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225" y="35471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4580765-B711-42D6-9732-363E39340B25}"/>
              </a:ext>
            </a:extLst>
          </p:cNvPr>
          <p:cNvSpPr/>
          <p:nvPr/>
        </p:nvSpPr>
        <p:spPr>
          <a:xfrm>
            <a:off x="5147353" y="4304872"/>
            <a:ext cx="1489753" cy="54453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google fir에 대한 이미지 검색결과">
            <a:extLst>
              <a:ext uri="{FF2B5EF4-FFF2-40B4-BE49-F238E27FC236}">
                <a16:creationId xmlns:a16="http://schemas.microsoft.com/office/drawing/2014/main" id="{BCD4CA13-85AE-4DA5-98D8-89C3B0A6E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09" y="3829424"/>
            <a:ext cx="30575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2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4E0C-D47F-45E4-87AF-3F73EF75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ko-KR" altLang="en-US" dirty="0"/>
              <a:t>마이크</a:t>
            </a:r>
            <a:r>
              <a:rPr lang="en-US" altLang="ko-KR" dirty="0"/>
              <a:t>(</a:t>
            </a:r>
            <a:r>
              <a:rPr lang="ko-KR" altLang="en-US" dirty="0"/>
              <a:t>녹음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004AA-B7C3-4276-86E8-30099AB86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ko-KR" altLang="en-US" dirty="0"/>
              <a:t>소리 크기 측정</a:t>
            </a:r>
          </a:p>
          <a:p>
            <a:r>
              <a:rPr lang="ko-KR" altLang="en-US" dirty="0" err="1"/>
              <a:t>코골이</a:t>
            </a:r>
            <a:r>
              <a:rPr lang="en-US" altLang="ko-KR" dirty="0"/>
              <a:t>, </a:t>
            </a:r>
            <a:r>
              <a:rPr lang="ko-KR" altLang="en-US" dirty="0"/>
              <a:t>소음 판단</a:t>
            </a:r>
          </a:p>
          <a:p>
            <a:r>
              <a:rPr lang="ko-KR" altLang="en-US" dirty="0"/>
              <a:t>맥박 변동과 함께 분석 시 </a:t>
            </a:r>
            <a:r>
              <a:rPr lang="ko-KR" altLang="en-US" dirty="0" err="1"/>
              <a:t>코골이와</a:t>
            </a:r>
            <a:r>
              <a:rPr lang="ko-KR" altLang="en-US" dirty="0"/>
              <a:t> 소음을 구분할 수 있을 것</a:t>
            </a:r>
          </a:p>
          <a:p>
            <a:endParaRPr lang="en-US" dirty="0"/>
          </a:p>
          <a:p>
            <a:r>
              <a:rPr lang="ko-KR" altLang="en-US" dirty="0"/>
              <a:t>현재 장비</a:t>
            </a:r>
            <a:r>
              <a:rPr lang="en-US" altLang="ko-KR" dirty="0"/>
              <a:t>: </a:t>
            </a:r>
            <a:r>
              <a:rPr lang="ko-KR" altLang="en-US" dirty="0" err="1"/>
              <a:t>아두이노</a:t>
            </a:r>
            <a:r>
              <a:rPr lang="ko-KR" altLang="en-US" dirty="0"/>
              <a:t> 기본 패키지 사운드 디바이스</a:t>
            </a:r>
            <a:endParaRPr lang="en-US" dirty="0"/>
          </a:p>
        </p:txBody>
      </p:sp>
      <p:pic>
        <p:nvPicPr>
          <p:cNvPr id="3076" name="Picture 4" descr="arduino sound sensor에 대한 이미지 검색결과">
            <a:extLst>
              <a:ext uri="{FF2B5EF4-FFF2-40B4-BE49-F238E27FC236}">
                <a16:creationId xmlns:a16="http://schemas.microsoft.com/office/drawing/2014/main" id="{A15B8AAA-1320-407F-8D68-4871C5D70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" r="3" b="3"/>
          <a:stretch/>
        </p:blipFill>
        <p:spPr bwMode="auto">
          <a:xfrm>
            <a:off x="6778871" y="1472975"/>
            <a:ext cx="3830613" cy="39120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5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CCC68-AD93-402D-A6FA-05BF9279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ko-KR" altLang="en-US" dirty="0"/>
              <a:t>온도 </a:t>
            </a:r>
            <a:r>
              <a:rPr lang="ko-KR" altLang="en-US" dirty="0" err="1"/>
              <a:t>체크계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열화상 적외선 카메라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5B0BF-1796-44F2-8541-3C268204A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ko-KR" altLang="en-US" dirty="0"/>
              <a:t>체온 낮아질 시 수면 시작으로 판단</a:t>
            </a:r>
          </a:p>
          <a:p>
            <a:r>
              <a:rPr lang="ko-KR" altLang="en-US" dirty="0"/>
              <a:t>자면서 얼마나 움직였는지 측정</a:t>
            </a:r>
          </a:p>
          <a:p>
            <a:endParaRPr lang="en-US" dirty="0"/>
          </a:p>
          <a:p>
            <a:r>
              <a:rPr lang="ko-KR" altLang="en-US" dirty="0"/>
              <a:t>현재 장비</a:t>
            </a:r>
            <a:r>
              <a:rPr lang="en-US" altLang="ko-KR" dirty="0"/>
              <a:t>: Adafruit AMG8833</a:t>
            </a:r>
            <a:endParaRPr lang="en-US" dirty="0"/>
          </a:p>
        </p:txBody>
      </p:sp>
      <p:pic>
        <p:nvPicPr>
          <p:cNvPr id="4098" name="Picture 2" descr="adafruit amg8833에 대한 이미지 검색결과">
            <a:extLst>
              <a:ext uri="{FF2B5EF4-FFF2-40B4-BE49-F238E27FC236}">
                <a16:creationId xmlns:a16="http://schemas.microsoft.com/office/drawing/2014/main" id="{A7417571-1C65-40E4-83AC-AB95FDD1F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5" b="3"/>
          <a:stretch/>
        </p:blipFill>
        <p:spPr bwMode="auto">
          <a:xfrm>
            <a:off x="6871449" y="1298004"/>
            <a:ext cx="4173270" cy="426199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74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40A8C-698D-4532-B236-C881A7E6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ko-KR" altLang="en-US" dirty="0"/>
              <a:t>습도 센서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324C6-0350-4308-873D-F8B4AC069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ko-KR" altLang="en-US" dirty="0"/>
              <a:t>습도 측정 후 높거나 낮을 시 알림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현재 장비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DHT 11 sensor</a:t>
            </a:r>
            <a:endParaRPr lang="en-US" dirty="0"/>
          </a:p>
        </p:txBody>
      </p:sp>
      <p:pic>
        <p:nvPicPr>
          <p:cNvPr id="5122" name="Picture 2" descr="dht11에 대한 이미지 검색결과">
            <a:extLst>
              <a:ext uri="{FF2B5EF4-FFF2-40B4-BE49-F238E27FC236}">
                <a16:creationId xmlns:a16="http://schemas.microsoft.com/office/drawing/2014/main" id="{5E4D9973-2406-446A-9053-95E17AD3C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5" b="3"/>
          <a:stretch/>
        </p:blipFill>
        <p:spPr bwMode="auto">
          <a:xfrm>
            <a:off x="6830353" y="1277079"/>
            <a:ext cx="3940610" cy="402438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24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38232-F3CF-4AC3-96F4-113D937F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 안 조도 센서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015C8-B508-40A4-B9E0-E0A3219B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자동 스위치기계 </a:t>
            </a:r>
            <a:r>
              <a:rPr lang="en-US" altLang="ko-KR" dirty="0"/>
              <a:t>(</a:t>
            </a:r>
            <a:r>
              <a:rPr lang="ko-KR" altLang="en-US" dirty="0"/>
              <a:t>사용자 수면 중 빛 감지 시 형광등 및 기타 전자기기 끄기</a:t>
            </a:r>
            <a:r>
              <a:rPr lang="en-US" altLang="ko-KR" dirty="0"/>
              <a:t>)</a:t>
            </a:r>
          </a:p>
          <a:p>
            <a:endParaRPr lang="en-US" dirty="0"/>
          </a:p>
          <a:p>
            <a:r>
              <a:rPr lang="ko-KR" altLang="en-US" dirty="0"/>
              <a:t>장비</a:t>
            </a:r>
            <a:r>
              <a:rPr lang="en-US" altLang="ko-KR" dirty="0"/>
              <a:t>: </a:t>
            </a:r>
            <a:r>
              <a:rPr lang="ko-KR" altLang="en-US" dirty="0"/>
              <a:t>현재 논의 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1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291</Words>
  <Application>Microsoft Office PowerPoint</Application>
  <PresentationFormat>와이드스크린</PresentationFormat>
  <Paragraphs>58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Office 테마</vt:lpstr>
      <vt:lpstr>Sleeping Analysis</vt:lpstr>
      <vt:lpstr>목차 </vt:lpstr>
      <vt:lpstr>PowerPoint 프레젠테이션</vt:lpstr>
      <vt:lpstr>스마트 워치</vt:lpstr>
      <vt:lpstr>스마트 워치(mi band)</vt:lpstr>
      <vt:lpstr>마이크(녹음)</vt:lpstr>
      <vt:lpstr>온도 체크계 (열화상 적외선 카메라)</vt:lpstr>
      <vt:lpstr>습도 센서</vt:lpstr>
      <vt:lpstr>방 안 조도 센서</vt:lpstr>
      <vt:lpstr>커튼 자동 센서</vt:lpstr>
      <vt:lpstr>코골이 방지 베개</vt:lpstr>
      <vt:lpstr>데이터 축적</vt:lpstr>
      <vt:lpstr>PROJECT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Sleeping Analysis</dc:title>
  <dc:creator>김 상현</dc:creator>
  <cp:lastModifiedBy>emscb</cp:lastModifiedBy>
  <cp:revision>5</cp:revision>
  <dcterms:created xsi:type="dcterms:W3CDTF">2019-11-18T15:53:49Z</dcterms:created>
  <dcterms:modified xsi:type="dcterms:W3CDTF">2019-11-18T22:43:50Z</dcterms:modified>
</cp:coreProperties>
</file>