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7" r:id="rId4"/>
    <p:sldId id="258" r:id="rId5"/>
    <p:sldId id="273" r:id="rId6"/>
    <p:sldId id="274" r:id="rId7"/>
    <p:sldId id="275" r:id="rId8"/>
    <p:sldId id="27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CB0E-4A8D-4C9C-83E9-EB9ADDAAAE4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7CF-555D-41A4-B1F8-E701C52DDD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pPr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9336" y="3500438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[Verb] to sleep</a:t>
            </a:r>
            <a:endParaRPr lang="en-US" altLang="ko-KR" sz="2000" dirty="0" smtClean="0">
              <a:solidFill>
                <a:srgbClr val="8CC63E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0363" y="2537034"/>
            <a:ext cx="28503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Dormir</a:t>
            </a:r>
            <a:endParaRPr lang="en-US" altLang="ko-KR" sz="66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7353" y="540498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권혁민</a:t>
            </a:r>
            <a:endParaRPr lang="en-US" altLang="ko-KR" sz="1600" dirty="0" smtClean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김상현</a:t>
            </a:r>
            <a:endParaRPr lang="en-US" altLang="ko-KR" sz="1600" dirty="0" smtClean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장인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애</a:t>
            </a:r>
            <a:endParaRPr lang="ko-KR" altLang="en-US" sz="16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6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1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IMAGE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770" y="1841785"/>
            <a:ext cx="5724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6437" y="3013502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8CC63E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50" y="1340710"/>
            <a:ext cx="471776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Problem</a:t>
            </a:r>
            <a:endParaRPr lang="en-US" altLang="ko-KR" sz="33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Difference</a:t>
            </a: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03. Overview</a:t>
            </a:r>
            <a:endParaRPr lang="en-US" altLang="ko-KR" sz="33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Demo</a:t>
            </a:r>
            <a:endParaRPr lang="en-US" altLang="ko-KR" sz="33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05. </a:t>
            </a:r>
            <a:r>
              <a:rPr lang="en-US" altLang="ko-KR" sz="33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Future Prospect</a:t>
            </a:r>
            <a:endParaRPr lang="en-US" altLang="ko-KR" sz="33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52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34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Problem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865" y="1916789"/>
            <a:ext cx="53765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SIMPLE</a:t>
            </a:r>
          </a:p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STRIPE</a:t>
            </a:r>
          </a:p>
        </p:txBody>
      </p:sp>
      <p:pic>
        <p:nvPicPr>
          <p:cNvPr id="17410" name="Picture 2" descr="필립스는 15일 세계 수면의 날을 맞아 글로벌 수면 서베이 결과를 공개했다. [자료 필립스코리아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8112" y="928671"/>
            <a:ext cx="6500826" cy="500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60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Difference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865" y="1916789"/>
            <a:ext cx="53765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SIMPLE</a:t>
            </a:r>
          </a:p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47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Overview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865" y="1916789"/>
            <a:ext cx="53765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SIMPLE</a:t>
            </a:r>
          </a:p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Demo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865" y="1916789"/>
            <a:ext cx="53765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SIMPLE</a:t>
            </a:r>
          </a:p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05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384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Future</a:t>
            </a:r>
          </a:p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Prospect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865" y="1916789"/>
            <a:ext cx="53765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SIMPLE</a:t>
            </a:r>
          </a:p>
          <a:p>
            <a:pPr algn="ctr"/>
            <a:r>
              <a:rPr lang="en-US" altLang="ko-KR" sz="115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24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GRAPH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480" y="1571553"/>
            <a:ext cx="7839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64</Words>
  <Application>Microsoft Office PowerPoint</Application>
  <PresentationFormat>화면 슬라이드 쇼(4:3)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user</cp:lastModifiedBy>
  <cp:revision>16</cp:revision>
  <dcterms:created xsi:type="dcterms:W3CDTF">2016-10-24T04:08:40Z</dcterms:created>
  <dcterms:modified xsi:type="dcterms:W3CDTF">2019-12-07T09:26:07Z</dcterms:modified>
</cp:coreProperties>
</file>