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/>
              <a:t>Sleeptionary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3643314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권혁민</a:t>
            </a:r>
            <a:r>
              <a:rPr lang="en-US" altLang="ko-KR" sz="2400" dirty="0"/>
              <a:t>, </a:t>
            </a:r>
            <a:r>
              <a:rPr lang="ko-KR" altLang="en-US" sz="2400" dirty="0"/>
              <a:t>김상현</a:t>
            </a:r>
            <a:r>
              <a:rPr lang="en-US" altLang="ko-KR" sz="2400" dirty="0"/>
              <a:t>, </a:t>
            </a:r>
            <a:r>
              <a:rPr lang="ko-KR" altLang="en-US" sz="2400" dirty="0"/>
              <a:t>장인애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476672"/>
            <a:ext cx="4752528" cy="4752528"/>
          </a:xfrm>
        </p:spPr>
      </p:pic>
    </p:spTree>
    <p:extLst>
      <p:ext uri="{BB962C8B-B14F-4D97-AF65-F5344CB8AC3E}">
        <p14:creationId xmlns:p14="http://schemas.microsoft.com/office/powerpoint/2010/main" val="380851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DB (cont’d)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56" y="2780928"/>
            <a:ext cx="5272587" cy="1152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340768"/>
            <a:ext cx="316274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Sleeptionary</vt:lpstr>
      <vt:lpstr>DB</vt:lpstr>
      <vt:lpstr>DB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user</dc:creator>
  <cp:lastModifiedBy>emscb</cp:lastModifiedBy>
  <cp:revision>14</cp:revision>
  <dcterms:created xsi:type="dcterms:W3CDTF">2019-11-22T05:52:51Z</dcterms:created>
  <dcterms:modified xsi:type="dcterms:W3CDTF">2019-12-02T22:56:01Z</dcterms:modified>
</cp:coreProperties>
</file>