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Sleeping analysis</vt:lpstr>
      <vt:lpstr>목차</vt:lpstr>
      <vt:lpstr>수면평가방법</vt:lpstr>
      <vt:lpstr>데이터 관리</vt:lpstr>
      <vt:lpstr>현재 진행상황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user</cp:lastModifiedBy>
  <cp:revision>3</cp:revision>
  <dcterms:created xsi:type="dcterms:W3CDTF">2019-11-22T05:52:51Z</dcterms:created>
  <dcterms:modified xsi:type="dcterms:W3CDTF">2019-11-22T07:00:25Z</dcterms:modified>
</cp:coreProperties>
</file>