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Sleeping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권혁민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김상현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장인애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242" y="3571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4654" y="1903433"/>
            <a:ext cx="361473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800" dirty="0" smtClean="0"/>
              <a:t>수면평가방법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데이터 관리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현재 진행상황</a:t>
            </a:r>
            <a:endParaRPr lang="ko-KR" altLang="en-US" sz="2800" dirty="0"/>
          </a:p>
        </p:txBody>
      </p:sp>
      <p:pic>
        <p:nvPicPr>
          <p:cNvPr id="6" name="그림 5" descr="sound-se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357298"/>
            <a:ext cx="1571636" cy="1571636"/>
          </a:xfrm>
          <a:prstGeom prst="rect">
            <a:avLst/>
          </a:prstGeom>
        </p:spPr>
      </p:pic>
      <p:pic>
        <p:nvPicPr>
          <p:cNvPr id="7" name="그림 6" descr="r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714620"/>
            <a:ext cx="1571636" cy="1571636"/>
          </a:xfrm>
          <a:prstGeom prst="rect">
            <a:avLst/>
          </a:prstGeom>
        </p:spPr>
      </p:pic>
      <p:pic>
        <p:nvPicPr>
          <p:cNvPr id="8" name="그림 7" descr="file-transf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429132"/>
            <a:ext cx="157163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수면평가방법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372" y="1731969"/>
            <a:ext cx="5000628" cy="448311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사용자의 수면데이터 수집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사용자가 직접 수면상태 평가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데이터로 최적의 수면조건 제시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/>
              <a:t>+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수면의 질 판단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05647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143636" y="2303473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143636" y="3589357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데이터 관리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단순 축적 데이터는 </a:t>
            </a:r>
            <a:r>
              <a:rPr lang="ko-KR" altLang="en-US" sz="2000" dirty="0" err="1" smtClean="0"/>
              <a:t>클라우드에</a:t>
            </a:r>
            <a:r>
              <a:rPr lang="ko-KR" altLang="en-US" sz="2000" dirty="0" smtClean="0"/>
              <a:t> 바로 축적</a:t>
            </a:r>
            <a:endParaRPr lang="en-US" altLang="ko-KR" sz="2000" dirty="0" smtClean="0"/>
          </a:p>
          <a:p>
            <a:r>
              <a:rPr lang="ko-KR" altLang="en-US" sz="2000" dirty="0" smtClean="0"/>
              <a:t>처리가 필요한 경우 </a:t>
            </a:r>
            <a:r>
              <a:rPr lang="ko-KR" altLang="en-US" sz="2000" dirty="0" err="1" smtClean="0"/>
              <a:t>라즈베리파이에서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ko-KR" altLang="en-US" sz="2000" dirty="0" smtClean="0"/>
              <a:t>복잡한 처리가 필요하다면 </a:t>
            </a:r>
            <a:r>
              <a:rPr lang="ko-KR" altLang="en-US" sz="2000" dirty="0" err="1" smtClean="0"/>
              <a:t>클라우드에서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en-US" altLang="ko-KR" sz="2000" dirty="0" smtClean="0"/>
              <a:t>AWS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클라우딩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Firebase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SQLite</a:t>
            </a:r>
            <a:r>
              <a:rPr lang="ko-KR" altLang="en-US" sz="2000" dirty="0" smtClean="0"/>
              <a:t>를 이용해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축적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72754"/>
            <a:ext cx="2857500" cy="1028700"/>
          </a:xfrm>
          <a:prstGeom prst="rect">
            <a:avLst/>
          </a:prstGeom>
        </p:spPr>
      </p:pic>
      <p:pic>
        <p:nvPicPr>
          <p:cNvPr id="1028" name="Picture 4" descr="aws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05064"/>
            <a:ext cx="1728192" cy="10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현재 진행상황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80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센서 회로 구성</a:t>
            </a:r>
            <a:endParaRPr lang="ko-KR" altLang="en-US" sz="2800" dirty="0"/>
          </a:p>
        </p:txBody>
      </p:sp>
      <p:pic>
        <p:nvPicPr>
          <p:cNvPr id="8194" name="Picture 2" descr="예쁜 라즈베리파이/아두이노 결선도(회로도) 그리기"/>
          <p:cNvPicPr>
            <a:picLocks noChangeAspect="1" noChangeArrowheads="1"/>
          </p:cNvPicPr>
          <p:nvPr/>
        </p:nvPicPr>
        <p:blipFill>
          <a:blip r:embed="rId2"/>
          <a:srcRect l="9949" t="10527" r="68162" b="10526"/>
          <a:stretch>
            <a:fillRect/>
          </a:stretch>
        </p:blipFill>
        <p:spPr bwMode="auto">
          <a:xfrm>
            <a:off x="642910" y="2428868"/>
            <a:ext cx="1785950" cy="36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55815" t="23809" r="26909" b="47841"/>
          <a:stretch>
            <a:fillRect/>
          </a:stretch>
        </p:blipFill>
        <p:spPr>
          <a:xfrm rot="5400000">
            <a:off x="3297278" y="2203392"/>
            <a:ext cx="1334998" cy="1643074"/>
          </a:xfrm>
          <a:prstGeom prst="rect">
            <a:avLst/>
          </a:prstGeom>
        </p:spPr>
      </p:pic>
      <p:pic>
        <p:nvPicPr>
          <p:cNvPr id="8196" name="Picture 4" descr="https://mblogthumb-phinf.pstatic.net/MjAxNzA4MDlfNTIg/MDAxNTAyMjczNDk4OTU2.BoRzehN6c4NOrXN6B5veqxq-LmI3A01mVGCR1naS-RIg.KhlgvZZRcHeXI26mqwrAi_WvNy4_H3rkIsp99_aDsrwg.PNG.kaiserkhan21/image.pn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5784" y="1171502"/>
            <a:ext cx="2518116" cy="1328729"/>
          </a:xfrm>
          <a:prstGeom prst="rect">
            <a:avLst/>
          </a:prstGeom>
          <a:noFill/>
        </p:spPr>
      </p:pic>
      <p:pic>
        <p:nvPicPr>
          <p:cNvPr id="8198" name="Picture 6" descr="DHT11 온도, 습도  센서 모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500570"/>
            <a:ext cx="1857388" cy="1857388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8635" y="3028890"/>
            <a:ext cx="20931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868" y="378619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ADC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83040" y="252882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소리센서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3040" y="43862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</a:t>
            </a:r>
            <a:r>
              <a:rPr lang="ko-KR" altLang="en-US" sz="2000" dirty="0"/>
              <a:t>도</a:t>
            </a:r>
            <a:r>
              <a:rPr lang="ko-KR" altLang="en-US" sz="2000" dirty="0" smtClean="0"/>
              <a:t>센서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62150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온도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습도센서</a:t>
            </a:r>
            <a:endParaRPr lang="ko-KR" altLang="en-US" sz="2000" dirty="0"/>
          </a:p>
        </p:txBody>
      </p:sp>
      <p:cxnSp>
        <p:nvCxnSpPr>
          <p:cNvPr id="14" name="직선 연결선 13"/>
          <p:cNvCxnSpPr>
            <a:endCxn id="5" idx="2"/>
          </p:cNvCxnSpPr>
          <p:nvPr/>
        </p:nvCxnSpPr>
        <p:spPr>
          <a:xfrm flipV="1">
            <a:off x="2428860" y="3024929"/>
            <a:ext cx="714380" cy="46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28860" y="5143512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786314" y="1785926"/>
            <a:ext cx="785818" cy="221457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91122_1513105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49" r="23986"/>
          <a:stretch>
            <a:fillRect/>
          </a:stretch>
        </p:blipFill>
        <p:spPr>
          <a:xfrm rot="5400000">
            <a:off x="696488" y="1142984"/>
            <a:ext cx="3429025" cy="3964809"/>
          </a:xfrm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18605" t="775" r="-1"/>
          <a:stretch>
            <a:fillRect/>
          </a:stretch>
        </p:blipFill>
        <p:spPr>
          <a:xfrm rot="5400000">
            <a:off x="4455913" y="1241211"/>
            <a:ext cx="4375578" cy="4000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Sleeping analysis</vt:lpstr>
      <vt:lpstr>목차</vt:lpstr>
      <vt:lpstr>수면평가방법</vt:lpstr>
      <vt:lpstr>데이터 관리</vt:lpstr>
      <vt:lpstr>현재 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emscb</cp:lastModifiedBy>
  <cp:revision>5</cp:revision>
  <dcterms:created xsi:type="dcterms:W3CDTF">2019-11-22T05:52:51Z</dcterms:created>
  <dcterms:modified xsi:type="dcterms:W3CDTF">2019-11-22T08:17:28Z</dcterms:modified>
</cp:coreProperties>
</file>