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021442D-ADD7-465F-A943-A070789BA200}">
          <p14:sldIdLst>
            <p14:sldId id="256"/>
            <p14:sldId id="257"/>
          </p14:sldIdLst>
        </p14:section>
        <p14:section name="목적" id="{C3166687-DC28-4E44-A490-21572D91F010}">
          <p14:sldIdLst>
            <p14:sldId id="258"/>
          </p14:sldIdLst>
        </p14:section>
        <p14:section name="측정" id="{6F252247-10E5-4C36-A444-E6E0C4FB960E}">
          <p14:sldIdLst>
            <p14:sldId id="259"/>
            <p14:sldId id="267"/>
            <p14:sldId id="260"/>
            <p14:sldId id="261"/>
            <p14:sldId id="262"/>
            <p14:sldId id="263"/>
            <p14:sldId id="264"/>
            <p14:sldId id="265"/>
          </p14:sldIdLst>
        </p14:section>
        <p14:section name="데이터 축적" id="{94C22F78-A78A-4274-9BE3-31F375B9708A}">
          <p14:sldIdLst>
            <p14:sldId id="266"/>
          </p14:sldIdLst>
        </p14:section>
        <p14:section name="회의록" id="{A93AE245-BAA0-49EC-8E06-74200226703B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0CD1D-B9DD-492D-9E7D-279E99376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45A51-6EC5-4416-B67D-56A1612B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D5A84D-B1F9-45D2-BE14-87EB37B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C5D71-FDB4-446A-AC29-71C441F50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435FF-64D8-416D-928D-C2A933FA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77A96-617D-42E0-9EBD-087BCEEC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8D2DB5-6D34-4959-8AB1-E8FF65C77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92FAFD-0ACA-4131-BB24-B4ED155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F9105-6FE2-4EC5-8C99-D5C5121E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726B3-D57B-406A-A646-C5BCAB71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5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4D93EF-9F7C-4B91-8E58-1BC8BBD09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9B0E8B-30FA-4359-B5EA-33D485A74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59B4EC-4BE5-4D13-A7FF-FEAD1CEB4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AAF9E-6035-4EF6-B00B-7A52D86E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E99200-370D-4691-B40E-FB3485DE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6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0BB03-D972-480F-9700-31518BD0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C77D47-FB5A-4952-9B4A-653A3A30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2D4FB-0346-48F9-AC40-764B7AC3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9173F-7816-47BB-B762-869A0A05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C2E32-F8BF-4A1B-A6CF-F4CB8433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47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2A569-F5E3-4370-8D47-A85DE1F2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FB2DA-D5D8-438C-94FE-CED565F8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78C387-F0AD-4BAD-8A06-56FD0E372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6DB51E-A627-4E2B-9B24-762D8564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A309D-F75A-48AB-8533-44B48B0F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C6871-8870-4234-BF61-5B7660A8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ACD911-C7E7-4FF2-93F1-5C808281F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6D7AF3-534C-4C76-8AC5-8528613D2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39CFFD-E81C-42AC-927A-C582347E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A4854-D63E-4004-B4CE-8E78420B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63BF22-DA2F-488F-9C43-7FAB29A5D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07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3D91-0CEF-4310-9832-F0D173F2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A93D1-8F1C-4970-B604-749905F3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DD45D-C221-4270-BC93-C9A8499E0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D47B27-42D7-461A-8505-6E5A8DAB2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756D2-4675-4224-8CCD-4E1959F3E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3AD9FF-1875-4DC7-B7CA-DBECC697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87D32-8C78-4E42-AB31-BFB3622FA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FFF799-0D3F-483C-814F-569B64166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4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C96A2-BB48-422E-88D5-4BDCF6FC6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09D5B-5D5D-472C-B200-7CB20C86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3F65DF-C96F-4882-AF09-6DC3F1F2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6B6E9F-0CD1-426F-AB67-C4D36C16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DF6CEB-EEF8-4465-A47F-5CB29343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C5C815-6685-40CC-A349-6A3287AA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F9FEC2-7AEF-4C53-9685-5CC798FD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1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5C543-47DE-41B5-B3F6-2A128595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F9298C-7B46-40AF-9891-FFDE1012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AAD68-69CA-438D-8DF0-8AD52517C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03F494-1D39-4201-BC3F-9B066B4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68B0B8-9AE3-4270-BCD1-F7765621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623A1-4B61-4960-9EC0-0635409F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4A981-E50B-4B6B-85A0-24377D43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12FD72-CFA6-4B40-BA26-CFBAEEC9A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99F09-693A-4485-9786-C9DF7DAD6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A2385-0A3F-4AB2-8393-1F3F18E2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0A036-5327-4659-9D27-FE095A26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87618C-6DEC-4E7E-8397-EE78ACBB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016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651C3D-82FA-47BD-AD8C-C094DADF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3D0CA7-BF36-407E-91E9-BEFD71D37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BF84D-D546-4288-B3EA-0EF733451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6D852-7648-4D84-944E-E1841212398F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FA1AD9-4B31-406A-ACD9-6F39CBA281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1BF7D-0A5D-4EA9-8F14-BD514F9C3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69B3-AFE7-4970-95A4-0F4EA4DC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27157-348A-40E9-9775-F99247D39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Sleeping Analysis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CE1BE2-6B3E-4A3F-8887-1C904B2CA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권혁민</a:t>
            </a:r>
            <a:r>
              <a:rPr lang="en-US" altLang="ko-KR" dirty="0"/>
              <a:t>, </a:t>
            </a:r>
            <a:r>
              <a:rPr lang="ko-KR" altLang="en-US" dirty="0"/>
              <a:t>김상현</a:t>
            </a:r>
            <a:r>
              <a:rPr lang="en-US" altLang="ko-KR" dirty="0"/>
              <a:t>, </a:t>
            </a:r>
            <a:r>
              <a:rPr lang="ko-KR" altLang="en-US" dirty="0" err="1"/>
              <a:t>장인애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509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524E6-29D9-417C-AD10-9DF9AADB6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커튼 자동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B695DD-BB7E-4584-A836-144B1F27B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커튼 움직임 </a:t>
            </a:r>
            <a:r>
              <a:rPr lang="en-US" altLang="ko-KR" dirty="0"/>
              <a:t>(</a:t>
            </a:r>
            <a:r>
              <a:rPr lang="ko-KR" altLang="en-US" dirty="0"/>
              <a:t>알람 기능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ko-KR" altLang="en-US" dirty="0" err="1"/>
              <a:t>논의중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00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B5E15-7699-438C-AD45-A3BC7705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코골이</a:t>
            </a:r>
            <a:r>
              <a:rPr lang="ko-KR" altLang="en-US" dirty="0"/>
              <a:t> 방지 베개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82E00-81CA-449C-82C5-945F0C69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베개 각도를 높여서 옆으로 고개를 돌리도록 유도</a:t>
            </a:r>
          </a:p>
          <a:p>
            <a:r>
              <a:rPr lang="ko-KR" altLang="en-US" dirty="0"/>
              <a:t>터치 센서를 왼쪽</a:t>
            </a:r>
            <a:r>
              <a:rPr lang="en-US" altLang="ko-KR" dirty="0"/>
              <a:t>-</a:t>
            </a:r>
            <a:r>
              <a:rPr lang="ko-KR" altLang="en-US" dirty="0"/>
              <a:t>가운데</a:t>
            </a:r>
            <a:r>
              <a:rPr lang="en-US" altLang="ko-KR" dirty="0"/>
              <a:t>-</a:t>
            </a:r>
            <a:r>
              <a:rPr lang="ko-KR" altLang="en-US" dirty="0"/>
              <a:t>오른쪽 부착</a:t>
            </a:r>
          </a:p>
          <a:p>
            <a:r>
              <a:rPr lang="ko-KR" altLang="en-US" dirty="0"/>
              <a:t>스프링</a:t>
            </a:r>
            <a:r>
              <a:rPr lang="en-US" altLang="ko-KR" dirty="0"/>
              <a:t>?</a:t>
            </a:r>
            <a:r>
              <a:rPr lang="ko-KR" altLang="en-US" dirty="0"/>
              <a:t>과 같은 것으로 각도 조정</a:t>
            </a:r>
          </a:p>
          <a:p>
            <a:r>
              <a:rPr lang="ko-KR" altLang="en-US" dirty="0"/>
              <a:t>각도 조정 후에도 </a:t>
            </a:r>
            <a:r>
              <a:rPr lang="ko-KR" altLang="en-US" dirty="0" err="1"/>
              <a:t>코골이</a:t>
            </a:r>
            <a:r>
              <a:rPr lang="ko-KR" altLang="en-US" dirty="0"/>
              <a:t> </a:t>
            </a:r>
            <a:r>
              <a:rPr lang="ko-KR" altLang="en-US" dirty="0" err="1"/>
              <a:t>지속시</a:t>
            </a:r>
            <a:r>
              <a:rPr lang="ko-KR" altLang="en-US" dirty="0"/>
              <a:t> </a:t>
            </a:r>
            <a:r>
              <a:rPr lang="ko-KR" altLang="en-US" dirty="0" err="1"/>
              <a:t>텀을</a:t>
            </a:r>
            <a:r>
              <a:rPr lang="ko-KR" altLang="en-US" dirty="0"/>
              <a:t> 주고 다시 실행</a:t>
            </a:r>
          </a:p>
          <a:p>
            <a:r>
              <a:rPr lang="en-US" altLang="ko-KR" dirty="0"/>
              <a:t>cf. </a:t>
            </a:r>
            <a:r>
              <a:rPr lang="ko-KR" altLang="en-US" dirty="0"/>
              <a:t>베개 표준 길이 </a:t>
            </a:r>
            <a:r>
              <a:rPr lang="en-US" altLang="ko-KR" dirty="0"/>
              <a:t>20*26inch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 dirty="0"/>
              <a:t>현재 </a:t>
            </a:r>
            <a:r>
              <a:rPr lang="ko-KR" altLang="en-US" dirty="0" err="1"/>
              <a:t>논의중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43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ADCDD8-5B14-4430-8F5F-3C7CD27E7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축적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7F7CD-4BD3-4918-9E3F-3F7E75E14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위 측정장비에서 얻을 수 있는 데이터를 측정 후 웹으로 표현</a:t>
            </a:r>
            <a:endParaRPr lang="en-US" altLang="ko-KR" dirty="0"/>
          </a:p>
          <a:p>
            <a:r>
              <a:rPr lang="ko-KR" altLang="en-US" dirty="0"/>
              <a:t>현재 논의된 문제점</a:t>
            </a:r>
            <a:endParaRPr lang="en-US" altLang="ko-KR" dirty="0"/>
          </a:p>
          <a:p>
            <a:pPr lvl="1"/>
            <a:r>
              <a:rPr lang="ko-KR" altLang="en-US" dirty="0"/>
              <a:t>와이파이를 이용해 서버로 전송해야 함</a:t>
            </a:r>
            <a:endParaRPr lang="en-US" altLang="ko-KR" dirty="0"/>
          </a:p>
          <a:p>
            <a:pPr lvl="2"/>
            <a:r>
              <a:rPr lang="ko-KR" altLang="en-US" dirty="0" err="1"/>
              <a:t>라즈베리파이</a:t>
            </a:r>
            <a:r>
              <a:rPr lang="ko-KR" altLang="en-US" dirty="0"/>
              <a:t> 내부에 축적하기에는 한계점이 존재</a:t>
            </a:r>
            <a:endParaRPr lang="en-US" altLang="ko-KR" dirty="0"/>
          </a:p>
          <a:p>
            <a:pPr lvl="1"/>
            <a:r>
              <a:rPr lang="ko-KR" altLang="en-US" dirty="0"/>
              <a:t>축적된 데이터를 표시할 웹</a:t>
            </a:r>
            <a:r>
              <a:rPr lang="en-US" altLang="ko-KR" dirty="0"/>
              <a:t>/</a:t>
            </a:r>
            <a:r>
              <a:rPr lang="ko-KR" altLang="en-US" dirty="0"/>
              <a:t>어플리케이션</a:t>
            </a:r>
            <a:endParaRPr lang="en-US" altLang="ko-KR" dirty="0"/>
          </a:p>
          <a:p>
            <a:pPr lvl="2"/>
            <a:r>
              <a:rPr lang="ko-KR" altLang="en-US" dirty="0"/>
              <a:t>웹으로 표현을 먼저 하지만</a:t>
            </a:r>
            <a:r>
              <a:rPr lang="en-US" altLang="ko-KR" dirty="0"/>
              <a:t>, </a:t>
            </a:r>
            <a:r>
              <a:rPr lang="ko-KR" altLang="en-US" dirty="0"/>
              <a:t>유저 편의성은 어플이 </a:t>
            </a:r>
            <a:r>
              <a:rPr lang="ko-KR" altLang="en-US" dirty="0" err="1"/>
              <a:t>상위호환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212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DA398-ADD3-408B-AAED-41F1E2EC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C13F9-E66E-4FB8-BCD4-8DD88A30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습관 제안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임대 사업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이후 고대화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라즈베리 </a:t>
            </a:r>
            <a:r>
              <a:rPr lang="en-US" altLang="ko-KR" dirty="0"/>
              <a:t>ADC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9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FC908-E787-4377-93C5-88C3C933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50FB8C-B193-40EA-BFA7-BFB26CDF5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altLang="ko-KR" dirty="0"/>
          </a:p>
          <a:p>
            <a:r>
              <a:rPr lang="ko-KR" altLang="en-US" dirty="0"/>
              <a:t>장비</a:t>
            </a:r>
            <a:endParaRPr lang="en-US" altLang="ko-KR" dirty="0"/>
          </a:p>
          <a:p>
            <a:r>
              <a:rPr lang="ko-KR" altLang="en-US" dirty="0"/>
              <a:t>데이터 축적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81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575BB-8783-42F1-9ABC-796C328C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60BF8F-61D5-43F0-ADE9-6C2804ECC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수면의 질을 향상하며</a:t>
            </a:r>
            <a:r>
              <a:rPr lang="en-US" altLang="ko-KR" dirty="0"/>
              <a:t>, </a:t>
            </a:r>
            <a:r>
              <a:rPr lang="ko-KR" altLang="en-US" dirty="0"/>
              <a:t>얻을 수 있는 데이터로 추측 및 표기</a:t>
            </a:r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37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4CCF9-D6AC-4F27-9131-5BABC25C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840F2-0F60-44BF-AD11-73BB05F6A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맥박 측정</a:t>
            </a:r>
            <a:endParaRPr lang="en-US" altLang="ko-KR" dirty="0"/>
          </a:p>
          <a:p>
            <a:r>
              <a:rPr lang="ko-KR" altLang="en-US" dirty="0"/>
              <a:t>맥박 떨어질 시 수면 시작으로 판단</a:t>
            </a:r>
          </a:p>
          <a:p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수면 무호흡증 시 맥박 변화가 심함</a:t>
            </a:r>
          </a:p>
          <a:p>
            <a:endParaRPr lang="en-US" altLang="ko-KR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mi</a:t>
            </a:r>
            <a:r>
              <a:rPr lang="ko-KR" altLang="en-US" dirty="0"/>
              <a:t> </a:t>
            </a:r>
            <a:r>
              <a:rPr lang="en-US" altLang="ko-KR" dirty="0"/>
              <a:t>fit</a:t>
            </a:r>
          </a:p>
        </p:txBody>
      </p:sp>
    </p:spTree>
    <p:extLst>
      <p:ext uri="{BB962C8B-B14F-4D97-AF65-F5344CB8AC3E}">
        <p14:creationId xmlns:p14="http://schemas.microsoft.com/office/powerpoint/2010/main" val="278590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DA16D-B464-4D97-BF36-FB5DE323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워치</a:t>
            </a:r>
            <a:r>
              <a:rPr lang="en-US" altLang="ko-KR" dirty="0"/>
              <a:t>(mi fit)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41D561-FF01-41AF-AA38-176AA9A70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 fit</a:t>
            </a:r>
            <a:r>
              <a:rPr lang="ko-KR" altLang="en-US" dirty="0"/>
              <a:t>의 데이터를 </a:t>
            </a:r>
            <a:r>
              <a:rPr lang="en-US" altLang="ko-KR" dirty="0"/>
              <a:t>Google Fit</a:t>
            </a:r>
            <a:r>
              <a:rPr lang="ko-KR" altLang="en-US" dirty="0"/>
              <a:t>로 그리고 </a:t>
            </a:r>
            <a:r>
              <a:rPr lang="en-US" altLang="ko-KR" dirty="0"/>
              <a:t>API</a:t>
            </a:r>
            <a:r>
              <a:rPr lang="ko-KR" altLang="en-US" dirty="0"/>
              <a:t>를 통해 </a:t>
            </a:r>
            <a:r>
              <a:rPr lang="en-US" altLang="ko-KR" dirty="0"/>
              <a:t>data </a:t>
            </a:r>
            <a:r>
              <a:rPr lang="ko-KR" altLang="en-US" dirty="0"/>
              <a:t>추출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B4E0C-D47F-45E4-87AF-3F73EF75D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마이크</a:t>
            </a:r>
            <a:r>
              <a:rPr lang="en-US" altLang="ko-KR" dirty="0"/>
              <a:t>(</a:t>
            </a:r>
            <a:r>
              <a:rPr lang="ko-KR" altLang="en-US" dirty="0"/>
              <a:t>녹음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004AA-B7C3-4276-86E8-30099AB86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소리 크기 측정</a:t>
            </a:r>
          </a:p>
          <a:p>
            <a:r>
              <a:rPr lang="ko-KR" altLang="en-US" dirty="0" err="1"/>
              <a:t>코골이</a:t>
            </a:r>
            <a:r>
              <a:rPr lang="en-US" altLang="ko-KR" dirty="0"/>
              <a:t>, </a:t>
            </a:r>
            <a:r>
              <a:rPr lang="ko-KR" altLang="en-US" dirty="0"/>
              <a:t>소음 판단</a:t>
            </a:r>
          </a:p>
          <a:p>
            <a:r>
              <a:rPr lang="ko-KR" altLang="en-US" dirty="0"/>
              <a:t>맥박 변동과 함께 분석 시 </a:t>
            </a:r>
            <a:r>
              <a:rPr lang="ko-KR" altLang="en-US" dirty="0" err="1"/>
              <a:t>코골이와</a:t>
            </a:r>
            <a:r>
              <a:rPr lang="ko-KR" altLang="en-US" dirty="0"/>
              <a:t> 소음을 구분할 수 있을 것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</a:t>
            </a:r>
            <a:r>
              <a:rPr lang="ko-KR" altLang="en-US" dirty="0" err="1"/>
              <a:t>아두이노</a:t>
            </a:r>
            <a:r>
              <a:rPr lang="ko-KR" altLang="en-US" dirty="0"/>
              <a:t> 기본 패키지 사운드 디바이스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5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CCC68-AD93-402D-A6FA-05BF9279A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온도 </a:t>
            </a:r>
            <a:r>
              <a:rPr lang="ko-KR" altLang="en-US" dirty="0" err="1"/>
              <a:t>체크계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열화상 적외선 카메라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5B0BF-1796-44F2-8541-3C268204A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체온 낮아질 시 수면 시작으로 판단</a:t>
            </a:r>
          </a:p>
          <a:p>
            <a:r>
              <a:rPr lang="ko-KR" altLang="en-US" dirty="0"/>
              <a:t>자면서 얼마나 움직였는지 측정</a:t>
            </a:r>
          </a:p>
          <a:p>
            <a:endParaRPr lang="en-US" dirty="0"/>
          </a:p>
          <a:p>
            <a:r>
              <a:rPr lang="ko-KR" altLang="en-US" dirty="0"/>
              <a:t>현재 장비</a:t>
            </a:r>
            <a:r>
              <a:rPr lang="en-US" altLang="ko-KR" dirty="0"/>
              <a:t>: Adafruit AMG8833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45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40A8C-698D-4532-B236-C881A7E61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습도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324C6-0350-4308-873D-F8B4AC069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습도 측정 후 높거나 낮을 시 알림</a:t>
            </a:r>
            <a:endParaRPr lang="en-US" altLang="ko-KR" dirty="0"/>
          </a:p>
          <a:p>
            <a:endParaRPr lang="en-US" dirty="0"/>
          </a:p>
          <a:p>
            <a:r>
              <a:rPr lang="ko-KR" altLang="en-US" dirty="0"/>
              <a:t>현재 장비 </a:t>
            </a:r>
            <a:r>
              <a:rPr lang="en-US" altLang="ko-KR" dirty="0"/>
              <a:t>DHT 11 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242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38232-F3CF-4AC3-96F4-113D937F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방안 조도 센서</a:t>
            </a:r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015C8-B508-40A4-B9E0-E0A3219BA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자동 스위치기계 </a:t>
            </a:r>
            <a:r>
              <a:rPr lang="en-US" altLang="ko-KR" dirty="0"/>
              <a:t>(</a:t>
            </a:r>
            <a:r>
              <a:rPr lang="ko-KR" altLang="en-US" dirty="0"/>
              <a:t>사용자 수면 중 빛 감지 시 형광등 및 기타 전자기기 끄기</a:t>
            </a:r>
            <a:r>
              <a:rPr lang="en-US" altLang="ko-KR" dirty="0"/>
              <a:t>)</a:t>
            </a:r>
          </a:p>
          <a:p>
            <a:endParaRPr lang="en-US" dirty="0"/>
          </a:p>
          <a:p>
            <a:r>
              <a:rPr lang="ko-KR" altLang="en-US" dirty="0"/>
              <a:t>장비</a:t>
            </a:r>
            <a:r>
              <a:rPr lang="en-US" altLang="ko-KR" dirty="0"/>
              <a:t>: </a:t>
            </a:r>
            <a:r>
              <a:rPr lang="ko-KR" altLang="en-US"/>
              <a:t>현재 </a:t>
            </a:r>
            <a:r>
              <a:rPr lang="ko-KR" altLang="en-US" smtClean="0"/>
              <a:t>논의 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1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267</Words>
  <Application>Microsoft Office PowerPoint</Application>
  <PresentationFormat>와이드스크린</PresentationFormat>
  <Paragraphs>59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Office 테마</vt:lpstr>
      <vt:lpstr>Sleeping Analysis</vt:lpstr>
      <vt:lpstr>목차</vt:lpstr>
      <vt:lpstr>목적</vt:lpstr>
      <vt:lpstr>스마트 워치</vt:lpstr>
      <vt:lpstr>스마트 워치(mi fit)</vt:lpstr>
      <vt:lpstr>마이크(녹음)</vt:lpstr>
      <vt:lpstr>온도 체크계 (열화상 적외선 카메라)</vt:lpstr>
      <vt:lpstr>습도 센서</vt:lpstr>
      <vt:lpstr>방안 조도 센서</vt:lpstr>
      <vt:lpstr>커튼 자동 센서</vt:lpstr>
      <vt:lpstr>코골이 방지 베개</vt:lpstr>
      <vt:lpstr>데이터 축적</vt:lpstr>
      <vt:lpstr>11월 12일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Sleeping Analysis</dc:title>
  <dc:creator>김 상현</dc:creator>
  <cp:lastModifiedBy>emscb</cp:lastModifiedBy>
  <cp:revision>7</cp:revision>
  <dcterms:created xsi:type="dcterms:W3CDTF">2019-11-10T08:08:16Z</dcterms:created>
  <dcterms:modified xsi:type="dcterms:W3CDTF">2019-11-12T01:55:43Z</dcterms:modified>
</cp:coreProperties>
</file>