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/>
              <a:t>Sleeptionary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364331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권혁민</a:t>
            </a:r>
            <a:r>
              <a:rPr lang="en-US" altLang="ko-KR" sz="2400" dirty="0"/>
              <a:t>, </a:t>
            </a:r>
            <a:r>
              <a:rPr lang="ko-KR" altLang="en-US" sz="2400" dirty="0"/>
              <a:t>김상현</a:t>
            </a:r>
            <a:r>
              <a:rPr lang="en-US" altLang="ko-KR" sz="2400" dirty="0"/>
              <a:t>, </a:t>
            </a:r>
            <a:r>
              <a:rPr lang="ko-KR" altLang="en-US" sz="2400" dirty="0"/>
              <a:t>장인애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현재 쌓는 데이터들은 </a:t>
            </a:r>
            <a:r>
              <a:rPr lang="en-US" altLang="ko-KR" sz="2400" dirty="0" smtClean="0"/>
              <a:t>RDB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형태가 더 적합하다고 판단</a:t>
            </a:r>
            <a:endParaRPr lang="en-US" altLang="ko-KR" sz="2400" dirty="0" smtClean="0"/>
          </a:p>
          <a:p>
            <a:r>
              <a:rPr lang="ko-KR" altLang="en-US" sz="2400" dirty="0" smtClean="0"/>
              <a:t>앞으로 규칙적이지 않거나 산발적인 데이터가 발생한다면 </a:t>
            </a:r>
            <a:r>
              <a:rPr lang="en-US" altLang="ko-KR" sz="2400" dirty="0" smtClean="0"/>
              <a:t>NoSQL </a:t>
            </a:r>
            <a:r>
              <a:rPr lang="ko-KR" altLang="en-US" sz="2400" dirty="0" smtClean="0"/>
              <a:t>고려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주기적으로 계속 데이터를 읽어 저장하는 </a:t>
            </a:r>
            <a:r>
              <a:rPr lang="ko-KR" altLang="en-US" sz="2400" dirty="0" smtClean="0"/>
              <a:t>테이블들과</a:t>
            </a:r>
            <a:r>
              <a:rPr lang="en-US" altLang="ko-KR" sz="2400" dirty="0"/>
              <a:t> </a:t>
            </a:r>
            <a:r>
              <a:rPr lang="ko-KR" altLang="en-US" sz="2400" smtClean="0"/>
              <a:t>이를 </a:t>
            </a:r>
            <a:r>
              <a:rPr lang="ko-KR" altLang="en-US" sz="2400" dirty="0" smtClean="0"/>
              <a:t>이용해 하루의 수면 데이터를 한 </a:t>
            </a:r>
            <a:r>
              <a:rPr lang="en-US" altLang="ko-KR" sz="2400" dirty="0" smtClean="0"/>
              <a:t>row</a:t>
            </a:r>
            <a:r>
              <a:rPr lang="ko-KR" altLang="en-US" sz="2400" dirty="0" smtClean="0"/>
              <a:t>에 저장하는 테이블을 운용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508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476672"/>
            <a:ext cx="4752528" cy="475252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DB (</a:t>
            </a:r>
            <a:r>
              <a:rPr lang="en-US" altLang="ko-KR" dirty="0" smtClean="0"/>
              <a:t>cont’</a:t>
            </a:r>
            <a:r>
              <a:rPr lang="en-US" altLang="ko-KR" dirty="0"/>
              <a:t>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51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DB (cont’d)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6" y="2780928"/>
            <a:ext cx="5272587" cy="1152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340768"/>
            <a:ext cx="316274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현재 마이크는 소리 크기만을 주기적으로 측정할 수 있음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연속적인 데이터로 저장하여 처리하기 위해서는 녹음기가 필요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047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사용자의 전체적인 개략을 보여주는 메인 페이지 </a:t>
            </a:r>
            <a:r>
              <a:rPr lang="en-US" altLang="ko-KR" sz="2400" dirty="0" smtClean="0"/>
              <a:t>(overview)</a:t>
            </a:r>
          </a:p>
          <a:p>
            <a:pPr lvl="1"/>
            <a:r>
              <a:rPr lang="ko-KR" altLang="en-US" sz="2000" dirty="0" smtClean="0"/>
              <a:t>지난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일 간의 수면 시간 그래프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가장 적합하다고 생각되는 </a:t>
            </a:r>
            <a:r>
              <a:rPr lang="ko-KR" altLang="en-US" sz="2000" dirty="0" err="1" smtClean="0"/>
              <a:t>온습도</a:t>
            </a:r>
            <a:r>
              <a:rPr lang="ko-KR" altLang="en-US" sz="2000" dirty="0" smtClean="0"/>
              <a:t> 제안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그래프에서 해당 날짜 클릭 시 그 날의 세부 정보 출력 </a:t>
            </a:r>
            <a:r>
              <a:rPr lang="en-US" altLang="ko-KR" sz="2400" dirty="0" smtClean="0"/>
              <a:t>(detail)</a:t>
            </a:r>
          </a:p>
          <a:p>
            <a:pPr lvl="1"/>
            <a:r>
              <a:rPr lang="ko-KR" altLang="en-US" sz="2000" dirty="0" smtClean="0"/>
              <a:t>수면 간 온도 그래프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습도 그래프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조도 그래프 등 가용한 데이터를 </a:t>
            </a:r>
            <a:r>
              <a:rPr lang="ko-KR" altLang="en-US" sz="2000" smtClean="0"/>
              <a:t>이용해 시각화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7685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115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Sleeptionary</vt:lpstr>
      <vt:lpstr>DB</vt:lpstr>
      <vt:lpstr>DB (cont’d)</vt:lpstr>
      <vt:lpstr>DB (cont’d)</vt:lpstr>
      <vt:lpstr>Sound</vt:lpstr>
      <vt:lpstr>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user</dc:creator>
  <cp:lastModifiedBy>emscb</cp:lastModifiedBy>
  <cp:revision>18</cp:revision>
  <dcterms:created xsi:type="dcterms:W3CDTF">2019-11-22T05:52:51Z</dcterms:created>
  <dcterms:modified xsi:type="dcterms:W3CDTF">2019-12-03T00:03:21Z</dcterms:modified>
</cp:coreProperties>
</file>