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7"/>
  </p:notesMasterIdLst>
  <p:sldIdLst>
    <p:sldId id="279" r:id="rId2"/>
    <p:sldId id="272" r:id="rId3"/>
    <p:sldId id="258" r:id="rId4"/>
    <p:sldId id="290" r:id="rId5"/>
    <p:sldId id="288" r:id="rId6"/>
    <p:sldId id="291" r:id="rId7"/>
    <p:sldId id="287" r:id="rId8"/>
    <p:sldId id="289" r:id="rId9"/>
    <p:sldId id="278" r:id="rId10"/>
    <p:sldId id="285" r:id="rId11"/>
    <p:sldId id="292" r:id="rId12"/>
    <p:sldId id="293" r:id="rId13"/>
    <p:sldId id="280" r:id="rId14"/>
    <p:sldId id="277" r:id="rId15"/>
    <p:sldId id="281" r:id="rId16"/>
    <p:sldId id="282" r:id="rId17"/>
    <p:sldId id="283" r:id="rId18"/>
    <p:sldId id="284" r:id="rId19"/>
    <p:sldId id="286" r:id="rId20"/>
    <p:sldId id="294" r:id="rId21"/>
    <p:sldId id="295" r:id="rId22"/>
    <p:sldId id="276" r:id="rId23"/>
    <p:sldId id="260" r:id="rId24"/>
    <p:sldId id="261" r:id="rId25"/>
    <p:sldId id="26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106E5F8-8406-4686-920A-1C861D8B396D}">
          <p14:sldIdLst>
            <p14:sldId id="279"/>
            <p14:sldId id="272"/>
          </p14:sldIdLst>
        </p14:section>
        <p14:section name="Problem" id="{62A41F97-86C3-44F8-94F1-5FCF57FB23CA}">
          <p14:sldIdLst>
            <p14:sldId id="258"/>
            <p14:sldId id="290"/>
            <p14:sldId id="288"/>
            <p14:sldId id="291"/>
            <p14:sldId id="287"/>
            <p14:sldId id="289"/>
            <p14:sldId id="278"/>
          </p14:sldIdLst>
        </p14:section>
        <p14:section name="Difference" id="{3F778F65-4C05-4F90-AFEB-098CC47E1504}">
          <p14:sldIdLst>
            <p14:sldId id="285"/>
            <p14:sldId id="292"/>
            <p14:sldId id="293"/>
            <p14:sldId id="280"/>
          </p14:sldIdLst>
        </p14:section>
        <p14:section name="Overview" id="{8CFDA83B-EC62-45F7-BA3C-33CE24B6AF5F}">
          <p14:sldIdLst>
            <p14:sldId id="277"/>
            <p14:sldId id="281"/>
            <p14:sldId id="282"/>
            <p14:sldId id="283"/>
            <p14:sldId id="284"/>
          </p14:sldIdLst>
        </p14:section>
        <p14:section name="Demo" id="{B87FC8F7-825D-447B-A16D-9B2E5108C683}">
          <p14:sldIdLst/>
        </p14:section>
        <p14:section name="Future Prospects" id="{770CEA4A-4320-48EC-B2F1-17790C3B4B39}">
          <p14:sldIdLst>
            <p14:sldId id="286"/>
            <p14:sldId id="294"/>
            <p14:sldId id="295"/>
            <p14:sldId id="276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C6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811" autoAdjust="0"/>
    <p:restoredTop sz="86197" autoAdjust="0"/>
  </p:normalViewPr>
  <p:slideViewPr>
    <p:cSldViewPr>
      <p:cViewPr varScale="1">
        <p:scale>
          <a:sx n="52" d="100"/>
          <a:sy n="52" d="100"/>
        </p:scale>
        <p:origin x="972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CD299C-5E25-46F4-A948-BB35A976124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17E0FCB-4869-453D-B3F5-061275B71B96}">
      <dgm:prSet/>
      <dgm:spPr/>
      <dgm:t>
        <a:bodyPr/>
        <a:lstStyle/>
        <a:p>
          <a:r>
            <a:rPr lang="en-US"/>
            <a:t>01. Problem</a:t>
          </a:r>
        </a:p>
      </dgm:t>
    </dgm:pt>
    <dgm:pt modelId="{6F95D94C-D2BE-4C8A-94B9-EEAFFBFB7E6F}" type="parTrans" cxnId="{2F2EF645-D7F7-41BF-837E-E28AED4C25F2}">
      <dgm:prSet/>
      <dgm:spPr/>
      <dgm:t>
        <a:bodyPr/>
        <a:lstStyle/>
        <a:p>
          <a:endParaRPr lang="en-US"/>
        </a:p>
      </dgm:t>
    </dgm:pt>
    <dgm:pt modelId="{0CD775F0-27B8-4AED-A10F-55DDEAEF2BF6}" type="sibTrans" cxnId="{2F2EF645-D7F7-41BF-837E-E28AED4C25F2}">
      <dgm:prSet/>
      <dgm:spPr/>
      <dgm:t>
        <a:bodyPr/>
        <a:lstStyle/>
        <a:p>
          <a:endParaRPr lang="en-US"/>
        </a:p>
      </dgm:t>
    </dgm:pt>
    <dgm:pt modelId="{D123C08B-1D6C-4A5E-B29C-83CD509FC28C}">
      <dgm:prSet/>
      <dgm:spPr/>
      <dgm:t>
        <a:bodyPr/>
        <a:lstStyle/>
        <a:p>
          <a:r>
            <a:rPr lang="en-US"/>
            <a:t>03. Overview</a:t>
          </a:r>
        </a:p>
      </dgm:t>
    </dgm:pt>
    <dgm:pt modelId="{071D5D87-C48F-4439-9AA3-4BA3E9D15285}" type="parTrans" cxnId="{EE4A1B9C-FC44-4719-8596-3E7CCE552331}">
      <dgm:prSet/>
      <dgm:spPr/>
      <dgm:t>
        <a:bodyPr/>
        <a:lstStyle/>
        <a:p>
          <a:endParaRPr lang="en-US"/>
        </a:p>
      </dgm:t>
    </dgm:pt>
    <dgm:pt modelId="{3E6F5820-47A0-4729-A1BB-3AB54AE30744}" type="sibTrans" cxnId="{EE4A1B9C-FC44-4719-8596-3E7CCE552331}">
      <dgm:prSet/>
      <dgm:spPr/>
      <dgm:t>
        <a:bodyPr/>
        <a:lstStyle/>
        <a:p>
          <a:endParaRPr lang="en-US"/>
        </a:p>
      </dgm:t>
    </dgm:pt>
    <dgm:pt modelId="{422960E1-8A06-4C74-99B8-CE01E7186A9B}">
      <dgm:prSet/>
      <dgm:spPr/>
      <dgm:t>
        <a:bodyPr/>
        <a:lstStyle/>
        <a:p>
          <a:r>
            <a:rPr lang="en-US"/>
            <a:t>04. Demo</a:t>
          </a:r>
        </a:p>
      </dgm:t>
    </dgm:pt>
    <dgm:pt modelId="{B6E94084-F07A-405B-B32D-4FCD90DF6858}" type="parTrans" cxnId="{3CDD6D52-AADC-4FB5-9716-C50580AD6F2A}">
      <dgm:prSet/>
      <dgm:spPr/>
      <dgm:t>
        <a:bodyPr/>
        <a:lstStyle/>
        <a:p>
          <a:endParaRPr lang="en-US"/>
        </a:p>
      </dgm:t>
    </dgm:pt>
    <dgm:pt modelId="{EFA90031-D2D2-4317-875B-EA8C1264DC80}" type="sibTrans" cxnId="{3CDD6D52-AADC-4FB5-9716-C50580AD6F2A}">
      <dgm:prSet/>
      <dgm:spPr/>
      <dgm:t>
        <a:bodyPr/>
        <a:lstStyle/>
        <a:p>
          <a:endParaRPr lang="en-US"/>
        </a:p>
      </dgm:t>
    </dgm:pt>
    <dgm:pt modelId="{125760B4-0A94-4E80-B0D4-174501E1F137}">
      <dgm:prSet/>
      <dgm:spPr/>
      <dgm:t>
        <a:bodyPr/>
        <a:lstStyle/>
        <a:p>
          <a:r>
            <a:rPr lang="en-US"/>
            <a:t>05. Future Prospect</a:t>
          </a:r>
        </a:p>
      </dgm:t>
    </dgm:pt>
    <dgm:pt modelId="{10415F0A-5789-49E1-8AB3-901F244E5999}" type="parTrans" cxnId="{EBA8E59F-9F85-4909-A0A6-273D30F701FF}">
      <dgm:prSet/>
      <dgm:spPr/>
      <dgm:t>
        <a:bodyPr/>
        <a:lstStyle/>
        <a:p>
          <a:endParaRPr lang="en-US"/>
        </a:p>
      </dgm:t>
    </dgm:pt>
    <dgm:pt modelId="{0BE4A6DB-7490-4673-B0A7-C23A35F2E38C}" type="sibTrans" cxnId="{EBA8E59F-9F85-4909-A0A6-273D30F701FF}">
      <dgm:prSet/>
      <dgm:spPr/>
      <dgm:t>
        <a:bodyPr/>
        <a:lstStyle/>
        <a:p>
          <a:endParaRPr lang="en-US"/>
        </a:p>
      </dgm:t>
    </dgm:pt>
    <dgm:pt modelId="{53EF8FA2-12ED-4D24-A681-74E36A08DBB2}">
      <dgm:prSet/>
      <dgm:spPr/>
      <dgm:t>
        <a:bodyPr/>
        <a:lstStyle/>
        <a:p>
          <a:r>
            <a:rPr lang="en-US"/>
            <a:t>02. Difference</a:t>
          </a:r>
        </a:p>
      </dgm:t>
    </dgm:pt>
    <dgm:pt modelId="{7417F64F-5FAB-4377-B2D9-5358300BEB9F}" type="sibTrans" cxnId="{767AEFAA-621C-4E0C-89EE-80D5073410CD}">
      <dgm:prSet/>
      <dgm:spPr/>
      <dgm:t>
        <a:bodyPr/>
        <a:lstStyle/>
        <a:p>
          <a:endParaRPr lang="en-US"/>
        </a:p>
      </dgm:t>
    </dgm:pt>
    <dgm:pt modelId="{F6F76FBE-489B-4C67-B586-C7878F1D7349}" type="parTrans" cxnId="{767AEFAA-621C-4E0C-89EE-80D5073410CD}">
      <dgm:prSet/>
      <dgm:spPr/>
      <dgm:t>
        <a:bodyPr/>
        <a:lstStyle/>
        <a:p>
          <a:endParaRPr lang="en-US"/>
        </a:p>
      </dgm:t>
    </dgm:pt>
    <dgm:pt modelId="{0C68C339-CF02-4E0C-9E5F-48DAB18E54CA}" type="pres">
      <dgm:prSet presAssocID="{5ACD299C-5E25-46F4-A948-BB35A9761240}" presName="root" presStyleCnt="0">
        <dgm:presLayoutVars>
          <dgm:dir/>
          <dgm:resizeHandles val="exact"/>
        </dgm:presLayoutVars>
      </dgm:prSet>
      <dgm:spPr/>
    </dgm:pt>
    <dgm:pt modelId="{EBFA5CC5-75F3-4768-AF71-BC7290168657}" type="pres">
      <dgm:prSet presAssocID="{417E0FCB-4869-453D-B3F5-061275B71B96}" presName="compNode" presStyleCnt="0"/>
      <dgm:spPr/>
    </dgm:pt>
    <dgm:pt modelId="{C1417FB3-E4E9-41E3-A5AD-808A59F8E0EE}" type="pres">
      <dgm:prSet presAssocID="{417E0FCB-4869-453D-B3F5-061275B71B96}" presName="bgRect" presStyleLbl="bgShp" presStyleIdx="0" presStyleCnt="5"/>
      <dgm:spPr/>
    </dgm:pt>
    <dgm:pt modelId="{5F9DFCE6-1937-4EA9-80A7-21974D1BDC5E}" type="pres">
      <dgm:prSet presAssocID="{417E0FCB-4869-453D-B3F5-061275B71B96}" presName="iconRect" presStyleLbl="node1" presStyleIdx="0" presStyleCnt="5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  <dgm:extLst/>
    </dgm:pt>
    <dgm:pt modelId="{9A70795F-EDB0-4F10-B5C6-07F8CF7D75E7}" type="pres">
      <dgm:prSet presAssocID="{417E0FCB-4869-453D-B3F5-061275B71B96}" presName="spaceRect" presStyleCnt="0"/>
      <dgm:spPr/>
    </dgm:pt>
    <dgm:pt modelId="{CAE94781-AB6A-4197-9706-FE35B560DF2A}" type="pres">
      <dgm:prSet presAssocID="{417E0FCB-4869-453D-B3F5-061275B71B96}" presName="parTx" presStyleLbl="revTx" presStyleIdx="0" presStyleCnt="5">
        <dgm:presLayoutVars>
          <dgm:chMax val="0"/>
          <dgm:chPref val="0"/>
        </dgm:presLayoutVars>
      </dgm:prSet>
      <dgm:spPr/>
    </dgm:pt>
    <dgm:pt modelId="{5719C5AE-7C58-4C78-B473-8D32C66EFA13}" type="pres">
      <dgm:prSet presAssocID="{0CD775F0-27B8-4AED-A10F-55DDEAEF2BF6}" presName="sibTrans" presStyleCnt="0"/>
      <dgm:spPr/>
    </dgm:pt>
    <dgm:pt modelId="{F5839F85-95F7-4153-8EBD-86C37285948A}" type="pres">
      <dgm:prSet presAssocID="{53EF8FA2-12ED-4D24-A681-74E36A08DBB2}" presName="compNode" presStyleCnt="0"/>
      <dgm:spPr/>
    </dgm:pt>
    <dgm:pt modelId="{D231B992-F62C-4BAE-9456-06F1D7EB9F0F}" type="pres">
      <dgm:prSet presAssocID="{53EF8FA2-12ED-4D24-A681-74E36A08DBB2}" presName="bgRect" presStyleLbl="bgShp" presStyleIdx="1" presStyleCnt="5"/>
      <dgm:spPr/>
    </dgm:pt>
    <dgm:pt modelId="{BF93A8F6-C1CD-4CE8-9A4A-FCCF96BDE81E}" type="pres">
      <dgm:prSet presAssocID="{53EF8FA2-12ED-4D24-A681-74E36A08DBB2}" presName="iconRect" presStyleLbl="node1" presStyleIdx="1" presStyleCnt="5"/>
      <dgm:spPr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  <dgm:extLst/>
    </dgm:pt>
    <dgm:pt modelId="{7F2B9FE6-D996-411C-8311-F44CCEE80D6C}" type="pres">
      <dgm:prSet presAssocID="{53EF8FA2-12ED-4D24-A681-74E36A08DBB2}" presName="spaceRect" presStyleCnt="0"/>
      <dgm:spPr/>
    </dgm:pt>
    <dgm:pt modelId="{8B19D5F0-D706-480B-98D9-0DC4D4E9A689}" type="pres">
      <dgm:prSet presAssocID="{53EF8FA2-12ED-4D24-A681-74E36A08DBB2}" presName="parTx" presStyleLbl="revTx" presStyleIdx="1" presStyleCnt="5">
        <dgm:presLayoutVars>
          <dgm:chMax val="0"/>
          <dgm:chPref val="0"/>
        </dgm:presLayoutVars>
      </dgm:prSet>
      <dgm:spPr/>
    </dgm:pt>
    <dgm:pt modelId="{D4A883A8-DD94-468B-AC57-21737D4212A7}" type="pres">
      <dgm:prSet presAssocID="{7417F64F-5FAB-4377-B2D9-5358300BEB9F}" presName="sibTrans" presStyleCnt="0"/>
      <dgm:spPr/>
    </dgm:pt>
    <dgm:pt modelId="{789646DF-D03B-4882-BF15-97C44ECF376C}" type="pres">
      <dgm:prSet presAssocID="{D123C08B-1D6C-4A5E-B29C-83CD509FC28C}" presName="compNode" presStyleCnt="0"/>
      <dgm:spPr/>
    </dgm:pt>
    <dgm:pt modelId="{9D55F5C6-517A-483D-B0EE-BBFDFBD12B0A}" type="pres">
      <dgm:prSet presAssocID="{D123C08B-1D6C-4A5E-B29C-83CD509FC28C}" presName="bgRect" presStyleLbl="bgShp" presStyleIdx="2" presStyleCnt="5"/>
      <dgm:spPr/>
    </dgm:pt>
    <dgm:pt modelId="{3D9F4748-389F-4178-8346-21E5F71C0CDC}" type="pres">
      <dgm:prSet presAssocID="{D123C08B-1D6C-4A5E-B29C-83CD509FC28C}" presName="iconRect" presStyleLbl="node1" presStyleIdx="2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클립보드"/>
        </a:ext>
      </dgm:extLst>
    </dgm:pt>
    <dgm:pt modelId="{440B3426-655D-4BF8-8043-CBE83E12A929}" type="pres">
      <dgm:prSet presAssocID="{D123C08B-1D6C-4A5E-B29C-83CD509FC28C}" presName="spaceRect" presStyleCnt="0"/>
      <dgm:spPr/>
    </dgm:pt>
    <dgm:pt modelId="{1052781D-0C3E-4384-B10C-A5491A63248C}" type="pres">
      <dgm:prSet presAssocID="{D123C08B-1D6C-4A5E-B29C-83CD509FC28C}" presName="parTx" presStyleLbl="revTx" presStyleIdx="2" presStyleCnt="5">
        <dgm:presLayoutVars>
          <dgm:chMax val="0"/>
          <dgm:chPref val="0"/>
        </dgm:presLayoutVars>
      </dgm:prSet>
      <dgm:spPr/>
    </dgm:pt>
    <dgm:pt modelId="{534B64A9-E8AA-41A2-B560-2D9352EE028B}" type="pres">
      <dgm:prSet presAssocID="{3E6F5820-47A0-4729-A1BB-3AB54AE30744}" presName="sibTrans" presStyleCnt="0"/>
      <dgm:spPr/>
    </dgm:pt>
    <dgm:pt modelId="{352381D8-1CDA-49A3-8B4D-72856F2CA411}" type="pres">
      <dgm:prSet presAssocID="{422960E1-8A06-4C74-99B8-CE01E7186A9B}" presName="compNode" presStyleCnt="0"/>
      <dgm:spPr/>
    </dgm:pt>
    <dgm:pt modelId="{4DB50AC1-5AA6-48B0-85D6-2CF3C4AB24A3}" type="pres">
      <dgm:prSet presAssocID="{422960E1-8A06-4C74-99B8-CE01E7186A9B}" presName="bgRect" presStyleLbl="bgShp" presStyleIdx="3" presStyleCnt="5"/>
      <dgm:spPr/>
    </dgm:pt>
    <dgm:pt modelId="{B1922529-51FA-4FFC-804A-F6FF69631979}" type="pres">
      <dgm:prSet presAssocID="{422960E1-8A06-4C74-99B8-CE01E7186A9B}" presName="iconRect" presStyleLbl="node1" presStyleIdx="3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미디어를 사용하여 프레젠테이션"/>
        </a:ext>
      </dgm:extLst>
    </dgm:pt>
    <dgm:pt modelId="{612DC3D3-0905-4216-9D96-CB222C86F2CB}" type="pres">
      <dgm:prSet presAssocID="{422960E1-8A06-4C74-99B8-CE01E7186A9B}" presName="spaceRect" presStyleCnt="0"/>
      <dgm:spPr/>
    </dgm:pt>
    <dgm:pt modelId="{844001CC-F8D8-493C-9795-F5C663BC03ED}" type="pres">
      <dgm:prSet presAssocID="{422960E1-8A06-4C74-99B8-CE01E7186A9B}" presName="parTx" presStyleLbl="revTx" presStyleIdx="3" presStyleCnt="5">
        <dgm:presLayoutVars>
          <dgm:chMax val="0"/>
          <dgm:chPref val="0"/>
        </dgm:presLayoutVars>
      </dgm:prSet>
      <dgm:spPr/>
    </dgm:pt>
    <dgm:pt modelId="{8E9846EF-893C-4F79-99C2-D0001EFB064B}" type="pres">
      <dgm:prSet presAssocID="{EFA90031-D2D2-4317-875B-EA8C1264DC80}" presName="sibTrans" presStyleCnt="0"/>
      <dgm:spPr/>
    </dgm:pt>
    <dgm:pt modelId="{B41CAEE4-070D-4F0F-94A8-B9AA9669B5C9}" type="pres">
      <dgm:prSet presAssocID="{125760B4-0A94-4E80-B0D4-174501E1F137}" presName="compNode" presStyleCnt="0"/>
      <dgm:spPr/>
    </dgm:pt>
    <dgm:pt modelId="{5B43CC5B-2EAB-41A2-BA73-3D1D7279F2DC}" type="pres">
      <dgm:prSet presAssocID="{125760B4-0A94-4E80-B0D4-174501E1F137}" presName="bgRect" presStyleLbl="bgShp" presStyleIdx="4" presStyleCnt="5"/>
      <dgm:spPr/>
    </dgm:pt>
    <dgm:pt modelId="{057D11FC-76D9-43A5-AB3F-46F37E74EDDB}" type="pres">
      <dgm:prSet presAssocID="{125760B4-0A94-4E80-B0D4-174501E1F137}" presName="iconRect" presStyleLbl="node1" presStyleIdx="4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rollment"/>
        </a:ext>
      </dgm:extLst>
    </dgm:pt>
    <dgm:pt modelId="{0987EF04-795B-4274-9709-7C820CD432D5}" type="pres">
      <dgm:prSet presAssocID="{125760B4-0A94-4E80-B0D4-174501E1F137}" presName="spaceRect" presStyleCnt="0"/>
      <dgm:spPr/>
    </dgm:pt>
    <dgm:pt modelId="{3701CB5F-ECBB-4A5D-8F93-0CDAF913CAFE}" type="pres">
      <dgm:prSet presAssocID="{125760B4-0A94-4E80-B0D4-174501E1F13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F2EF645-D7F7-41BF-837E-E28AED4C25F2}" srcId="{5ACD299C-5E25-46F4-A948-BB35A9761240}" destId="{417E0FCB-4869-453D-B3F5-061275B71B96}" srcOrd="0" destOrd="0" parTransId="{6F95D94C-D2BE-4C8A-94B9-EEAFFBFB7E6F}" sibTransId="{0CD775F0-27B8-4AED-A10F-55DDEAEF2BF6}"/>
    <dgm:cxn modelId="{3CDD6D52-AADC-4FB5-9716-C50580AD6F2A}" srcId="{5ACD299C-5E25-46F4-A948-BB35A9761240}" destId="{422960E1-8A06-4C74-99B8-CE01E7186A9B}" srcOrd="3" destOrd="0" parTransId="{B6E94084-F07A-405B-B32D-4FCD90DF6858}" sibTransId="{EFA90031-D2D2-4317-875B-EA8C1264DC80}"/>
    <dgm:cxn modelId="{39E8C898-04BB-4091-B407-F0DE350E1687}" type="presOf" srcId="{125760B4-0A94-4E80-B0D4-174501E1F137}" destId="{3701CB5F-ECBB-4A5D-8F93-0CDAF913CAFE}" srcOrd="0" destOrd="0" presId="urn:microsoft.com/office/officeart/2018/2/layout/IconVerticalSolidList"/>
    <dgm:cxn modelId="{A4AAB49B-3F97-45B2-AF01-C2CFF7A44A3E}" type="presOf" srcId="{417E0FCB-4869-453D-B3F5-061275B71B96}" destId="{CAE94781-AB6A-4197-9706-FE35B560DF2A}" srcOrd="0" destOrd="0" presId="urn:microsoft.com/office/officeart/2018/2/layout/IconVerticalSolidList"/>
    <dgm:cxn modelId="{EE4A1B9C-FC44-4719-8596-3E7CCE552331}" srcId="{5ACD299C-5E25-46F4-A948-BB35A9761240}" destId="{D123C08B-1D6C-4A5E-B29C-83CD509FC28C}" srcOrd="2" destOrd="0" parTransId="{071D5D87-C48F-4439-9AA3-4BA3E9D15285}" sibTransId="{3E6F5820-47A0-4729-A1BB-3AB54AE30744}"/>
    <dgm:cxn modelId="{EBA8E59F-9F85-4909-A0A6-273D30F701FF}" srcId="{5ACD299C-5E25-46F4-A948-BB35A9761240}" destId="{125760B4-0A94-4E80-B0D4-174501E1F137}" srcOrd="4" destOrd="0" parTransId="{10415F0A-5789-49E1-8AB3-901F244E5999}" sibTransId="{0BE4A6DB-7490-4673-B0A7-C23A35F2E38C}"/>
    <dgm:cxn modelId="{C9776DA4-AFA6-4E2B-B616-E19CC9355BF5}" type="presOf" srcId="{D123C08B-1D6C-4A5E-B29C-83CD509FC28C}" destId="{1052781D-0C3E-4384-B10C-A5491A63248C}" srcOrd="0" destOrd="0" presId="urn:microsoft.com/office/officeart/2018/2/layout/IconVerticalSolidList"/>
    <dgm:cxn modelId="{767AEFAA-621C-4E0C-89EE-80D5073410CD}" srcId="{5ACD299C-5E25-46F4-A948-BB35A9761240}" destId="{53EF8FA2-12ED-4D24-A681-74E36A08DBB2}" srcOrd="1" destOrd="0" parTransId="{F6F76FBE-489B-4C67-B586-C7878F1D7349}" sibTransId="{7417F64F-5FAB-4377-B2D9-5358300BEB9F}"/>
    <dgm:cxn modelId="{57162BE7-DB6E-4EA9-9A75-C84B52B657AA}" type="presOf" srcId="{53EF8FA2-12ED-4D24-A681-74E36A08DBB2}" destId="{8B19D5F0-D706-480B-98D9-0DC4D4E9A689}" srcOrd="0" destOrd="0" presId="urn:microsoft.com/office/officeart/2018/2/layout/IconVerticalSolidList"/>
    <dgm:cxn modelId="{04215CF2-E49E-44DA-BCEA-28E02A4C541F}" type="presOf" srcId="{422960E1-8A06-4C74-99B8-CE01E7186A9B}" destId="{844001CC-F8D8-493C-9795-F5C663BC03ED}" srcOrd="0" destOrd="0" presId="urn:microsoft.com/office/officeart/2018/2/layout/IconVerticalSolidList"/>
    <dgm:cxn modelId="{9FED51FB-D721-42FD-A69D-8DD54903EBD1}" type="presOf" srcId="{5ACD299C-5E25-46F4-A948-BB35A9761240}" destId="{0C68C339-CF02-4E0C-9E5F-48DAB18E54CA}" srcOrd="0" destOrd="0" presId="urn:microsoft.com/office/officeart/2018/2/layout/IconVerticalSolidList"/>
    <dgm:cxn modelId="{2BFF0A2B-39F6-4B84-938D-4894AB9024DE}" type="presParOf" srcId="{0C68C339-CF02-4E0C-9E5F-48DAB18E54CA}" destId="{EBFA5CC5-75F3-4768-AF71-BC7290168657}" srcOrd="0" destOrd="0" presId="urn:microsoft.com/office/officeart/2018/2/layout/IconVerticalSolidList"/>
    <dgm:cxn modelId="{57AC875A-5FD9-4C7A-84AB-7918FEF44740}" type="presParOf" srcId="{EBFA5CC5-75F3-4768-AF71-BC7290168657}" destId="{C1417FB3-E4E9-41E3-A5AD-808A59F8E0EE}" srcOrd="0" destOrd="0" presId="urn:microsoft.com/office/officeart/2018/2/layout/IconVerticalSolidList"/>
    <dgm:cxn modelId="{D62E6601-A5EF-4160-91F7-EB7122CB8C4C}" type="presParOf" srcId="{EBFA5CC5-75F3-4768-AF71-BC7290168657}" destId="{5F9DFCE6-1937-4EA9-80A7-21974D1BDC5E}" srcOrd="1" destOrd="0" presId="urn:microsoft.com/office/officeart/2018/2/layout/IconVerticalSolidList"/>
    <dgm:cxn modelId="{1C966781-3DA4-4864-882C-EFC06A7CAE35}" type="presParOf" srcId="{EBFA5CC5-75F3-4768-AF71-BC7290168657}" destId="{9A70795F-EDB0-4F10-B5C6-07F8CF7D75E7}" srcOrd="2" destOrd="0" presId="urn:microsoft.com/office/officeart/2018/2/layout/IconVerticalSolidList"/>
    <dgm:cxn modelId="{CF68A250-BCB1-421A-8992-2C29418CD2B7}" type="presParOf" srcId="{EBFA5CC5-75F3-4768-AF71-BC7290168657}" destId="{CAE94781-AB6A-4197-9706-FE35B560DF2A}" srcOrd="3" destOrd="0" presId="urn:microsoft.com/office/officeart/2018/2/layout/IconVerticalSolidList"/>
    <dgm:cxn modelId="{B51C3623-F33A-42F6-BF45-C54EADDED26C}" type="presParOf" srcId="{0C68C339-CF02-4E0C-9E5F-48DAB18E54CA}" destId="{5719C5AE-7C58-4C78-B473-8D32C66EFA13}" srcOrd="1" destOrd="0" presId="urn:microsoft.com/office/officeart/2018/2/layout/IconVerticalSolidList"/>
    <dgm:cxn modelId="{796AC8F6-023F-4DF6-9FBE-BDF03FF630C7}" type="presParOf" srcId="{0C68C339-CF02-4E0C-9E5F-48DAB18E54CA}" destId="{F5839F85-95F7-4153-8EBD-86C37285948A}" srcOrd="2" destOrd="0" presId="urn:microsoft.com/office/officeart/2018/2/layout/IconVerticalSolidList"/>
    <dgm:cxn modelId="{01866C42-51C7-4129-9491-7B4CBAB05447}" type="presParOf" srcId="{F5839F85-95F7-4153-8EBD-86C37285948A}" destId="{D231B992-F62C-4BAE-9456-06F1D7EB9F0F}" srcOrd="0" destOrd="0" presId="urn:microsoft.com/office/officeart/2018/2/layout/IconVerticalSolidList"/>
    <dgm:cxn modelId="{0F16984A-BB21-4DFC-B640-367949D43A59}" type="presParOf" srcId="{F5839F85-95F7-4153-8EBD-86C37285948A}" destId="{BF93A8F6-C1CD-4CE8-9A4A-FCCF96BDE81E}" srcOrd="1" destOrd="0" presId="urn:microsoft.com/office/officeart/2018/2/layout/IconVerticalSolidList"/>
    <dgm:cxn modelId="{0DAE5148-8FE6-4841-87BE-A5E3B626EF6C}" type="presParOf" srcId="{F5839F85-95F7-4153-8EBD-86C37285948A}" destId="{7F2B9FE6-D996-411C-8311-F44CCEE80D6C}" srcOrd="2" destOrd="0" presId="urn:microsoft.com/office/officeart/2018/2/layout/IconVerticalSolidList"/>
    <dgm:cxn modelId="{1760B7C7-0FD0-4836-AA66-6234427FF392}" type="presParOf" srcId="{F5839F85-95F7-4153-8EBD-86C37285948A}" destId="{8B19D5F0-D706-480B-98D9-0DC4D4E9A689}" srcOrd="3" destOrd="0" presId="urn:microsoft.com/office/officeart/2018/2/layout/IconVerticalSolidList"/>
    <dgm:cxn modelId="{6B9926C2-A24B-4F8A-916C-B0F1372619E5}" type="presParOf" srcId="{0C68C339-CF02-4E0C-9E5F-48DAB18E54CA}" destId="{D4A883A8-DD94-468B-AC57-21737D4212A7}" srcOrd="3" destOrd="0" presId="urn:microsoft.com/office/officeart/2018/2/layout/IconVerticalSolidList"/>
    <dgm:cxn modelId="{0153B1C4-132C-42F5-978A-0B87AAFF644D}" type="presParOf" srcId="{0C68C339-CF02-4E0C-9E5F-48DAB18E54CA}" destId="{789646DF-D03B-4882-BF15-97C44ECF376C}" srcOrd="4" destOrd="0" presId="urn:microsoft.com/office/officeart/2018/2/layout/IconVerticalSolidList"/>
    <dgm:cxn modelId="{8EFA35BF-7266-4950-8823-DB5D69BBF19B}" type="presParOf" srcId="{789646DF-D03B-4882-BF15-97C44ECF376C}" destId="{9D55F5C6-517A-483D-B0EE-BBFDFBD12B0A}" srcOrd="0" destOrd="0" presId="urn:microsoft.com/office/officeart/2018/2/layout/IconVerticalSolidList"/>
    <dgm:cxn modelId="{EA138E38-96C3-4A97-9CE3-BC72F9005ACB}" type="presParOf" srcId="{789646DF-D03B-4882-BF15-97C44ECF376C}" destId="{3D9F4748-389F-4178-8346-21E5F71C0CDC}" srcOrd="1" destOrd="0" presId="urn:microsoft.com/office/officeart/2018/2/layout/IconVerticalSolidList"/>
    <dgm:cxn modelId="{C841D441-1203-400B-9CFD-9C0EE2E9CE8A}" type="presParOf" srcId="{789646DF-D03B-4882-BF15-97C44ECF376C}" destId="{440B3426-655D-4BF8-8043-CBE83E12A929}" srcOrd="2" destOrd="0" presId="urn:microsoft.com/office/officeart/2018/2/layout/IconVerticalSolidList"/>
    <dgm:cxn modelId="{B8A6E6BA-78CA-4E4C-95DF-AF8B590A9508}" type="presParOf" srcId="{789646DF-D03B-4882-BF15-97C44ECF376C}" destId="{1052781D-0C3E-4384-B10C-A5491A63248C}" srcOrd="3" destOrd="0" presId="urn:microsoft.com/office/officeart/2018/2/layout/IconVerticalSolidList"/>
    <dgm:cxn modelId="{6BA300BD-AE0A-4DE7-8E31-50CF839857AC}" type="presParOf" srcId="{0C68C339-CF02-4E0C-9E5F-48DAB18E54CA}" destId="{534B64A9-E8AA-41A2-B560-2D9352EE028B}" srcOrd="5" destOrd="0" presId="urn:microsoft.com/office/officeart/2018/2/layout/IconVerticalSolidList"/>
    <dgm:cxn modelId="{5E631E96-2827-417E-AE58-FDF2BA8EEE7D}" type="presParOf" srcId="{0C68C339-CF02-4E0C-9E5F-48DAB18E54CA}" destId="{352381D8-1CDA-49A3-8B4D-72856F2CA411}" srcOrd="6" destOrd="0" presId="urn:microsoft.com/office/officeart/2018/2/layout/IconVerticalSolidList"/>
    <dgm:cxn modelId="{5011AB8C-50A8-4181-B85D-418A3376926E}" type="presParOf" srcId="{352381D8-1CDA-49A3-8B4D-72856F2CA411}" destId="{4DB50AC1-5AA6-48B0-85D6-2CF3C4AB24A3}" srcOrd="0" destOrd="0" presId="urn:microsoft.com/office/officeart/2018/2/layout/IconVerticalSolidList"/>
    <dgm:cxn modelId="{6BD283DB-90EB-434B-B673-D73715AF5364}" type="presParOf" srcId="{352381D8-1CDA-49A3-8B4D-72856F2CA411}" destId="{B1922529-51FA-4FFC-804A-F6FF69631979}" srcOrd="1" destOrd="0" presId="urn:microsoft.com/office/officeart/2018/2/layout/IconVerticalSolidList"/>
    <dgm:cxn modelId="{7523A5A9-5472-4D74-AFBE-6CC2B2C9147B}" type="presParOf" srcId="{352381D8-1CDA-49A3-8B4D-72856F2CA411}" destId="{612DC3D3-0905-4216-9D96-CB222C86F2CB}" srcOrd="2" destOrd="0" presId="urn:microsoft.com/office/officeart/2018/2/layout/IconVerticalSolidList"/>
    <dgm:cxn modelId="{C52E6ED1-4FAE-4FB1-AD33-18934409E67D}" type="presParOf" srcId="{352381D8-1CDA-49A3-8B4D-72856F2CA411}" destId="{844001CC-F8D8-493C-9795-F5C663BC03ED}" srcOrd="3" destOrd="0" presId="urn:microsoft.com/office/officeart/2018/2/layout/IconVerticalSolidList"/>
    <dgm:cxn modelId="{73215D13-9CAA-490C-B535-BEA050AB0181}" type="presParOf" srcId="{0C68C339-CF02-4E0C-9E5F-48DAB18E54CA}" destId="{8E9846EF-893C-4F79-99C2-D0001EFB064B}" srcOrd="7" destOrd="0" presId="urn:microsoft.com/office/officeart/2018/2/layout/IconVerticalSolidList"/>
    <dgm:cxn modelId="{B71A54EB-B0EF-4057-B08F-0BD820970197}" type="presParOf" srcId="{0C68C339-CF02-4E0C-9E5F-48DAB18E54CA}" destId="{B41CAEE4-070D-4F0F-94A8-B9AA9669B5C9}" srcOrd="8" destOrd="0" presId="urn:microsoft.com/office/officeart/2018/2/layout/IconVerticalSolidList"/>
    <dgm:cxn modelId="{B4710837-2D4D-4472-AA66-4A04E131BD45}" type="presParOf" srcId="{B41CAEE4-070D-4F0F-94A8-B9AA9669B5C9}" destId="{5B43CC5B-2EAB-41A2-BA73-3D1D7279F2DC}" srcOrd="0" destOrd="0" presId="urn:microsoft.com/office/officeart/2018/2/layout/IconVerticalSolidList"/>
    <dgm:cxn modelId="{A3621ED9-AC8C-4AF3-A5DD-037914722CFB}" type="presParOf" srcId="{B41CAEE4-070D-4F0F-94A8-B9AA9669B5C9}" destId="{057D11FC-76D9-43A5-AB3F-46F37E74EDDB}" srcOrd="1" destOrd="0" presId="urn:microsoft.com/office/officeart/2018/2/layout/IconVerticalSolidList"/>
    <dgm:cxn modelId="{32319A96-BC25-4214-A5E8-FC15E153277F}" type="presParOf" srcId="{B41CAEE4-070D-4F0F-94A8-B9AA9669B5C9}" destId="{0987EF04-795B-4274-9709-7C820CD432D5}" srcOrd="2" destOrd="0" presId="urn:microsoft.com/office/officeart/2018/2/layout/IconVerticalSolidList"/>
    <dgm:cxn modelId="{724CC98A-D6FA-48D6-B878-257B0925DBEE}" type="presParOf" srcId="{B41CAEE4-070D-4F0F-94A8-B9AA9669B5C9}" destId="{3701CB5F-ECBB-4A5D-8F93-0CDAF913CA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179D03-55A4-4BFB-BA29-A1AE58BE4D5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6BE57BE-BE3D-4992-BD4E-909F196784EF}">
      <dgm:prSet/>
      <dgm:spPr/>
      <dgm:t>
        <a:bodyPr/>
        <a:lstStyle/>
        <a:p>
          <a:pPr>
            <a:defRPr cap="all"/>
          </a:pPr>
          <a:r>
            <a:rPr lang="en-US"/>
            <a:t>Expandability</a:t>
          </a:r>
        </a:p>
      </dgm:t>
    </dgm:pt>
    <dgm:pt modelId="{56B4A710-DE0F-4881-9DE5-0C39EE7A2A18}" type="parTrans" cxnId="{227826D9-7AE1-453C-9DF1-74AC36466407}">
      <dgm:prSet/>
      <dgm:spPr/>
      <dgm:t>
        <a:bodyPr/>
        <a:lstStyle/>
        <a:p>
          <a:endParaRPr lang="en-US"/>
        </a:p>
      </dgm:t>
    </dgm:pt>
    <dgm:pt modelId="{A0A94812-F3D6-415F-9EFC-48F5DF980DBD}" type="sibTrans" cxnId="{227826D9-7AE1-453C-9DF1-74AC36466407}">
      <dgm:prSet/>
      <dgm:spPr/>
      <dgm:t>
        <a:bodyPr/>
        <a:lstStyle/>
        <a:p>
          <a:endParaRPr lang="en-US"/>
        </a:p>
      </dgm:t>
    </dgm:pt>
    <dgm:pt modelId="{47B24CDB-85B8-4D9B-BB2B-A30DE2AAF8AE}">
      <dgm:prSet/>
      <dgm:spPr/>
      <dgm:t>
        <a:bodyPr/>
        <a:lstStyle/>
        <a:p>
          <a:pPr>
            <a:defRPr cap="all"/>
          </a:pPr>
          <a:r>
            <a:rPr lang="en-US"/>
            <a:t>Whole room control</a:t>
          </a:r>
        </a:p>
      </dgm:t>
    </dgm:pt>
    <dgm:pt modelId="{47AEA7CD-2877-494B-94C6-60C90AD7AA9B}" type="parTrans" cxnId="{AEAC19D5-37EB-44BE-8323-1D9DD73D41B0}">
      <dgm:prSet/>
      <dgm:spPr/>
      <dgm:t>
        <a:bodyPr/>
        <a:lstStyle/>
        <a:p>
          <a:endParaRPr lang="en-US"/>
        </a:p>
      </dgm:t>
    </dgm:pt>
    <dgm:pt modelId="{EF300F6B-C2EC-4A20-BD34-C7D4B5587E35}" type="sibTrans" cxnId="{AEAC19D5-37EB-44BE-8323-1D9DD73D41B0}">
      <dgm:prSet/>
      <dgm:spPr/>
      <dgm:t>
        <a:bodyPr/>
        <a:lstStyle/>
        <a:p>
          <a:endParaRPr lang="en-US"/>
        </a:p>
      </dgm:t>
    </dgm:pt>
    <dgm:pt modelId="{9C63DDD2-A999-466E-9A3A-E9773D4BA9F4}" type="pres">
      <dgm:prSet presAssocID="{FB179D03-55A4-4BFB-BA29-A1AE58BE4D5D}" presName="root" presStyleCnt="0">
        <dgm:presLayoutVars>
          <dgm:dir/>
          <dgm:resizeHandles val="exact"/>
        </dgm:presLayoutVars>
      </dgm:prSet>
      <dgm:spPr/>
    </dgm:pt>
    <dgm:pt modelId="{D2785325-3F41-40DE-A7C0-BBB2CECFA736}" type="pres">
      <dgm:prSet presAssocID="{56BE57BE-BE3D-4992-BD4E-909F196784EF}" presName="compNode" presStyleCnt="0"/>
      <dgm:spPr/>
    </dgm:pt>
    <dgm:pt modelId="{BBA4621A-322C-435D-9E4A-BA01548D0E1B}" type="pres">
      <dgm:prSet presAssocID="{56BE57BE-BE3D-4992-BD4E-909F196784EF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3E6B9650-8EA8-4C86-8EBF-6C9A2756D111}" type="pres">
      <dgm:prSet presAssocID="{56BE57BE-BE3D-4992-BD4E-909F196784E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최대화"/>
        </a:ext>
      </dgm:extLst>
    </dgm:pt>
    <dgm:pt modelId="{0393F135-BE32-4850-ACAB-1F0664B0422C}" type="pres">
      <dgm:prSet presAssocID="{56BE57BE-BE3D-4992-BD4E-909F196784EF}" presName="spaceRect" presStyleCnt="0"/>
      <dgm:spPr/>
    </dgm:pt>
    <dgm:pt modelId="{F46F8FF8-FEC5-4E0B-9BCA-C491A5831307}" type="pres">
      <dgm:prSet presAssocID="{56BE57BE-BE3D-4992-BD4E-909F196784EF}" presName="textRect" presStyleLbl="revTx" presStyleIdx="0" presStyleCnt="2">
        <dgm:presLayoutVars>
          <dgm:chMax val="1"/>
          <dgm:chPref val="1"/>
        </dgm:presLayoutVars>
      </dgm:prSet>
      <dgm:spPr/>
    </dgm:pt>
    <dgm:pt modelId="{12E067E0-DA7F-4CF1-9736-79EA285E01B8}" type="pres">
      <dgm:prSet presAssocID="{A0A94812-F3D6-415F-9EFC-48F5DF980DBD}" presName="sibTrans" presStyleCnt="0"/>
      <dgm:spPr/>
    </dgm:pt>
    <dgm:pt modelId="{4B6A996B-F07A-4F9C-A79F-47E08427362E}" type="pres">
      <dgm:prSet presAssocID="{47B24CDB-85B8-4D9B-BB2B-A30DE2AAF8AE}" presName="compNode" presStyleCnt="0"/>
      <dgm:spPr/>
    </dgm:pt>
    <dgm:pt modelId="{E6047CEF-B2A8-49F0-A059-9144259F402B}" type="pres">
      <dgm:prSet presAssocID="{47B24CDB-85B8-4D9B-BB2B-A30DE2AAF8AE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47D3F0CE-EB81-44AC-830A-EC9191695B00}" type="pres">
      <dgm:prSet presAssocID="{47B24CDB-85B8-4D9B-BB2B-A30DE2AAF8A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집"/>
        </a:ext>
      </dgm:extLst>
    </dgm:pt>
    <dgm:pt modelId="{AB4035FE-1EEE-49E3-B14A-6DDF9331E522}" type="pres">
      <dgm:prSet presAssocID="{47B24CDB-85B8-4D9B-BB2B-A30DE2AAF8AE}" presName="spaceRect" presStyleCnt="0"/>
      <dgm:spPr/>
    </dgm:pt>
    <dgm:pt modelId="{18B257E2-EE44-492B-95BF-6B72CA64DBAE}" type="pres">
      <dgm:prSet presAssocID="{47B24CDB-85B8-4D9B-BB2B-A30DE2AAF8A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93F1121-CA25-4A49-B779-880240CC3EFC}" type="presOf" srcId="{56BE57BE-BE3D-4992-BD4E-909F196784EF}" destId="{F46F8FF8-FEC5-4E0B-9BCA-C491A5831307}" srcOrd="0" destOrd="0" presId="urn:microsoft.com/office/officeart/2018/5/layout/IconLeafLabelList"/>
    <dgm:cxn modelId="{B3F98C36-F89B-4649-A42C-6A8132827695}" type="presOf" srcId="{47B24CDB-85B8-4D9B-BB2B-A30DE2AAF8AE}" destId="{18B257E2-EE44-492B-95BF-6B72CA64DBAE}" srcOrd="0" destOrd="0" presId="urn:microsoft.com/office/officeart/2018/5/layout/IconLeafLabelList"/>
    <dgm:cxn modelId="{2D48AD8A-743B-435B-9918-6E72B4150AA6}" type="presOf" srcId="{FB179D03-55A4-4BFB-BA29-A1AE58BE4D5D}" destId="{9C63DDD2-A999-466E-9A3A-E9773D4BA9F4}" srcOrd="0" destOrd="0" presId="urn:microsoft.com/office/officeart/2018/5/layout/IconLeafLabelList"/>
    <dgm:cxn modelId="{AEAC19D5-37EB-44BE-8323-1D9DD73D41B0}" srcId="{FB179D03-55A4-4BFB-BA29-A1AE58BE4D5D}" destId="{47B24CDB-85B8-4D9B-BB2B-A30DE2AAF8AE}" srcOrd="1" destOrd="0" parTransId="{47AEA7CD-2877-494B-94C6-60C90AD7AA9B}" sibTransId="{EF300F6B-C2EC-4A20-BD34-C7D4B5587E35}"/>
    <dgm:cxn modelId="{227826D9-7AE1-453C-9DF1-74AC36466407}" srcId="{FB179D03-55A4-4BFB-BA29-A1AE58BE4D5D}" destId="{56BE57BE-BE3D-4992-BD4E-909F196784EF}" srcOrd="0" destOrd="0" parTransId="{56B4A710-DE0F-4881-9DE5-0C39EE7A2A18}" sibTransId="{A0A94812-F3D6-415F-9EFC-48F5DF980DBD}"/>
    <dgm:cxn modelId="{DC5128CD-939A-480E-86BF-5B43D2F43E07}" type="presParOf" srcId="{9C63DDD2-A999-466E-9A3A-E9773D4BA9F4}" destId="{D2785325-3F41-40DE-A7C0-BBB2CECFA736}" srcOrd="0" destOrd="0" presId="urn:microsoft.com/office/officeart/2018/5/layout/IconLeafLabelList"/>
    <dgm:cxn modelId="{4D48D250-D9B9-456B-921B-65AEE0941D23}" type="presParOf" srcId="{D2785325-3F41-40DE-A7C0-BBB2CECFA736}" destId="{BBA4621A-322C-435D-9E4A-BA01548D0E1B}" srcOrd="0" destOrd="0" presId="urn:microsoft.com/office/officeart/2018/5/layout/IconLeafLabelList"/>
    <dgm:cxn modelId="{94377762-6C08-46EA-8C82-1A5FB2CEA71A}" type="presParOf" srcId="{D2785325-3F41-40DE-A7C0-BBB2CECFA736}" destId="{3E6B9650-8EA8-4C86-8EBF-6C9A2756D111}" srcOrd="1" destOrd="0" presId="urn:microsoft.com/office/officeart/2018/5/layout/IconLeafLabelList"/>
    <dgm:cxn modelId="{5A27DE6D-4DA8-4B24-AB43-D36846FC315F}" type="presParOf" srcId="{D2785325-3F41-40DE-A7C0-BBB2CECFA736}" destId="{0393F135-BE32-4850-ACAB-1F0664B0422C}" srcOrd="2" destOrd="0" presId="urn:microsoft.com/office/officeart/2018/5/layout/IconLeafLabelList"/>
    <dgm:cxn modelId="{C5F6E07A-A7CB-4FF6-94F6-DF07E0A2F8B9}" type="presParOf" srcId="{D2785325-3F41-40DE-A7C0-BBB2CECFA736}" destId="{F46F8FF8-FEC5-4E0B-9BCA-C491A5831307}" srcOrd="3" destOrd="0" presId="urn:microsoft.com/office/officeart/2018/5/layout/IconLeafLabelList"/>
    <dgm:cxn modelId="{87C0D6B7-B88C-4479-94A6-C04084656E39}" type="presParOf" srcId="{9C63DDD2-A999-466E-9A3A-E9773D4BA9F4}" destId="{12E067E0-DA7F-4CF1-9736-79EA285E01B8}" srcOrd="1" destOrd="0" presId="urn:microsoft.com/office/officeart/2018/5/layout/IconLeafLabelList"/>
    <dgm:cxn modelId="{29943724-7E3A-4BB9-9CCD-70FC1EC343B0}" type="presParOf" srcId="{9C63DDD2-A999-466E-9A3A-E9773D4BA9F4}" destId="{4B6A996B-F07A-4F9C-A79F-47E08427362E}" srcOrd="2" destOrd="0" presId="urn:microsoft.com/office/officeart/2018/5/layout/IconLeafLabelList"/>
    <dgm:cxn modelId="{7829AE50-ABEB-4698-97AC-E7BB2A61F507}" type="presParOf" srcId="{4B6A996B-F07A-4F9C-A79F-47E08427362E}" destId="{E6047CEF-B2A8-49F0-A059-9144259F402B}" srcOrd="0" destOrd="0" presId="urn:microsoft.com/office/officeart/2018/5/layout/IconLeafLabelList"/>
    <dgm:cxn modelId="{02E1E49F-29E8-4ED6-A53C-05346A5E0EDB}" type="presParOf" srcId="{4B6A996B-F07A-4F9C-A79F-47E08427362E}" destId="{47D3F0CE-EB81-44AC-830A-EC9191695B00}" srcOrd="1" destOrd="0" presId="urn:microsoft.com/office/officeart/2018/5/layout/IconLeafLabelList"/>
    <dgm:cxn modelId="{CD1FA4EA-1D8B-46B8-8778-83ECF939CC6B}" type="presParOf" srcId="{4B6A996B-F07A-4F9C-A79F-47E08427362E}" destId="{AB4035FE-1EEE-49E3-B14A-6DDF9331E522}" srcOrd="2" destOrd="0" presId="urn:microsoft.com/office/officeart/2018/5/layout/IconLeafLabelList"/>
    <dgm:cxn modelId="{CC482179-211E-428C-9386-546BBA7B21E6}" type="presParOf" srcId="{4B6A996B-F07A-4F9C-A79F-47E08427362E}" destId="{18B257E2-EE44-492B-95BF-6B72CA64DBA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383AF9-F664-4C64-A521-6796E0CB31AC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40F0CCF-B4D7-40BD-A111-1C7035A35CFC}">
      <dgm:prSet phldrT="[텍스트]"/>
      <dgm:spPr/>
      <dgm:t>
        <a:bodyPr/>
        <a:lstStyle/>
        <a:p>
          <a:pPr latinLnBrk="1"/>
          <a:r>
            <a:rPr lang="en-US" altLang="ko-KR" dirty="0" err="1"/>
            <a:t>Lux</a:t>
          </a:r>
          <a:endParaRPr lang="ko-KR" altLang="en-US" dirty="0"/>
        </a:p>
      </dgm:t>
    </dgm:pt>
    <dgm:pt modelId="{72CBE8BF-244E-4FAB-AE99-5046C6A07EE7}" type="parTrans" cxnId="{8A5C733F-DB88-43EF-8C59-AC498B73AFC4}">
      <dgm:prSet/>
      <dgm:spPr/>
      <dgm:t>
        <a:bodyPr/>
        <a:lstStyle/>
        <a:p>
          <a:pPr latinLnBrk="1"/>
          <a:endParaRPr lang="ko-KR" altLang="en-US"/>
        </a:p>
      </dgm:t>
    </dgm:pt>
    <dgm:pt modelId="{6D15CFDC-050E-40FD-A940-7CE3549FD965}" type="sibTrans" cxnId="{8A5C733F-DB88-43EF-8C59-AC498B73AFC4}">
      <dgm:prSet/>
      <dgm:spPr/>
      <dgm:t>
        <a:bodyPr/>
        <a:lstStyle/>
        <a:p>
          <a:pPr latinLnBrk="1"/>
          <a:endParaRPr lang="ko-KR" altLang="en-US"/>
        </a:p>
      </dgm:t>
    </dgm:pt>
    <dgm:pt modelId="{A8093207-9065-41C6-A575-923E50CD1C43}">
      <dgm:prSet phldrT="[텍스트]"/>
      <dgm:spPr/>
      <dgm:t>
        <a:bodyPr/>
        <a:lstStyle/>
        <a:p>
          <a:pPr latinLnBrk="1"/>
          <a:r>
            <a:rPr lang="en-US" altLang="ko-KR" dirty="0"/>
            <a:t>Yes</a:t>
          </a:r>
          <a:endParaRPr lang="ko-KR" altLang="en-US" dirty="0"/>
        </a:p>
      </dgm:t>
    </dgm:pt>
    <dgm:pt modelId="{B18E8640-6777-4376-A3D6-5B2EA3672B59}" type="parTrans" cxnId="{CF817F0C-3F87-4366-8AB1-ED9BA26E2B19}">
      <dgm:prSet/>
      <dgm:spPr/>
      <dgm:t>
        <a:bodyPr/>
        <a:lstStyle/>
        <a:p>
          <a:pPr latinLnBrk="1"/>
          <a:endParaRPr lang="ko-KR" altLang="en-US"/>
        </a:p>
      </dgm:t>
    </dgm:pt>
    <dgm:pt modelId="{A90DA732-12F9-4D02-81AE-634D2E9758BC}" type="sibTrans" cxnId="{CF817F0C-3F87-4366-8AB1-ED9BA26E2B19}">
      <dgm:prSet/>
      <dgm:spPr/>
      <dgm:t>
        <a:bodyPr/>
        <a:lstStyle/>
        <a:p>
          <a:pPr latinLnBrk="1"/>
          <a:endParaRPr lang="ko-KR" altLang="en-US"/>
        </a:p>
      </dgm:t>
    </dgm:pt>
    <dgm:pt modelId="{2C9E3462-1F0D-4F6A-855E-FFEFADBE506B}">
      <dgm:prSet phldrT="[텍스트]"/>
      <dgm:spPr/>
      <dgm:t>
        <a:bodyPr/>
        <a:lstStyle/>
        <a:p>
          <a:pPr latinLnBrk="1"/>
          <a:r>
            <a:rPr lang="en-US" altLang="ko-KR" dirty="0"/>
            <a:t>Servo Moves</a:t>
          </a:r>
          <a:endParaRPr lang="ko-KR" altLang="en-US" dirty="0"/>
        </a:p>
      </dgm:t>
    </dgm:pt>
    <dgm:pt modelId="{D90C114C-505D-474E-BFBE-7C34B8359F4E}" type="parTrans" cxnId="{EFE4A8AF-8729-44E8-B634-1D483E273F70}">
      <dgm:prSet/>
      <dgm:spPr/>
      <dgm:t>
        <a:bodyPr/>
        <a:lstStyle/>
        <a:p>
          <a:pPr latinLnBrk="1"/>
          <a:endParaRPr lang="ko-KR" altLang="en-US"/>
        </a:p>
      </dgm:t>
    </dgm:pt>
    <dgm:pt modelId="{02326669-4411-4857-A171-C13DA27FE69F}" type="sibTrans" cxnId="{EFE4A8AF-8729-44E8-B634-1D483E273F70}">
      <dgm:prSet/>
      <dgm:spPr/>
      <dgm:t>
        <a:bodyPr/>
        <a:lstStyle/>
        <a:p>
          <a:pPr latinLnBrk="1"/>
          <a:endParaRPr lang="ko-KR" altLang="en-US"/>
        </a:p>
      </dgm:t>
    </dgm:pt>
    <dgm:pt modelId="{47C7C607-356A-4AB1-A5F0-ABDB90558C9E}">
      <dgm:prSet phldrT="[텍스트]"/>
      <dgm:spPr/>
      <dgm:t>
        <a:bodyPr/>
        <a:lstStyle/>
        <a:p>
          <a:pPr latinLnBrk="1"/>
          <a:r>
            <a:rPr lang="en-US" altLang="ko-KR" dirty="0"/>
            <a:t>NO</a:t>
          </a:r>
          <a:endParaRPr lang="ko-KR" altLang="en-US" dirty="0"/>
        </a:p>
      </dgm:t>
    </dgm:pt>
    <dgm:pt modelId="{12AAB9E5-C98B-4113-ADA4-E303BF5500F3}" type="parTrans" cxnId="{3E076D0E-EA4B-4E34-9DC0-6EC8340A1CA4}">
      <dgm:prSet/>
      <dgm:spPr/>
      <dgm:t>
        <a:bodyPr/>
        <a:lstStyle/>
        <a:p>
          <a:pPr latinLnBrk="1"/>
          <a:endParaRPr lang="ko-KR" altLang="en-US"/>
        </a:p>
      </dgm:t>
    </dgm:pt>
    <dgm:pt modelId="{E76AEFCE-802C-452D-9F67-7599A14E10BE}" type="sibTrans" cxnId="{3E076D0E-EA4B-4E34-9DC0-6EC8340A1CA4}">
      <dgm:prSet/>
      <dgm:spPr/>
      <dgm:t>
        <a:bodyPr/>
        <a:lstStyle/>
        <a:p>
          <a:pPr latinLnBrk="1"/>
          <a:endParaRPr lang="ko-KR" altLang="en-US"/>
        </a:p>
      </dgm:t>
    </dgm:pt>
    <dgm:pt modelId="{3B16EF75-A6ED-4098-BFA2-A5578B0A55A9}">
      <dgm:prSet phldrT="[텍스트]"/>
      <dgm:spPr/>
      <dgm:t>
        <a:bodyPr/>
        <a:lstStyle/>
        <a:p>
          <a:pPr latinLnBrk="1"/>
          <a:r>
            <a:rPr lang="en-US" altLang="ko-KR" dirty="0"/>
            <a:t>Rest till next sign</a:t>
          </a:r>
          <a:endParaRPr lang="ko-KR" altLang="en-US" dirty="0"/>
        </a:p>
      </dgm:t>
    </dgm:pt>
    <dgm:pt modelId="{F087F5A5-9F11-421C-8239-270367875DBE}" type="parTrans" cxnId="{4C6C5F8D-4F60-47CF-913D-43223335C64E}">
      <dgm:prSet/>
      <dgm:spPr/>
      <dgm:t>
        <a:bodyPr/>
        <a:lstStyle/>
        <a:p>
          <a:pPr latinLnBrk="1"/>
          <a:endParaRPr lang="ko-KR" altLang="en-US"/>
        </a:p>
      </dgm:t>
    </dgm:pt>
    <dgm:pt modelId="{3B4C588D-9139-4223-B286-DE90E57C362E}" type="sibTrans" cxnId="{4C6C5F8D-4F60-47CF-913D-43223335C64E}">
      <dgm:prSet/>
      <dgm:spPr/>
      <dgm:t>
        <a:bodyPr/>
        <a:lstStyle/>
        <a:p>
          <a:pPr latinLnBrk="1"/>
          <a:endParaRPr lang="ko-KR" altLang="en-US"/>
        </a:p>
      </dgm:t>
    </dgm:pt>
    <dgm:pt modelId="{EFB0823C-3E8B-4796-BF1F-9AA6B30C8DF9}">
      <dgm:prSet phldrT="[텍스트]"/>
      <dgm:spPr/>
      <dgm:t>
        <a:bodyPr/>
        <a:lstStyle/>
        <a:p>
          <a:pPr latinLnBrk="1"/>
          <a:r>
            <a:rPr lang="en-US" altLang="ko-KR" dirty="0"/>
            <a:t>Rest till next sign</a:t>
          </a:r>
          <a:endParaRPr lang="ko-KR" altLang="en-US" dirty="0"/>
        </a:p>
      </dgm:t>
    </dgm:pt>
    <dgm:pt modelId="{37BFD930-A191-4B96-A286-2713362D6521}" type="parTrans" cxnId="{D90847C9-B537-4A38-9F15-E8A0B5475A4A}">
      <dgm:prSet/>
      <dgm:spPr/>
      <dgm:t>
        <a:bodyPr/>
        <a:lstStyle/>
        <a:p>
          <a:pPr latinLnBrk="1"/>
          <a:endParaRPr lang="ko-KR" altLang="en-US"/>
        </a:p>
      </dgm:t>
    </dgm:pt>
    <dgm:pt modelId="{6CC51D9E-E41D-45A7-98B6-D9534E0AAA34}" type="sibTrans" cxnId="{D90847C9-B537-4A38-9F15-E8A0B5475A4A}">
      <dgm:prSet/>
      <dgm:spPr/>
      <dgm:t>
        <a:bodyPr/>
        <a:lstStyle/>
        <a:p>
          <a:pPr latinLnBrk="1"/>
          <a:endParaRPr lang="ko-KR" altLang="en-US"/>
        </a:p>
      </dgm:t>
    </dgm:pt>
    <dgm:pt modelId="{C42CED37-3290-4C37-81D4-F9FF05389168}" type="pres">
      <dgm:prSet presAssocID="{25383AF9-F664-4C64-A521-6796E0CB31A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807772E-2887-424A-BDC8-C7678CBECE06}" type="pres">
      <dgm:prSet presAssocID="{C40F0CCF-B4D7-40BD-A111-1C7035A35CFC}" presName="root1" presStyleCnt="0"/>
      <dgm:spPr/>
    </dgm:pt>
    <dgm:pt modelId="{A093CB4A-800A-4EB9-88C6-487D81992262}" type="pres">
      <dgm:prSet presAssocID="{C40F0CCF-B4D7-40BD-A111-1C7035A35CFC}" presName="LevelOneTextNode" presStyleLbl="node0" presStyleIdx="0" presStyleCnt="1">
        <dgm:presLayoutVars>
          <dgm:chPref val="3"/>
        </dgm:presLayoutVars>
      </dgm:prSet>
      <dgm:spPr/>
    </dgm:pt>
    <dgm:pt modelId="{C48E6FCD-4BE7-4D6B-9BD7-91A537CFA336}" type="pres">
      <dgm:prSet presAssocID="{C40F0CCF-B4D7-40BD-A111-1C7035A35CFC}" presName="level2hierChild" presStyleCnt="0"/>
      <dgm:spPr/>
    </dgm:pt>
    <dgm:pt modelId="{FE5D332E-24B7-4DE0-B775-C78983F9023D}" type="pres">
      <dgm:prSet presAssocID="{B18E8640-6777-4376-A3D6-5B2EA3672B59}" presName="conn2-1" presStyleLbl="parChTrans1D2" presStyleIdx="0" presStyleCnt="2"/>
      <dgm:spPr/>
    </dgm:pt>
    <dgm:pt modelId="{237E3D2B-4B81-43BB-A7F6-46714F4DB0F6}" type="pres">
      <dgm:prSet presAssocID="{B18E8640-6777-4376-A3D6-5B2EA3672B59}" presName="connTx" presStyleLbl="parChTrans1D2" presStyleIdx="0" presStyleCnt="2"/>
      <dgm:spPr/>
    </dgm:pt>
    <dgm:pt modelId="{C30D8EE0-2101-4130-9D24-B03E373D8B83}" type="pres">
      <dgm:prSet presAssocID="{A8093207-9065-41C6-A575-923E50CD1C43}" presName="root2" presStyleCnt="0"/>
      <dgm:spPr/>
    </dgm:pt>
    <dgm:pt modelId="{63DB0CE0-7416-427D-9477-9AB017F7CF23}" type="pres">
      <dgm:prSet presAssocID="{A8093207-9065-41C6-A575-923E50CD1C43}" presName="LevelTwoTextNode" presStyleLbl="node2" presStyleIdx="0" presStyleCnt="2">
        <dgm:presLayoutVars>
          <dgm:chPref val="3"/>
        </dgm:presLayoutVars>
      </dgm:prSet>
      <dgm:spPr/>
    </dgm:pt>
    <dgm:pt modelId="{73869C20-F17A-4361-8BBD-07BA1350D49E}" type="pres">
      <dgm:prSet presAssocID="{A8093207-9065-41C6-A575-923E50CD1C43}" presName="level3hierChild" presStyleCnt="0"/>
      <dgm:spPr/>
    </dgm:pt>
    <dgm:pt modelId="{3A63F886-0103-4EF1-AA03-2D8A0F946D45}" type="pres">
      <dgm:prSet presAssocID="{D90C114C-505D-474E-BFBE-7C34B8359F4E}" presName="conn2-1" presStyleLbl="parChTrans1D3" presStyleIdx="0" presStyleCnt="2"/>
      <dgm:spPr/>
    </dgm:pt>
    <dgm:pt modelId="{A5625E34-1686-42D5-9390-C75FF20E056D}" type="pres">
      <dgm:prSet presAssocID="{D90C114C-505D-474E-BFBE-7C34B8359F4E}" presName="connTx" presStyleLbl="parChTrans1D3" presStyleIdx="0" presStyleCnt="2"/>
      <dgm:spPr/>
    </dgm:pt>
    <dgm:pt modelId="{08F88B2D-C1AB-4B80-A02F-108903B2D838}" type="pres">
      <dgm:prSet presAssocID="{2C9E3462-1F0D-4F6A-855E-FFEFADBE506B}" presName="root2" presStyleCnt="0"/>
      <dgm:spPr/>
    </dgm:pt>
    <dgm:pt modelId="{4ABFDE08-36F1-482D-B025-DC2D910C1135}" type="pres">
      <dgm:prSet presAssocID="{2C9E3462-1F0D-4F6A-855E-FFEFADBE506B}" presName="LevelTwoTextNode" presStyleLbl="node3" presStyleIdx="0" presStyleCnt="2">
        <dgm:presLayoutVars>
          <dgm:chPref val="3"/>
        </dgm:presLayoutVars>
      </dgm:prSet>
      <dgm:spPr/>
    </dgm:pt>
    <dgm:pt modelId="{103B9D9C-00CB-43AD-8769-60FFDB175D5B}" type="pres">
      <dgm:prSet presAssocID="{2C9E3462-1F0D-4F6A-855E-FFEFADBE506B}" presName="level3hierChild" presStyleCnt="0"/>
      <dgm:spPr/>
    </dgm:pt>
    <dgm:pt modelId="{2DB14C51-0D40-4FD7-ABD5-663C7ED61A25}" type="pres">
      <dgm:prSet presAssocID="{37BFD930-A191-4B96-A286-2713362D6521}" presName="conn2-1" presStyleLbl="parChTrans1D4" presStyleIdx="0" presStyleCnt="1"/>
      <dgm:spPr/>
    </dgm:pt>
    <dgm:pt modelId="{3395913D-06A2-46F0-AAA1-C636C28303B3}" type="pres">
      <dgm:prSet presAssocID="{37BFD930-A191-4B96-A286-2713362D6521}" presName="connTx" presStyleLbl="parChTrans1D4" presStyleIdx="0" presStyleCnt="1"/>
      <dgm:spPr/>
    </dgm:pt>
    <dgm:pt modelId="{32C877A8-C103-461C-9F9F-2D39B6A5FC4B}" type="pres">
      <dgm:prSet presAssocID="{EFB0823C-3E8B-4796-BF1F-9AA6B30C8DF9}" presName="root2" presStyleCnt="0"/>
      <dgm:spPr/>
    </dgm:pt>
    <dgm:pt modelId="{BF27111C-0097-462D-8072-738521CD8B00}" type="pres">
      <dgm:prSet presAssocID="{EFB0823C-3E8B-4796-BF1F-9AA6B30C8DF9}" presName="LevelTwoTextNode" presStyleLbl="node4" presStyleIdx="0" presStyleCnt="1">
        <dgm:presLayoutVars>
          <dgm:chPref val="3"/>
        </dgm:presLayoutVars>
      </dgm:prSet>
      <dgm:spPr/>
    </dgm:pt>
    <dgm:pt modelId="{46CF6A95-586F-4BFB-9403-3A04E24792BE}" type="pres">
      <dgm:prSet presAssocID="{EFB0823C-3E8B-4796-BF1F-9AA6B30C8DF9}" presName="level3hierChild" presStyleCnt="0"/>
      <dgm:spPr/>
    </dgm:pt>
    <dgm:pt modelId="{F258A24A-19F4-4774-AE70-4D81CA39719B}" type="pres">
      <dgm:prSet presAssocID="{12AAB9E5-C98B-4113-ADA4-E303BF5500F3}" presName="conn2-1" presStyleLbl="parChTrans1D2" presStyleIdx="1" presStyleCnt="2"/>
      <dgm:spPr/>
    </dgm:pt>
    <dgm:pt modelId="{CC774972-7C2D-4C77-8B9D-F20D72BC7198}" type="pres">
      <dgm:prSet presAssocID="{12AAB9E5-C98B-4113-ADA4-E303BF5500F3}" presName="connTx" presStyleLbl="parChTrans1D2" presStyleIdx="1" presStyleCnt="2"/>
      <dgm:spPr/>
    </dgm:pt>
    <dgm:pt modelId="{20F85196-A142-4DB4-A661-AFED3070D157}" type="pres">
      <dgm:prSet presAssocID="{47C7C607-356A-4AB1-A5F0-ABDB90558C9E}" presName="root2" presStyleCnt="0"/>
      <dgm:spPr/>
    </dgm:pt>
    <dgm:pt modelId="{D59B0C1F-33FE-47E0-BA3B-39C1E1BA7F8F}" type="pres">
      <dgm:prSet presAssocID="{47C7C607-356A-4AB1-A5F0-ABDB90558C9E}" presName="LevelTwoTextNode" presStyleLbl="node2" presStyleIdx="1" presStyleCnt="2">
        <dgm:presLayoutVars>
          <dgm:chPref val="3"/>
        </dgm:presLayoutVars>
      </dgm:prSet>
      <dgm:spPr/>
    </dgm:pt>
    <dgm:pt modelId="{36155EFF-7D4C-4EBE-B373-4DD9191C2486}" type="pres">
      <dgm:prSet presAssocID="{47C7C607-356A-4AB1-A5F0-ABDB90558C9E}" presName="level3hierChild" presStyleCnt="0"/>
      <dgm:spPr/>
    </dgm:pt>
    <dgm:pt modelId="{8B6F7892-E44A-4B03-8D1A-8F7D335D5218}" type="pres">
      <dgm:prSet presAssocID="{F087F5A5-9F11-421C-8239-270367875DBE}" presName="conn2-1" presStyleLbl="parChTrans1D3" presStyleIdx="1" presStyleCnt="2"/>
      <dgm:spPr/>
    </dgm:pt>
    <dgm:pt modelId="{35A639FA-10EA-474A-A210-054311DBAAAD}" type="pres">
      <dgm:prSet presAssocID="{F087F5A5-9F11-421C-8239-270367875DBE}" presName="connTx" presStyleLbl="parChTrans1D3" presStyleIdx="1" presStyleCnt="2"/>
      <dgm:spPr/>
    </dgm:pt>
    <dgm:pt modelId="{B0F0CC81-D34E-4932-9D05-6B01D189639C}" type="pres">
      <dgm:prSet presAssocID="{3B16EF75-A6ED-4098-BFA2-A5578B0A55A9}" presName="root2" presStyleCnt="0"/>
      <dgm:spPr/>
    </dgm:pt>
    <dgm:pt modelId="{87602343-EB44-488C-A66D-7B04B17039E3}" type="pres">
      <dgm:prSet presAssocID="{3B16EF75-A6ED-4098-BFA2-A5578B0A55A9}" presName="LevelTwoTextNode" presStyleLbl="node3" presStyleIdx="1" presStyleCnt="2">
        <dgm:presLayoutVars>
          <dgm:chPref val="3"/>
        </dgm:presLayoutVars>
      </dgm:prSet>
      <dgm:spPr/>
    </dgm:pt>
    <dgm:pt modelId="{6903426F-9085-4208-B65F-C0F03BD100BD}" type="pres">
      <dgm:prSet presAssocID="{3B16EF75-A6ED-4098-BFA2-A5578B0A55A9}" presName="level3hierChild" presStyleCnt="0"/>
      <dgm:spPr/>
    </dgm:pt>
  </dgm:ptLst>
  <dgm:cxnLst>
    <dgm:cxn modelId="{CF817F0C-3F87-4366-8AB1-ED9BA26E2B19}" srcId="{C40F0CCF-B4D7-40BD-A111-1C7035A35CFC}" destId="{A8093207-9065-41C6-A575-923E50CD1C43}" srcOrd="0" destOrd="0" parTransId="{B18E8640-6777-4376-A3D6-5B2EA3672B59}" sibTransId="{A90DA732-12F9-4D02-81AE-634D2E9758BC}"/>
    <dgm:cxn modelId="{3E076D0E-EA4B-4E34-9DC0-6EC8340A1CA4}" srcId="{C40F0CCF-B4D7-40BD-A111-1C7035A35CFC}" destId="{47C7C607-356A-4AB1-A5F0-ABDB90558C9E}" srcOrd="1" destOrd="0" parTransId="{12AAB9E5-C98B-4113-ADA4-E303BF5500F3}" sibTransId="{E76AEFCE-802C-452D-9F67-7599A14E10BE}"/>
    <dgm:cxn modelId="{FDAB3926-4FD1-482C-9D90-DD0243B11E2F}" type="presOf" srcId="{12AAB9E5-C98B-4113-ADA4-E303BF5500F3}" destId="{F258A24A-19F4-4774-AE70-4D81CA39719B}" srcOrd="0" destOrd="0" presId="urn:microsoft.com/office/officeart/2005/8/layout/hierarchy2"/>
    <dgm:cxn modelId="{E04C6E31-FA24-48A6-98B5-1B3078545852}" type="presOf" srcId="{47C7C607-356A-4AB1-A5F0-ABDB90558C9E}" destId="{D59B0C1F-33FE-47E0-BA3B-39C1E1BA7F8F}" srcOrd="0" destOrd="0" presId="urn:microsoft.com/office/officeart/2005/8/layout/hierarchy2"/>
    <dgm:cxn modelId="{71301833-11AF-481C-926F-6CFCD01CC858}" type="presOf" srcId="{C40F0CCF-B4D7-40BD-A111-1C7035A35CFC}" destId="{A093CB4A-800A-4EB9-88C6-487D81992262}" srcOrd="0" destOrd="0" presId="urn:microsoft.com/office/officeart/2005/8/layout/hierarchy2"/>
    <dgm:cxn modelId="{A1757B37-B15A-4A89-A789-3C0B3E2A3AFC}" type="presOf" srcId="{F087F5A5-9F11-421C-8239-270367875DBE}" destId="{35A639FA-10EA-474A-A210-054311DBAAAD}" srcOrd="1" destOrd="0" presId="urn:microsoft.com/office/officeart/2005/8/layout/hierarchy2"/>
    <dgm:cxn modelId="{8A5C733F-DB88-43EF-8C59-AC498B73AFC4}" srcId="{25383AF9-F664-4C64-A521-6796E0CB31AC}" destId="{C40F0CCF-B4D7-40BD-A111-1C7035A35CFC}" srcOrd="0" destOrd="0" parTransId="{72CBE8BF-244E-4FAB-AE99-5046C6A07EE7}" sibTransId="{6D15CFDC-050E-40FD-A940-7CE3549FD965}"/>
    <dgm:cxn modelId="{88360D40-71F6-460A-A047-C27C0A763CCE}" type="presOf" srcId="{B18E8640-6777-4376-A3D6-5B2EA3672B59}" destId="{237E3D2B-4B81-43BB-A7F6-46714F4DB0F6}" srcOrd="1" destOrd="0" presId="urn:microsoft.com/office/officeart/2005/8/layout/hierarchy2"/>
    <dgm:cxn modelId="{E1A8E847-B219-460B-8076-34741AF0910E}" type="presOf" srcId="{3B16EF75-A6ED-4098-BFA2-A5578B0A55A9}" destId="{87602343-EB44-488C-A66D-7B04B17039E3}" srcOrd="0" destOrd="0" presId="urn:microsoft.com/office/officeart/2005/8/layout/hierarchy2"/>
    <dgm:cxn modelId="{D746BF68-5F4A-4974-91E6-A1608551E91D}" type="presOf" srcId="{D90C114C-505D-474E-BFBE-7C34B8359F4E}" destId="{3A63F886-0103-4EF1-AA03-2D8A0F946D45}" srcOrd="0" destOrd="0" presId="urn:microsoft.com/office/officeart/2005/8/layout/hierarchy2"/>
    <dgm:cxn modelId="{36590370-FA30-424A-9A5F-BFD6485B92B1}" type="presOf" srcId="{37BFD930-A191-4B96-A286-2713362D6521}" destId="{3395913D-06A2-46F0-AAA1-C636C28303B3}" srcOrd="1" destOrd="0" presId="urn:microsoft.com/office/officeart/2005/8/layout/hierarchy2"/>
    <dgm:cxn modelId="{DFAE7173-E309-4047-9826-BEB8F9D9DD1B}" type="presOf" srcId="{25383AF9-F664-4C64-A521-6796E0CB31AC}" destId="{C42CED37-3290-4C37-81D4-F9FF05389168}" srcOrd="0" destOrd="0" presId="urn:microsoft.com/office/officeart/2005/8/layout/hierarchy2"/>
    <dgm:cxn modelId="{24C8F157-C593-45D7-9412-F419EE1B914C}" type="presOf" srcId="{12AAB9E5-C98B-4113-ADA4-E303BF5500F3}" destId="{CC774972-7C2D-4C77-8B9D-F20D72BC7198}" srcOrd="1" destOrd="0" presId="urn:microsoft.com/office/officeart/2005/8/layout/hierarchy2"/>
    <dgm:cxn modelId="{4C6C5F8D-4F60-47CF-913D-43223335C64E}" srcId="{47C7C607-356A-4AB1-A5F0-ABDB90558C9E}" destId="{3B16EF75-A6ED-4098-BFA2-A5578B0A55A9}" srcOrd="0" destOrd="0" parTransId="{F087F5A5-9F11-421C-8239-270367875DBE}" sibTransId="{3B4C588D-9139-4223-B286-DE90E57C362E}"/>
    <dgm:cxn modelId="{D18255AB-7AA3-4DC7-A054-4A11F1D4433D}" type="presOf" srcId="{D90C114C-505D-474E-BFBE-7C34B8359F4E}" destId="{A5625E34-1686-42D5-9390-C75FF20E056D}" srcOrd="1" destOrd="0" presId="urn:microsoft.com/office/officeart/2005/8/layout/hierarchy2"/>
    <dgm:cxn modelId="{EFE4A8AF-8729-44E8-B634-1D483E273F70}" srcId="{A8093207-9065-41C6-A575-923E50CD1C43}" destId="{2C9E3462-1F0D-4F6A-855E-FFEFADBE506B}" srcOrd="0" destOrd="0" parTransId="{D90C114C-505D-474E-BFBE-7C34B8359F4E}" sibTransId="{02326669-4411-4857-A171-C13DA27FE69F}"/>
    <dgm:cxn modelId="{C76871B7-CB27-4EBA-A1ED-967E447B4F53}" type="presOf" srcId="{F087F5A5-9F11-421C-8239-270367875DBE}" destId="{8B6F7892-E44A-4B03-8D1A-8F7D335D5218}" srcOrd="0" destOrd="0" presId="urn:microsoft.com/office/officeart/2005/8/layout/hierarchy2"/>
    <dgm:cxn modelId="{D90847C9-B537-4A38-9F15-E8A0B5475A4A}" srcId="{2C9E3462-1F0D-4F6A-855E-FFEFADBE506B}" destId="{EFB0823C-3E8B-4796-BF1F-9AA6B30C8DF9}" srcOrd="0" destOrd="0" parTransId="{37BFD930-A191-4B96-A286-2713362D6521}" sibTransId="{6CC51D9E-E41D-45A7-98B6-D9534E0AAA34}"/>
    <dgm:cxn modelId="{ADE4A6CB-B67F-4D63-9B33-DE6318CEAA82}" type="presOf" srcId="{EFB0823C-3E8B-4796-BF1F-9AA6B30C8DF9}" destId="{BF27111C-0097-462D-8072-738521CD8B00}" srcOrd="0" destOrd="0" presId="urn:microsoft.com/office/officeart/2005/8/layout/hierarchy2"/>
    <dgm:cxn modelId="{2CD0CCCE-3DFD-4FBB-BBF8-3093FC42D6DA}" type="presOf" srcId="{B18E8640-6777-4376-A3D6-5B2EA3672B59}" destId="{FE5D332E-24B7-4DE0-B775-C78983F9023D}" srcOrd="0" destOrd="0" presId="urn:microsoft.com/office/officeart/2005/8/layout/hierarchy2"/>
    <dgm:cxn modelId="{96974DCF-1949-4DEE-9787-84B9E653D9FE}" type="presOf" srcId="{A8093207-9065-41C6-A575-923E50CD1C43}" destId="{63DB0CE0-7416-427D-9477-9AB017F7CF23}" srcOrd="0" destOrd="0" presId="urn:microsoft.com/office/officeart/2005/8/layout/hierarchy2"/>
    <dgm:cxn modelId="{DD18B6DB-A572-4E0E-A28A-5498CE0DAE16}" type="presOf" srcId="{37BFD930-A191-4B96-A286-2713362D6521}" destId="{2DB14C51-0D40-4FD7-ABD5-663C7ED61A25}" srcOrd="0" destOrd="0" presId="urn:microsoft.com/office/officeart/2005/8/layout/hierarchy2"/>
    <dgm:cxn modelId="{19487BE8-8C2E-4844-9CBF-FF59FDD31589}" type="presOf" srcId="{2C9E3462-1F0D-4F6A-855E-FFEFADBE506B}" destId="{4ABFDE08-36F1-482D-B025-DC2D910C1135}" srcOrd="0" destOrd="0" presId="urn:microsoft.com/office/officeart/2005/8/layout/hierarchy2"/>
    <dgm:cxn modelId="{7EFF5F66-B911-40D7-A5FB-11344C427B55}" type="presParOf" srcId="{C42CED37-3290-4C37-81D4-F9FF05389168}" destId="{5807772E-2887-424A-BDC8-C7678CBECE06}" srcOrd="0" destOrd="0" presId="urn:microsoft.com/office/officeart/2005/8/layout/hierarchy2"/>
    <dgm:cxn modelId="{6F883CC2-CFFC-4803-B949-48E97063BD3E}" type="presParOf" srcId="{5807772E-2887-424A-BDC8-C7678CBECE06}" destId="{A093CB4A-800A-4EB9-88C6-487D81992262}" srcOrd="0" destOrd="0" presId="urn:microsoft.com/office/officeart/2005/8/layout/hierarchy2"/>
    <dgm:cxn modelId="{E4D4AE46-B603-431D-91F8-85F54D9A463B}" type="presParOf" srcId="{5807772E-2887-424A-BDC8-C7678CBECE06}" destId="{C48E6FCD-4BE7-4D6B-9BD7-91A537CFA336}" srcOrd="1" destOrd="0" presId="urn:microsoft.com/office/officeart/2005/8/layout/hierarchy2"/>
    <dgm:cxn modelId="{64B115FD-D694-4120-AE9E-B86E4C995F53}" type="presParOf" srcId="{C48E6FCD-4BE7-4D6B-9BD7-91A537CFA336}" destId="{FE5D332E-24B7-4DE0-B775-C78983F9023D}" srcOrd="0" destOrd="0" presId="urn:microsoft.com/office/officeart/2005/8/layout/hierarchy2"/>
    <dgm:cxn modelId="{1939A840-2ABE-4C19-AC91-C8E885AA24D3}" type="presParOf" srcId="{FE5D332E-24B7-4DE0-B775-C78983F9023D}" destId="{237E3D2B-4B81-43BB-A7F6-46714F4DB0F6}" srcOrd="0" destOrd="0" presId="urn:microsoft.com/office/officeart/2005/8/layout/hierarchy2"/>
    <dgm:cxn modelId="{DAB3FA69-A644-41CC-A6F4-0968FD49E868}" type="presParOf" srcId="{C48E6FCD-4BE7-4D6B-9BD7-91A537CFA336}" destId="{C30D8EE0-2101-4130-9D24-B03E373D8B83}" srcOrd="1" destOrd="0" presId="urn:microsoft.com/office/officeart/2005/8/layout/hierarchy2"/>
    <dgm:cxn modelId="{EC385859-7908-4BAE-B457-5CF9C486146C}" type="presParOf" srcId="{C30D8EE0-2101-4130-9D24-B03E373D8B83}" destId="{63DB0CE0-7416-427D-9477-9AB017F7CF23}" srcOrd="0" destOrd="0" presId="urn:microsoft.com/office/officeart/2005/8/layout/hierarchy2"/>
    <dgm:cxn modelId="{2D5DCCFE-990D-46DA-A788-92219B4549C6}" type="presParOf" srcId="{C30D8EE0-2101-4130-9D24-B03E373D8B83}" destId="{73869C20-F17A-4361-8BBD-07BA1350D49E}" srcOrd="1" destOrd="0" presId="urn:microsoft.com/office/officeart/2005/8/layout/hierarchy2"/>
    <dgm:cxn modelId="{03D8EE3E-30DD-411D-B925-7F5729504D8A}" type="presParOf" srcId="{73869C20-F17A-4361-8BBD-07BA1350D49E}" destId="{3A63F886-0103-4EF1-AA03-2D8A0F946D45}" srcOrd="0" destOrd="0" presId="urn:microsoft.com/office/officeart/2005/8/layout/hierarchy2"/>
    <dgm:cxn modelId="{90E56D41-F470-4672-9DCF-6A580D2D3D15}" type="presParOf" srcId="{3A63F886-0103-4EF1-AA03-2D8A0F946D45}" destId="{A5625E34-1686-42D5-9390-C75FF20E056D}" srcOrd="0" destOrd="0" presId="urn:microsoft.com/office/officeart/2005/8/layout/hierarchy2"/>
    <dgm:cxn modelId="{F35ED12D-A765-4A52-945D-715D9B12EC54}" type="presParOf" srcId="{73869C20-F17A-4361-8BBD-07BA1350D49E}" destId="{08F88B2D-C1AB-4B80-A02F-108903B2D838}" srcOrd="1" destOrd="0" presId="urn:microsoft.com/office/officeart/2005/8/layout/hierarchy2"/>
    <dgm:cxn modelId="{2D447E50-036B-4C84-8635-333CE743278A}" type="presParOf" srcId="{08F88B2D-C1AB-4B80-A02F-108903B2D838}" destId="{4ABFDE08-36F1-482D-B025-DC2D910C1135}" srcOrd="0" destOrd="0" presId="urn:microsoft.com/office/officeart/2005/8/layout/hierarchy2"/>
    <dgm:cxn modelId="{A818F16F-B918-40FA-9B99-F3B15B88C3B7}" type="presParOf" srcId="{08F88B2D-C1AB-4B80-A02F-108903B2D838}" destId="{103B9D9C-00CB-43AD-8769-60FFDB175D5B}" srcOrd="1" destOrd="0" presId="urn:microsoft.com/office/officeart/2005/8/layout/hierarchy2"/>
    <dgm:cxn modelId="{EF05350D-C3C9-4451-B841-5F247D940AEA}" type="presParOf" srcId="{103B9D9C-00CB-43AD-8769-60FFDB175D5B}" destId="{2DB14C51-0D40-4FD7-ABD5-663C7ED61A25}" srcOrd="0" destOrd="0" presId="urn:microsoft.com/office/officeart/2005/8/layout/hierarchy2"/>
    <dgm:cxn modelId="{1618F8A2-54DC-4023-A0B7-5A98DB55517F}" type="presParOf" srcId="{2DB14C51-0D40-4FD7-ABD5-663C7ED61A25}" destId="{3395913D-06A2-46F0-AAA1-C636C28303B3}" srcOrd="0" destOrd="0" presId="urn:microsoft.com/office/officeart/2005/8/layout/hierarchy2"/>
    <dgm:cxn modelId="{DA2CC2B2-9724-4CD9-B496-1A38AF209306}" type="presParOf" srcId="{103B9D9C-00CB-43AD-8769-60FFDB175D5B}" destId="{32C877A8-C103-461C-9F9F-2D39B6A5FC4B}" srcOrd="1" destOrd="0" presId="urn:microsoft.com/office/officeart/2005/8/layout/hierarchy2"/>
    <dgm:cxn modelId="{EE803264-0071-481C-A9F6-482449F3A2E5}" type="presParOf" srcId="{32C877A8-C103-461C-9F9F-2D39B6A5FC4B}" destId="{BF27111C-0097-462D-8072-738521CD8B00}" srcOrd="0" destOrd="0" presId="urn:microsoft.com/office/officeart/2005/8/layout/hierarchy2"/>
    <dgm:cxn modelId="{A5DCEBA0-59CD-4659-8792-2AADF8E46F6D}" type="presParOf" srcId="{32C877A8-C103-461C-9F9F-2D39B6A5FC4B}" destId="{46CF6A95-586F-4BFB-9403-3A04E24792BE}" srcOrd="1" destOrd="0" presId="urn:microsoft.com/office/officeart/2005/8/layout/hierarchy2"/>
    <dgm:cxn modelId="{B0DCD36A-E251-4BB7-9478-940A71E6E22E}" type="presParOf" srcId="{C48E6FCD-4BE7-4D6B-9BD7-91A537CFA336}" destId="{F258A24A-19F4-4774-AE70-4D81CA39719B}" srcOrd="2" destOrd="0" presId="urn:microsoft.com/office/officeart/2005/8/layout/hierarchy2"/>
    <dgm:cxn modelId="{8100C843-50E4-4BDA-9084-67EF528FC353}" type="presParOf" srcId="{F258A24A-19F4-4774-AE70-4D81CA39719B}" destId="{CC774972-7C2D-4C77-8B9D-F20D72BC7198}" srcOrd="0" destOrd="0" presId="urn:microsoft.com/office/officeart/2005/8/layout/hierarchy2"/>
    <dgm:cxn modelId="{537A8885-F863-4AB8-BBEC-A2E4DD482ADD}" type="presParOf" srcId="{C48E6FCD-4BE7-4D6B-9BD7-91A537CFA336}" destId="{20F85196-A142-4DB4-A661-AFED3070D157}" srcOrd="3" destOrd="0" presId="urn:microsoft.com/office/officeart/2005/8/layout/hierarchy2"/>
    <dgm:cxn modelId="{B53E1EA1-6267-4B37-B5AF-7A80EDE4470E}" type="presParOf" srcId="{20F85196-A142-4DB4-A661-AFED3070D157}" destId="{D59B0C1F-33FE-47E0-BA3B-39C1E1BA7F8F}" srcOrd="0" destOrd="0" presId="urn:microsoft.com/office/officeart/2005/8/layout/hierarchy2"/>
    <dgm:cxn modelId="{CBB062DF-31A4-434E-90A8-479D837D9AB3}" type="presParOf" srcId="{20F85196-A142-4DB4-A661-AFED3070D157}" destId="{36155EFF-7D4C-4EBE-B373-4DD9191C2486}" srcOrd="1" destOrd="0" presId="urn:microsoft.com/office/officeart/2005/8/layout/hierarchy2"/>
    <dgm:cxn modelId="{DB3B412D-6844-490B-B39A-72E1DE475CAC}" type="presParOf" srcId="{36155EFF-7D4C-4EBE-B373-4DD9191C2486}" destId="{8B6F7892-E44A-4B03-8D1A-8F7D335D5218}" srcOrd="0" destOrd="0" presId="urn:microsoft.com/office/officeart/2005/8/layout/hierarchy2"/>
    <dgm:cxn modelId="{D4667A5F-0AD8-48AA-8AFD-ED65A3C74245}" type="presParOf" srcId="{8B6F7892-E44A-4B03-8D1A-8F7D335D5218}" destId="{35A639FA-10EA-474A-A210-054311DBAAAD}" srcOrd="0" destOrd="0" presId="urn:microsoft.com/office/officeart/2005/8/layout/hierarchy2"/>
    <dgm:cxn modelId="{B5F3A9DF-A389-42B4-B2E4-BB0035812B53}" type="presParOf" srcId="{36155EFF-7D4C-4EBE-B373-4DD9191C2486}" destId="{B0F0CC81-D34E-4932-9D05-6B01D189639C}" srcOrd="1" destOrd="0" presId="urn:microsoft.com/office/officeart/2005/8/layout/hierarchy2"/>
    <dgm:cxn modelId="{F1953CAE-A256-4138-BA22-444710631174}" type="presParOf" srcId="{B0F0CC81-D34E-4932-9D05-6B01D189639C}" destId="{87602343-EB44-488C-A66D-7B04B17039E3}" srcOrd="0" destOrd="0" presId="urn:microsoft.com/office/officeart/2005/8/layout/hierarchy2"/>
    <dgm:cxn modelId="{D4FB850D-E303-4D00-B785-0984C2E5A60D}" type="presParOf" srcId="{B0F0CC81-D34E-4932-9D05-6B01D189639C}" destId="{6903426F-9085-4208-B65F-C0F03BD100B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17FB3-E4E9-41E3-A5AD-808A59F8E0EE}">
      <dsp:nvSpPr>
        <dsp:cNvPr id="0" name=""/>
        <dsp:cNvSpPr/>
      </dsp:nvSpPr>
      <dsp:spPr>
        <a:xfrm>
          <a:off x="0" y="3400"/>
          <a:ext cx="7886700" cy="7242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9DFCE6-1937-4EA9-80A7-21974D1BDC5E}">
      <dsp:nvSpPr>
        <dsp:cNvPr id="0" name=""/>
        <dsp:cNvSpPr/>
      </dsp:nvSpPr>
      <dsp:spPr>
        <a:xfrm>
          <a:off x="219097" y="166365"/>
          <a:ext cx="398359" cy="398359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94781-AB6A-4197-9706-FE35B560DF2A}">
      <dsp:nvSpPr>
        <dsp:cNvPr id="0" name=""/>
        <dsp:cNvSpPr/>
      </dsp:nvSpPr>
      <dsp:spPr>
        <a:xfrm>
          <a:off x="836555" y="3400"/>
          <a:ext cx="7050144" cy="72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01. Problem</a:t>
          </a:r>
        </a:p>
      </dsp:txBody>
      <dsp:txXfrm>
        <a:off x="836555" y="3400"/>
        <a:ext cx="7050144" cy="724290"/>
      </dsp:txXfrm>
    </dsp:sp>
    <dsp:sp modelId="{D231B992-F62C-4BAE-9456-06F1D7EB9F0F}">
      <dsp:nvSpPr>
        <dsp:cNvPr id="0" name=""/>
        <dsp:cNvSpPr/>
      </dsp:nvSpPr>
      <dsp:spPr>
        <a:xfrm>
          <a:off x="0" y="908763"/>
          <a:ext cx="7886700" cy="7242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93A8F6-C1CD-4CE8-9A4A-FCCF96BDE81E}">
      <dsp:nvSpPr>
        <dsp:cNvPr id="0" name=""/>
        <dsp:cNvSpPr/>
      </dsp:nvSpPr>
      <dsp:spPr>
        <a:xfrm>
          <a:off x="219097" y="1071728"/>
          <a:ext cx="398359" cy="398359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9D5F0-D706-480B-98D9-0DC4D4E9A689}">
      <dsp:nvSpPr>
        <dsp:cNvPr id="0" name=""/>
        <dsp:cNvSpPr/>
      </dsp:nvSpPr>
      <dsp:spPr>
        <a:xfrm>
          <a:off x="836555" y="908763"/>
          <a:ext cx="7050144" cy="72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02. Difference</a:t>
          </a:r>
        </a:p>
      </dsp:txBody>
      <dsp:txXfrm>
        <a:off x="836555" y="908763"/>
        <a:ext cx="7050144" cy="724290"/>
      </dsp:txXfrm>
    </dsp:sp>
    <dsp:sp modelId="{9D55F5C6-517A-483D-B0EE-BBFDFBD12B0A}">
      <dsp:nvSpPr>
        <dsp:cNvPr id="0" name=""/>
        <dsp:cNvSpPr/>
      </dsp:nvSpPr>
      <dsp:spPr>
        <a:xfrm>
          <a:off x="0" y="1814126"/>
          <a:ext cx="7886700" cy="7242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9F4748-389F-4178-8346-21E5F71C0CDC}">
      <dsp:nvSpPr>
        <dsp:cNvPr id="0" name=""/>
        <dsp:cNvSpPr/>
      </dsp:nvSpPr>
      <dsp:spPr>
        <a:xfrm>
          <a:off x="219097" y="1977092"/>
          <a:ext cx="398359" cy="3983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52781D-0C3E-4384-B10C-A5491A63248C}">
      <dsp:nvSpPr>
        <dsp:cNvPr id="0" name=""/>
        <dsp:cNvSpPr/>
      </dsp:nvSpPr>
      <dsp:spPr>
        <a:xfrm>
          <a:off x="836555" y="1814126"/>
          <a:ext cx="7050144" cy="72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03. Overview</a:t>
          </a:r>
        </a:p>
      </dsp:txBody>
      <dsp:txXfrm>
        <a:off x="836555" y="1814126"/>
        <a:ext cx="7050144" cy="724290"/>
      </dsp:txXfrm>
    </dsp:sp>
    <dsp:sp modelId="{4DB50AC1-5AA6-48B0-85D6-2CF3C4AB24A3}">
      <dsp:nvSpPr>
        <dsp:cNvPr id="0" name=""/>
        <dsp:cNvSpPr/>
      </dsp:nvSpPr>
      <dsp:spPr>
        <a:xfrm>
          <a:off x="0" y="2719489"/>
          <a:ext cx="7886700" cy="7242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22529-51FA-4FFC-804A-F6FF69631979}">
      <dsp:nvSpPr>
        <dsp:cNvPr id="0" name=""/>
        <dsp:cNvSpPr/>
      </dsp:nvSpPr>
      <dsp:spPr>
        <a:xfrm>
          <a:off x="219097" y="2882455"/>
          <a:ext cx="398359" cy="3983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001CC-F8D8-493C-9795-F5C663BC03ED}">
      <dsp:nvSpPr>
        <dsp:cNvPr id="0" name=""/>
        <dsp:cNvSpPr/>
      </dsp:nvSpPr>
      <dsp:spPr>
        <a:xfrm>
          <a:off x="836555" y="2719489"/>
          <a:ext cx="7050144" cy="72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04. Demo</a:t>
          </a:r>
        </a:p>
      </dsp:txBody>
      <dsp:txXfrm>
        <a:off x="836555" y="2719489"/>
        <a:ext cx="7050144" cy="724290"/>
      </dsp:txXfrm>
    </dsp:sp>
    <dsp:sp modelId="{5B43CC5B-2EAB-41A2-BA73-3D1D7279F2DC}">
      <dsp:nvSpPr>
        <dsp:cNvPr id="0" name=""/>
        <dsp:cNvSpPr/>
      </dsp:nvSpPr>
      <dsp:spPr>
        <a:xfrm>
          <a:off x="0" y="3624853"/>
          <a:ext cx="7886700" cy="7242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7D11FC-76D9-43A5-AB3F-46F37E74EDDB}">
      <dsp:nvSpPr>
        <dsp:cNvPr id="0" name=""/>
        <dsp:cNvSpPr/>
      </dsp:nvSpPr>
      <dsp:spPr>
        <a:xfrm>
          <a:off x="219097" y="3787818"/>
          <a:ext cx="398359" cy="3983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01CB5F-ECBB-4A5D-8F93-0CDAF913CAFE}">
      <dsp:nvSpPr>
        <dsp:cNvPr id="0" name=""/>
        <dsp:cNvSpPr/>
      </dsp:nvSpPr>
      <dsp:spPr>
        <a:xfrm>
          <a:off x="836555" y="3624853"/>
          <a:ext cx="7050144" cy="724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54" tIns="76654" rIns="76654" bIns="7665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05. Future Prospect</a:t>
          </a:r>
        </a:p>
      </dsp:txBody>
      <dsp:txXfrm>
        <a:off x="836555" y="3624853"/>
        <a:ext cx="7050144" cy="7242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4621A-322C-435D-9E4A-BA01548D0E1B}">
      <dsp:nvSpPr>
        <dsp:cNvPr id="0" name=""/>
        <dsp:cNvSpPr/>
      </dsp:nvSpPr>
      <dsp:spPr>
        <a:xfrm>
          <a:off x="730349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6B9650-8EA8-4C86-8EBF-6C9A2756D111}">
      <dsp:nvSpPr>
        <dsp:cNvPr id="0" name=""/>
        <dsp:cNvSpPr/>
      </dsp:nvSpPr>
      <dsp:spPr>
        <a:xfrm>
          <a:off x="1198349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6F8FF8-FEC5-4E0B-9BCA-C491A5831307}">
      <dsp:nvSpPr>
        <dsp:cNvPr id="0" name=""/>
        <dsp:cNvSpPr/>
      </dsp:nvSpPr>
      <dsp:spPr>
        <a:xfrm>
          <a:off x="28349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Expandability</a:t>
          </a:r>
        </a:p>
      </dsp:txBody>
      <dsp:txXfrm>
        <a:off x="28349" y="3255669"/>
        <a:ext cx="3600000" cy="720000"/>
      </dsp:txXfrm>
    </dsp:sp>
    <dsp:sp modelId="{E6047CEF-B2A8-49F0-A059-9144259F402B}">
      <dsp:nvSpPr>
        <dsp:cNvPr id="0" name=""/>
        <dsp:cNvSpPr/>
      </dsp:nvSpPr>
      <dsp:spPr>
        <a:xfrm>
          <a:off x="496035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D3F0CE-EB81-44AC-830A-EC9191695B00}">
      <dsp:nvSpPr>
        <dsp:cNvPr id="0" name=""/>
        <dsp:cNvSpPr/>
      </dsp:nvSpPr>
      <dsp:spPr>
        <a:xfrm>
          <a:off x="542835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B257E2-EE44-492B-95BF-6B72CA64DBAE}">
      <dsp:nvSpPr>
        <dsp:cNvPr id="0" name=""/>
        <dsp:cNvSpPr/>
      </dsp:nvSpPr>
      <dsp:spPr>
        <a:xfrm>
          <a:off x="425835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Whole room control</a:t>
          </a:r>
        </a:p>
      </dsp:txBody>
      <dsp:txXfrm>
        <a:off x="4258350" y="3255669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3CB4A-800A-4EB9-88C6-487D81992262}">
      <dsp:nvSpPr>
        <dsp:cNvPr id="0" name=""/>
        <dsp:cNvSpPr/>
      </dsp:nvSpPr>
      <dsp:spPr>
        <a:xfrm>
          <a:off x="3968" y="1739304"/>
          <a:ext cx="1170781" cy="585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 err="1"/>
            <a:t>Lux</a:t>
          </a:r>
          <a:endParaRPr lang="ko-KR" altLang="en-US" sz="1800" kern="1200" dirty="0"/>
        </a:p>
      </dsp:txBody>
      <dsp:txXfrm>
        <a:off x="21113" y="1756449"/>
        <a:ext cx="1136491" cy="551100"/>
      </dsp:txXfrm>
    </dsp:sp>
    <dsp:sp modelId="{FE5D332E-24B7-4DE0-B775-C78983F9023D}">
      <dsp:nvSpPr>
        <dsp:cNvPr id="0" name=""/>
        <dsp:cNvSpPr/>
      </dsp:nvSpPr>
      <dsp:spPr>
        <a:xfrm rot="19457599">
          <a:off x="1120541" y="1850736"/>
          <a:ext cx="576728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576728" y="12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394488" y="1849281"/>
        <a:ext cx="28836" cy="28836"/>
      </dsp:txXfrm>
    </dsp:sp>
    <dsp:sp modelId="{63DB0CE0-7416-427D-9477-9AB017F7CF23}">
      <dsp:nvSpPr>
        <dsp:cNvPr id="0" name=""/>
        <dsp:cNvSpPr/>
      </dsp:nvSpPr>
      <dsp:spPr>
        <a:xfrm>
          <a:off x="1643062" y="1402705"/>
          <a:ext cx="1170781" cy="585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Yes</a:t>
          </a:r>
          <a:endParaRPr lang="ko-KR" altLang="en-US" sz="1800" kern="1200" dirty="0"/>
        </a:p>
      </dsp:txBody>
      <dsp:txXfrm>
        <a:off x="1660207" y="1419850"/>
        <a:ext cx="1136491" cy="551100"/>
      </dsp:txXfrm>
    </dsp:sp>
    <dsp:sp modelId="{3A63F886-0103-4EF1-AA03-2D8A0F946D45}">
      <dsp:nvSpPr>
        <dsp:cNvPr id="0" name=""/>
        <dsp:cNvSpPr/>
      </dsp:nvSpPr>
      <dsp:spPr>
        <a:xfrm>
          <a:off x="2813843" y="1682436"/>
          <a:ext cx="468312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468312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036292" y="1683692"/>
        <a:ext cx="23415" cy="23415"/>
      </dsp:txXfrm>
    </dsp:sp>
    <dsp:sp modelId="{4ABFDE08-36F1-482D-B025-DC2D910C1135}">
      <dsp:nvSpPr>
        <dsp:cNvPr id="0" name=""/>
        <dsp:cNvSpPr/>
      </dsp:nvSpPr>
      <dsp:spPr>
        <a:xfrm>
          <a:off x="3282156" y="1402705"/>
          <a:ext cx="1170781" cy="585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Servo Moves</a:t>
          </a:r>
          <a:endParaRPr lang="ko-KR" altLang="en-US" sz="1800" kern="1200" dirty="0"/>
        </a:p>
      </dsp:txBody>
      <dsp:txXfrm>
        <a:off x="3299301" y="1419850"/>
        <a:ext cx="1136491" cy="551100"/>
      </dsp:txXfrm>
    </dsp:sp>
    <dsp:sp modelId="{2DB14C51-0D40-4FD7-ABD5-663C7ED61A25}">
      <dsp:nvSpPr>
        <dsp:cNvPr id="0" name=""/>
        <dsp:cNvSpPr/>
      </dsp:nvSpPr>
      <dsp:spPr>
        <a:xfrm>
          <a:off x="4452937" y="1682436"/>
          <a:ext cx="468312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468312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675385" y="1683692"/>
        <a:ext cx="23415" cy="23415"/>
      </dsp:txXfrm>
    </dsp:sp>
    <dsp:sp modelId="{BF27111C-0097-462D-8072-738521CD8B00}">
      <dsp:nvSpPr>
        <dsp:cNvPr id="0" name=""/>
        <dsp:cNvSpPr/>
      </dsp:nvSpPr>
      <dsp:spPr>
        <a:xfrm>
          <a:off x="4921250" y="1402705"/>
          <a:ext cx="1170781" cy="585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Rest till next sign</a:t>
          </a:r>
          <a:endParaRPr lang="ko-KR" altLang="en-US" sz="1800" kern="1200" dirty="0"/>
        </a:p>
      </dsp:txBody>
      <dsp:txXfrm>
        <a:off x="4938395" y="1419850"/>
        <a:ext cx="1136491" cy="551100"/>
      </dsp:txXfrm>
    </dsp:sp>
    <dsp:sp modelId="{F258A24A-19F4-4774-AE70-4D81CA39719B}">
      <dsp:nvSpPr>
        <dsp:cNvPr id="0" name=""/>
        <dsp:cNvSpPr/>
      </dsp:nvSpPr>
      <dsp:spPr>
        <a:xfrm rot="2142401">
          <a:off x="1120541" y="2187335"/>
          <a:ext cx="576728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576728" y="129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1394488" y="2185881"/>
        <a:ext cx="28836" cy="28836"/>
      </dsp:txXfrm>
    </dsp:sp>
    <dsp:sp modelId="{D59B0C1F-33FE-47E0-BA3B-39C1E1BA7F8F}">
      <dsp:nvSpPr>
        <dsp:cNvPr id="0" name=""/>
        <dsp:cNvSpPr/>
      </dsp:nvSpPr>
      <dsp:spPr>
        <a:xfrm>
          <a:off x="1643062" y="2075904"/>
          <a:ext cx="1170781" cy="585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NO</a:t>
          </a:r>
          <a:endParaRPr lang="ko-KR" altLang="en-US" sz="1800" kern="1200" dirty="0"/>
        </a:p>
      </dsp:txBody>
      <dsp:txXfrm>
        <a:off x="1660207" y="2093049"/>
        <a:ext cx="1136491" cy="551100"/>
      </dsp:txXfrm>
    </dsp:sp>
    <dsp:sp modelId="{8B6F7892-E44A-4B03-8D1A-8F7D335D5218}">
      <dsp:nvSpPr>
        <dsp:cNvPr id="0" name=""/>
        <dsp:cNvSpPr/>
      </dsp:nvSpPr>
      <dsp:spPr>
        <a:xfrm>
          <a:off x="2813843" y="2355635"/>
          <a:ext cx="468312" cy="25927"/>
        </a:xfrm>
        <a:custGeom>
          <a:avLst/>
          <a:gdLst/>
          <a:ahLst/>
          <a:cxnLst/>
          <a:rect l="0" t="0" r="0" b="0"/>
          <a:pathLst>
            <a:path>
              <a:moveTo>
                <a:pt x="0" y="12963"/>
              </a:moveTo>
              <a:lnTo>
                <a:pt x="468312" y="12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036292" y="2356891"/>
        <a:ext cx="23415" cy="23415"/>
      </dsp:txXfrm>
    </dsp:sp>
    <dsp:sp modelId="{87602343-EB44-488C-A66D-7B04B17039E3}">
      <dsp:nvSpPr>
        <dsp:cNvPr id="0" name=""/>
        <dsp:cNvSpPr/>
      </dsp:nvSpPr>
      <dsp:spPr>
        <a:xfrm>
          <a:off x="3282156" y="2075904"/>
          <a:ext cx="1170781" cy="5853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Rest till next sign</a:t>
          </a:r>
          <a:endParaRPr lang="ko-KR" altLang="en-US" sz="1800" kern="1200" dirty="0"/>
        </a:p>
      </dsp:txBody>
      <dsp:txXfrm>
        <a:off x="3299301" y="2093049"/>
        <a:ext cx="1136491" cy="551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3CB0E-4A8D-4C9C-83E9-EB9ADDAAAE44}" type="datetimeFigureOut">
              <a:rPr lang="ko-KR" altLang="en-US" smtClean="0"/>
              <a:t>2019-12-08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267CF-555D-41A4-B1F8-E701C52DDD2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healthmedia.joins.com/article/article_view.asp?pno=20220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healthmedia.joins.com/article/article_view.asp?pno=20220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https://jhealthmedia.joins.com/article/article_view.asp?pno=20220#none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267CF-555D-41A4-B1F8-E701C52DDD20}" type="slidenum">
              <a:rPr lang="ko-KR" altLang="en-US" smtClean="0"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https://jhealthmedia.joins.com/article/article_view.asp?pno=20220#none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C267CF-555D-41A4-B1F8-E701C52DDD2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61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Sleep-tech</a:t>
            </a:r>
            <a:r>
              <a:rPr lang="ko-KR" altLang="en-US" dirty="0"/>
              <a:t>를 한국어로 검색해도 같은 결과 </a:t>
            </a:r>
            <a:r>
              <a:rPr lang="en-US" altLang="ko-KR" dirty="0"/>
              <a:t>= sleep-tech</a:t>
            </a:r>
            <a:r>
              <a:rPr lang="ko-KR" altLang="en-US" dirty="0"/>
              <a:t>의 선두주자는 없고 블루오션임을 알 수 있음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C267CF-555D-41A4-B1F8-E701C52DDD2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178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C267CF-555D-41A4-B1F8-E701C52DDD2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248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C267CF-555D-41A4-B1F8-E701C52DDD2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006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C267CF-555D-41A4-B1F8-E701C52DDD2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481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E434A-D5B2-4AB7-A481-316588217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6B928F-0844-480A-8A0A-F92BC91CB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A27FEC-8DD1-45DD-A02F-1699C35A6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pPr/>
              <a:t>2019-12-08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F92222-5300-438C-897D-1C20BA09B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62EEB9-FB0B-4893-8825-BFF6822D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88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4706C-4137-4F32-B267-02E7A2EB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7AFA45-EE41-467D-9A65-0B289D3C4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110230-E0A8-48B2-9DBB-9464FF9A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pPr/>
              <a:t>2019-12-08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C3FD86-008A-41E4-8C64-B84452EF6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1E1989-2D33-47C3-A555-A7721459B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1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A4E239-0C25-44F4-9BE5-EA1A76F89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915C57-86D5-4150-8537-79EE0C65D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C0689C-AF09-4181-A0AC-ACF4F1EE6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pPr/>
              <a:t>2019-12-08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A69085-6A91-4C30-AE1F-EEF4561E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E3CEB9-708E-49D5-80BD-727A65B63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580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49730-22DD-4224-A1EE-062412E26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1B25F-6CF8-43A5-B8D4-5F5A22368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A61525-C371-4801-8B48-370A4810D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pPr/>
              <a:t>2019-12-08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B57DD1-F96C-4F38-8923-79F1BEA3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87984A-F49B-4D1D-9C85-C9E7577F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326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B2AA2-3B3E-4CE5-B431-863AC021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CE2F5D-D6B8-4FE0-B605-4467F56D2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49E351-9F0D-472B-8811-B806FB6F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pPr/>
              <a:t>2019-12-08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4523B-99A3-4999-BF47-D0A252B2F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DA02AC-46DA-48C1-8455-5A3F10E0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57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D8932-A8E3-4736-854C-23354F51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40931B-D6E4-4954-9E29-499143AC5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5CF46A-CD59-417D-8326-D3A358DA8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2D0ADC-EEE6-49B8-8D10-C1B697C4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pPr/>
              <a:t>2019-12-08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9E84D6-6A6D-4A4D-A3C6-1409BB680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12F36E-3D78-4485-86AA-47E39B0C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15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74A4D-FCC4-4C3E-A87F-A2895BDB3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C9C2C6-523A-42D4-BBDD-6B8BE4588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CC5BE2-8FEB-4C93-9CA3-017C525AD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209DFB-D3B0-4F33-B673-D5EDE408E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C2DD82E-65ED-433B-A4C7-481343D90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511E2F-7AB9-4D66-88EE-A5DEDC90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pPr/>
              <a:t>2019-12-08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4E3981-1CE1-4FB3-AD4E-819398B1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37F2FA-B578-4899-B140-32EDF7580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78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05E53-532F-4AFF-B17E-366FCBBD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BE6EF9-8BDF-40C2-83FA-649C298CC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pPr/>
              <a:t>2019-12-08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40DD08-FFF7-42F1-B7AD-E7AD7E63D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A08319-8CE4-443E-B984-DAA50DDB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96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705644-09D4-444C-8BBB-82FDF1670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pPr/>
              <a:t>2019-12-08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DBD5FA-8217-4A3C-8F12-2CB52683D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4A6FF-0DC0-46BE-8647-4D3118BA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848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3EF81-6D68-4475-A5A4-9AFAD0FC2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549184-1E2F-4375-AEE3-658443FA4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5C0C4D-1249-4A42-8513-A337C15E3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8E7B94-56C2-4398-8213-89DDE2DBB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pPr/>
              <a:t>2019-12-08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8EF290-9BF4-4477-9C25-E40C17D5A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517C3B-D98E-4E9A-AFF2-D0767FDD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42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1CC03-CFC9-4835-A364-306F46154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C630DD-4113-4CEF-9F05-0E52141E3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D0FD8E-D8D3-4513-AE38-3F89B511C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953F04-2DC1-4ADC-B00A-5DE5ACAAF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4D9D6-C61A-40E0-A959-5FC795AECBED}" type="datetimeFigureOut">
              <a:rPr lang="ko-KR" altLang="en-US" smtClean="0"/>
              <a:pPr/>
              <a:t>2019-12-08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44B1AF-FBD4-404A-8746-AC186F48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15B7A3-1500-477D-83C3-04917E669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FEC19-0FC1-4C79-808A-5A6275E9E9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06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565C64-16D9-41E0-8E8F-4E4C63453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45B281-D8B4-4A14-9E84-6EBCB4C58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BA92E8-7950-4C75-850F-37A834C4C0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4D9D6-C61A-40E0-A959-5FC795AECBED}" type="datetimeFigureOut">
              <a:rPr lang="ko-KR" altLang="en-US" smtClean="0"/>
              <a:pPr/>
              <a:t>2019-12-08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C7AB67-3809-416E-923B-4C7CC1E75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67BD17-3BC1-409B-BA8D-2DE3B30F2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FEC19-0FC1-4C79-808A-5A6275E9E9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30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www.aliexpress.com%2Fitem%2F32893609696.html&amp;psig=AOvVaw11fhP7prg9fX2Nwa-1TtNa&amp;ust=1575916734938000&amp;source=images&amp;cd=vfe&amp;ved=0CAIQjRxqFwoTCMDo573ZpuYCFQAAAAAdAAAAABA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C493379-A5A5-4675-A967-236522A01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702668"/>
            <a:ext cx="4600319" cy="25876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624" y="1368644"/>
            <a:ext cx="1718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8CC63E"/>
                </a:solidFill>
                <a:latin typeface="Noto Sans CJK SC Thin" pitchFamily="34" charset="-127"/>
                <a:ea typeface="Noto Sans CJK SC Thin" pitchFamily="34" charset="-127"/>
              </a:rPr>
              <a:t>[Verb] to sleep</a:t>
            </a:r>
            <a:endParaRPr lang="en-US" altLang="ko-KR" sz="2000" dirty="0">
              <a:solidFill>
                <a:srgbClr val="8CC63E"/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248" y="260648"/>
            <a:ext cx="31277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8CC63E"/>
                </a:solidFill>
                <a:latin typeface="MS Reference Sans Serif" panose="020B0604030504040204" pitchFamily="34" charset="0"/>
                <a:ea typeface="Noto Sans CJK SC Bold" pitchFamily="34" charset="-127"/>
              </a:rPr>
              <a:t>Dormir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B173A2-6726-4E21-8682-3395A26E07ED}"/>
              </a:ext>
            </a:extLst>
          </p:cNvPr>
          <p:cNvSpPr txBox="1"/>
          <p:nvPr/>
        </p:nvSpPr>
        <p:spPr>
          <a:xfrm>
            <a:off x="7307247" y="5013176"/>
            <a:ext cx="121700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24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권혁민</a:t>
            </a:r>
            <a:endParaRPr lang="en-US" altLang="ko-KR" sz="24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pPr>
              <a:spcAft>
                <a:spcPts val="600"/>
              </a:spcAft>
            </a:pPr>
            <a:r>
              <a:rPr lang="ko-KR" altLang="en-US" sz="24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김상현 </a:t>
            </a:r>
            <a:endParaRPr lang="en-US" altLang="ko-KR" sz="24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  <a:p>
            <a:pPr>
              <a:spcAft>
                <a:spcPts val="600"/>
              </a:spcAft>
            </a:pPr>
            <a:r>
              <a:rPr lang="ko-KR" altLang="en-US" sz="24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장인애</a:t>
            </a:r>
          </a:p>
        </p:txBody>
      </p:sp>
    </p:spTree>
    <p:extLst>
      <p:ext uri="{BB962C8B-B14F-4D97-AF65-F5344CB8AC3E}">
        <p14:creationId xmlns:p14="http://schemas.microsoft.com/office/powerpoint/2010/main" val="1914512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3BC4B6-4462-49DD-BD31-ECBD7E667EEA}"/>
              </a:ext>
            </a:extLst>
          </p:cNvPr>
          <p:cNvSpPr txBox="1"/>
          <p:nvPr/>
        </p:nvSpPr>
        <p:spPr>
          <a:xfrm>
            <a:off x="467430" y="426076"/>
            <a:ext cx="537327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#02</a:t>
            </a:r>
            <a:endParaRPr lang="ko-KR" altLang="en-US" sz="16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C5142B-0FFE-4F62-9338-F22E75105785}"/>
              </a:ext>
            </a:extLst>
          </p:cNvPr>
          <p:cNvSpPr txBox="1"/>
          <p:nvPr/>
        </p:nvSpPr>
        <p:spPr>
          <a:xfrm>
            <a:off x="467430" y="764630"/>
            <a:ext cx="1600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Difference</a:t>
            </a:r>
            <a:endParaRPr lang="ko-KR" altLang="en-US" sz="24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1026" name="Picture 2" descr="‘노이즈-마스킹 슬립버드’. 사진 보스(BOSE) 제공">
            <a:extLst>
              <a:ext uri="{FF2B5EF4-FFF2-40B4-BE49-F238E27FC236}">
                <a16:creationId xmlns:a16="http://schemas.microsoft.com/office/drawing/2014/main" id="{9474D26E-0E49-4660-9CAB-C46C5272E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03184"/>
            <a:ext cx="381000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B7DC00-9CAC-4F92-A3D2-757ED1324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3501008"/>
            <a:ext cx="5207268" cy="288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2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771DA1-1A2B-455C-8CF4-31709FA4E511}"/>
              </a:ext>
            </a:extLst>
          </p:cNvPr>
          <p:cNvSpPr txBox="1"/>
          <p:nvPr/>
        </p:nvSpPr>
        <p:spPr>
          <a:xfrm>
            <a:off x="467430" y="426076"/>
            <a:ext cx="537327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#02</a:t>
            </a:r>
            <a:endParaRPr lang="ko-KR" altLang="en-US" sz="16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2050" name="Picture 2" descr="왼쪽은 필립스 스마트슬립 헤드밴드를 한 남자가 머리에 착용하고 있는 모습, 오른쪽은 한 여자가 섬녹스 수면 베개 로봇을 끌어안고 자고 있는 모습.">
            <a:extLst>
              <a:ext uri="{FF2B5EF4-FFF2-40B4-BE49-F238E27FC236}">
                <a16:creationId xmlns:a16="http://schemas.microsoft.com/office/drawing/2014/main" id="{2B1BFAA3-C677-4363-ACD1-73312CC68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93" y="1124744"/>
            <a:ext cx="7866250" cy="242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04CB31F-F8AA-46C9-80DA-3F53BB8BF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4077072"/>
            <a:ext cx="5550185" cy="191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65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2A3120-B6DD-4A49-8F02-8E8C6827D9B4}"/>
              </a:ext>
            </a:extLst>
          </p:cNvPr>
          <p:cNvSpPr txBox="1"/>
          <p:nvPr/>
        </p:nvSpPr>
        <p:spPr>
          <a:xfrm>
            <a:off x="467430" y="426076"/>
            <a:ext cx="537327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#02</a:t>
            </a:r>
            <a:endParaRPr lang="ko-KR" altLang="en-US" sz="16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3BFBF9-354A-40BC-8011-A0258EA62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471" y="1111131"/>
            <a:ext cx="6001058" cy="463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11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771DA1-1A2B-455C-8CF4-31709FA4E511}"/>
              </a:ext>
            </a:extLst>
          </p:cNvPr>
          <p:cNvSpPr txBox="1"/>
          <p:nvPr/>
        </p:nvSpPr>
        <p:spPr>
          <a:xfrm>
            <a:off x="467430" y="426076"/>
            <a:ext cx="537327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60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#02</a:t>
            </a:r>
            <a:endParaRPr lang="ko-KR" altLang="en-US" sz="160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0ACCC9-B11E-47B0-9F50-23D679AE9DAC}"/>
              </a:ext>
            </a:extLst>
          </p:cNvPr>
          <p:cNvSpPr txBox="1"/>
          <p:nvPr/>
        </p:nvSpPr>
        <p:spPr>
          <a:xfrm>
            <a:off x="467430" y="764630"/>
            <a:ext cx="1600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240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Difference</a:t>
            </a:r>
            <a:endParaRPr lang="ko-KR" altLang="en-US" sz="240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graphicFrame>
        <p:nvGraphicFramePr>
          <p:cNvPr id="7" name="TextBox 3">
            <a:extLst>
              <a:ext uri="{FF2B5EF4-FFF2-40B4-BE49-F238E27FC236}">
                <a16:creationId xmlns:a16="http://schemas.microsoft.com/office/drawing/2014/main" id="{80A25BDB-FAB2-48E8-BD02-8B91B3E513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046433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9907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785794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>
                <a:solidFill>
                  <a:srgbClr val="8CC63E"/>
                </a:solidFill>
              </a:rPr>
              <a:t>Video</a:t>
            </a:r>
            <a:endParaRPr lang="ko-KR" altLang="en-US" dirty="0">
              <a:solidFill>
                <a:srgbClr val="8CC63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430" y="426076"/>
            <a:ext cx="537327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#03</a:t>
            </a:r>
            <a:endParaRPr lang="ko-KR" altLang="en-US" sz="16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785794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>
                <a:solidFill>
                  <a:srgbClr val="8CC63E"/>
                </a:solidFill>
              </a:rPr>
              <a:t>Sound Module</a:t>
            </a:r>
            <a:endParaRPr lang="ko-KR" altLang="en-US" dirty="0">
              <a:solidFill>
                <a:srgbClr val="8CC63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430" y="426076"/>
            <a:ext cx="537327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#03</a:t>
            </a:r>
            <a:endParaRPr lang="ko-KR" altLang="en-US" sz="16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785794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>
                <a:solidFill>
                  <a:srgbClr val="8CC63E"/>
                </a:solidFill>
              </a:rPr>
              <a:t>DHT11</a:t>
            </a:r>
            <a:endParaRPr lang="ko-KR" altLang="en-US" dirty="0">
              <a:solidFill>
                <a:srgbClr val="8CC63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430" y="426076"/>
            <a:ext cx="537327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#03</a:t>
            </a:r>
            <a:endParaRPr lang="ko-KR" altLang="en-US" sz="16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785794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 err="1">
                <a:solidFill>
                  <a:srgbClr val="8CC63E"/>
                </a:solidFill>
              </a:rPr>
              <a:t>Photosensor</a:t>
            </a:r>
            <a:r>
              <a:rPr lang="en-US" altLang="ko-KR" dirty="0">
                <a:solidFill>
                  <a:srgbClr val="8CC63E"/>
                </a:solidFill>
              </a:rPr>
              <a:t> + Servo motor</a:t>
            </a:r>
            <a:endParaRPr lang="ko-KR" altLang="en-US" dirty="0">
              <a:solidFill>
                <a:srgbClr val="8CC63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430" y="426076"/>
            <a:ext cx="537327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#03</a:t>
            </a:r>
            <a:endParaRPr lang="ko-KR" altLang="en-US" sz="16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384558221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785794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ko-KR" dirty="0">
                <a:solidFill>
                  <a:srgbClr val="8CC63E"/>
                </a:solidFill>
              </a:rPr>
              <a:t>Data + Switch</a:t>
            </a:r>
            <a:endParaRPr lang="ko-KR" altLang="en-US" dirty="0">
              <a:solidFill>
                <a:srgbClr val="8CC63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430" y="426076"/>
            <a:ext cx="537327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#03</a:t>
            </a:r>
            <a:endParaRPr lang="ko-KR" altLang="en-US" sz="16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mart watch 이미지 검색결과&quot;">
            <a:hlinkClick r:id="rId3"/>
            <a:extLst>
              <a:ext uri="{FF2B5EF4-FFF2-40B4-BE49-F238E27FC236}">
                <a16:creationId xmlns:a16="http://schemas.microsoft.com/office/drawing/2014/main" id="{C185CDA3-5298-42EF-BBAA-411F053DC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00" y="1444625"/>
            <a:ext cx="3968749" cy="396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3C26E3-5EDD-4B5A-84A1-9BD8D5C1A0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648" y="2312789"/>
            <a:ext cx="3968751" cy="22324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A8D289-0FCE-4F6D-910C-0519F6C7E8FB}"/>
              </a:ext>
            </a:extLst>
          </p:cNvPr>
          <p:cNvSpPr txBox="1"/>
          <p:nvPr/>
        </p:nvSpPr>
        <p:spPr>
          <a:xfrm>
            <a:off x="467430" y="426076"/>
            <a:ext cx="537327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6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#05</a:t>
            </a:r>
            <a:endParaRPr lang="ko-KR" altLang="en-US" sz="160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A69B62-82A1-48BD-88E6-F1AB956CE7F9}"/>
              </a:ext>
            </a:extLst>
          </p:cNvPr>
          <p:cNvSpPr txBox="1"/>
          <p:nvPr/>
        </p:nvSpPr>
        <p:spPr>
          <a:xfrm>
            <a:off x="500034" y="785794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</a:pPr>
            <a:r>
              <a:rPr lang="en-US" altLang="ko-KR" dirty="0">
                <a:solidFill>
                  <a:srgbClr val="8CC63E"/>
                </a:solidFill>
              </a:rPr>
              <a:t>Future Prospects</a:t>
            </a:r>
            <a:endParaRPr lang="ko-KR" altLang="en-US">
              <a:solidFill>
                <a:srgbClr val="8CC6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734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86B826-D049-4EDB-9D98-626EC22D03CD}"/>
              </a:ext>
            </a:extLst>
          </p:cNvPr>
          <p:cNvSpPr txBox="1"/>
          <p:nvPr/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Contents</a:t>
            </a: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6D7EC502-1523-495A-94F2-A12AB59DE3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3079141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A8D289-0FCE-4F6D-910C-0519F6C7E8FB}"/>
              </a:ext>
            </a:extLst>
          </p:cNvPr>
          <p:cNvSpPr txBox="1"/>
          <p:nvPr/>
        </p:nvSpPr>
        <p:spPr>
          <a:xfrm>
            <a:off x="467430" y="426076"/>
            <a:ext cx="537327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6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#05</a:t>
            </a:r>
            <a:endParaRPr lang="ko-KR" altLang="en-US" sz="160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A69B62-82A1-48BD-88E6-F1AB956CE7F9}"/>
              </a:ext>
            </a:extLst>
          </p:cNvPr>
          <p:cNvSpPr txBox="1"/>
          <p:nvPr/>
        </p:nvSpPr>
        <p:spPr>
          <a:xfrm>
            <a:off x="500034" y="785794"/>
            <a:ext cx="292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</a:pPr>
            <a:r>
              <a:rPr lang="en-US" altLang="ko-KR" dirty="0">
                <a:solidFill>
                  <a:srgbClr val="8CC63E"/>
                </a:solidFill>
              </a:rPr>
              <a:t>Future Prospects</a:t>
            </a:r>
            <a:endParaRPr lang="ko-KR" altLang="en-US">
              <a:solidFill>
                <a:srgbClr val="8CC63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15A757-542E-4A2A-A9F0-14EB83653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831" y="1842732"/>
            <a:ext cx="5464338" cy="317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29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FB7317-74E6-4F41-BAC2-38309172E5C4}"/>
              </a:ext>
            </a:extLst>
          </p:cNvPr>
          <p:cNvSpPr txBox="1"/>
          <p:nvPr/>
        </p:nvSpPr>
        <p:spPr>
          <a:xfrm>
            <a:off x="2159732" y="2644170"/>
            <a:ext cx="4824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MS Reference Sans Serif" panose="020B0604030504040204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142831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430" y="426076"/>
            <a:ext cx="537327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#05</a:t>
            </a:r>
            <a:endParaRPr lang="ko-KR" altLang="en-US" sz="16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430" y="764630"/>
            <a:ext cx="13841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Future</a:t>
            </a:r>
          </a:p>
          <a:p>
            <a:r>
              <a:rPr lang="en-US" altLang="ko-KR" sz="24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Prospect</a:t>
            </a:r>
            <a:endParaRPr lang="ko-KR" altLang="en-US" sz="24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2865" y="1916789"/>
            <a:ext cx="5376536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dirty="0">
                <a:solidFill>
                  <a:srgbClr val="8CC63E"/>
                </a:solidFill>
                <a:latin typeface="Noto Sans CJK SC Thin" pitchFamily="34" charset="-127"/>
                <a:ea typeface="Noto Sans CJK SC Thin" pitchFamily="34" charset="-127"/>
              </a:rPr>
              <a:t>SIMPLE</a:t>
            </a:r>
          </a:p>
          <a:p>
            <a:pPr algn="ctr"/>
            <a:r>
              <a:rPr lang="en-US" altLang="ko-KR" sz="115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STRIPE</a:t>
            </a:r>
          </a:p>
        </p:txBody>
      </p:sp>
    </p:spTree>
    <p:extLst>
      <p:ext uri="{BB962C8B-B14F-4D97-AF65-F5344CB8AC3E}">
        <p14:creationId xmlns:p14="http://schemas.microsoft.com/office/powerpoint/2010/main" val="3642274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7430" y="426076"/>
            <a:ext cx="545342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#03</a:t>
            </a:r>
            <a:endParaRPr lang="ko-KR" altLang="en-US" sz="16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430" y="764630"/>
            <a:ext cx="1248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GRAPH</a:t>
            </a:r>
            <a:endParaRPr lang="ko-KR" altLang="en-US" sz="24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80" y="1571553"/>
            <a:ext cx="78390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74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7430" y="426076"/>
            <a:ext cx="545342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#04</a:t>
            </a:r>
            <a:endParaRPr lang="ko-KR" altLang="en-US" sz="16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430" y="764630"/>
            <a:ext cx="1152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IMAGE</a:t>
            </a:r>
            <a:endParaRPr lang="ko-KR" altLang="en-US" sz="24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770" y="1841785"/>
            <a:ext cx="57245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74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866437" y="3013502"/>
            <a:ext cx="34111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rgbClr val="8CC63E"/>
                </a:solidFill>
                <a:latin typeface="Noto Sans CJK SC Thin" pitchFamily="34" charset="-127"/>
                <a:ea typeface="Noto Sans CJK SC Thin" pitchFamily="34" charset="-127"/>
              </a:rPr>
              <a:t>THANK YOU</a:t>
            </a:r>
            <a:endParaRPr lang="ko-KR" altLang="en-US" sz="4800" dirty="0">
              <a:solidFill>
                <a:srgbClr val="8CC63E"/>
              </a:solidFill>
              <a:latin typeface="Noto Sans CJK SC Thin" pitchFamily="34" charset="-127"/>
              <a:ea typeface="Noto Sans CJK SC Thin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2274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430" y="426076"/>
            <a:ext cx="545342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60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#01</a:t>
            </a:r>
            <a:endParaRPr lang="ko-KR" altLang="en-US" sz="160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430" y="764630"/>
            <a:ext cx="1345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240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Problem</a:t>
            </a:r>
            <a:endParaRPr lang="ko-KR" altLang="en-US" sz="24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4FF60D0-DE5E-4577-BB32-715DCB4DE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74750"/>
            <a:ext cx="7620000" cy="4508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21BEF7-3C71-4D66-B707-FBA5112CE931}"/>
              </a:ext>
            </a:extLst>
          </p:cNvPr>
          <p:cNvSpPr txBox="1"/>
          <p:nvPr/>
        </p:nvSpPr>
        <p:spPr>
          <a:xfrm>
            <a:off x="6156176" y="1174750"/>
            <a:ext cx="2225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MS Reference Sans Serif" panose="020B0604030504040204" pitchFamily="34" charset="0"/>
              </a:rPr>
              <a:t>신체 회복 </a:t>
            </a:r>
            <a:endParaRPr lang="en-US" altLang="ko-KR" dirty="0">
              <a:latin typeface="MS Reference Sans Serif" panose="020B0604030504040204" pitchFamily="34" charset="0"/>
            </a:endParaRPr>
          </a:p>
          <a:p>
            <a:r>
              <a:rPr lang="ko-KR" altLang="en-US" dirty="0">
                <a:latin typeface="MS Reference Sans Serif" panose="020B0604030504040204" pitchFamily="34" charset="0"/>
              </a:rPr>
              <a:t>에너지 보존</a:t>
            </a:r>
            <a:endParaRPr lang="en-US" altLang="ko-KR" dirty="0">
              <a:latin typeface="MS Reference Sans Serif" panose="020B0604030504040204" pitchFamily="34" charset="0"/>
            </a:endParaRPr>
          </a:p>
          <a:p>
            <a:r>
              <a:rPr lang="ko-KR" altLang="en-US" dirty="0">
                <a:latin typeface="MS Reference Sans Serif" panose="020B0604030504040204" pitchFamily="34" charset="0"/>
              </a:rPr>
              <a:t>호르몬 분비 </a:t>
            </a:r>
            <a:endParaRPr lang="en-US" altLang="ko-KR" dirty="0">
              <a:latin typeface="MS Reference Sans Serif" panose="020B0604030504040204" pitchFamily="34" charset="0"/>
            </a:endParaRPr>
          </a:p>
          <a:p>
            <a:r>
              <a:rPr lang="ko-KR" altLang="en-US" dirty="0">
                <a:latin typeface="MS Reference Sans Serif" panose="020B0604030504040204" pitchFamily="34" charset="0"/>
              </a:rPr>
              <a:t>기억 저장</a:t>
            </a:r>
            <a:endParaRPr lang="en-US" dirty="0"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27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6CC9E0-85F1-4113-991F-5A0EBD33CCFA}"/>
              </a:ext>
            </a:extLst>
          </p:cNvPr>
          <p:cNvSpPr txBox="1"/>
          <p:nvPr/>
        </p:nvSpPr>
        <p:spPr>
          <a:xfrm>
            <a:off x="5364088" y="4437112"/>
            <a:ext cx="39932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피로감</a:t>
            </a:r>
            <a:endParaRPr lang="en-US" altLang="ko-KR" dirty="0"/>
          </a:p>
          <a:p>
            <a:r>
              <a:rPr lang="ko-KR" altLang="en-US" dirty="0"/>
              <a:t>주간 </a:t>
            </a:r>
            <a:r>
              <a:rPr lang="ko-KR" altLang="en-US" dirty="0" err="1"/>
              <a:t>졸림증</a:t>
            </a:r>
            <a:endParaRPr lang="en-US" altLang="ko-KR" dirty="0"/>
          </a:p>
          <a:p>
            <a:r>
              <a:rPr lang="ko-KR" altLang="en-US" dirty="0"/>
              <a:t>집중력 감소 </a:t>
            </a:r>
            <a:endParaRPr lang="en-US" altLang="ko-KR" dirty="0"/>
          </a:p>
          <a:p>
            <a:r>
              <a:rPr lang="ko-KR" altLang="en-US" dirty="0"/>
              <a:t>감정기복 </a:t>
            </a:r>
            <a:endParaRPr lang="en-US" altLang="ko-KR" dirty="0"/>
          </a:p>
          <a:p>
            <a:r>
              <a:rPr lang="ko-KR" altLang="en-US" dirty="0"/>
              <a:t>식욕 증가 </a:t>
            </a:r>
            <a:br>
              <a:rPr lang="ko-KR" altLang="en-US" dirty="0"/>
            </a:br>
            <a:endParaRPr lang="en-US" dirty="0">
              <a:latin typeface="MS Reference Sans Serif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00586B-D417-4B19-88BE-27E0F10516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564" y="1340768"/>
            <a:ext cx="1219200" cy="1219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E54F152-1DC4-42BB-AC30-CEFCF557B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661699"/>
            <a:ext cx="3619500" cy="3133725"/>
          </a:xfrm>
          <a:prstGeom prst="rect">
            <a:avLst/>
          </a:prstGeom>
        </p:spPr>
      </p:pic>
      <p:pic>
        <p:nvPicPr>
          <p:cNvPr id="8" name="그림 7" descr="사람, 먹는, 입, 여자이(가) 표시된 사진&#10;&#10;자동 생성된 설명">
            <a:extLst>
              <a:ext uri="{FF2B5EF4-FFF2-40B4-BE49-F238E27FC236}">
                <a16:creationId xmlns:a16="http://schemas.microsoft.com/office/drawing/2014/main" id="{A9A06BF8-6FA5-4A4C-AD48-CCF3B09678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605574"/>
            <a:ext cx="3447819" cy="25858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B84652-01A0-4FF5-A494-13DD02A36C7E}"/>
              </a:ext>
            </a:extLst>
          </p:cNvPr>
          <p:cNvSpPr txBox="1"/>
          <p:nvPr/>
        </p:nvSpPr>
        <p:spPr>
          <a:xfrm>
            <a:off x="467430" y="426076"/>
            <a:ext cx="545342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6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#01</a:t>
            </a:r>
            <a:endParaRPr lang="ko-KR" altLang="en-US" sz="16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2288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필립스는 15일 세계 수면의 날을 맞아 글로벌 수면 서베이 결과를 공개했다. [자료 필립스코리아]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2600" y="1901032"/>
            <a:ext cx="3968749" cy="3055936"/>
          </a:xfrm>
          <a:prstGeom prst="rect">
            <a:avLst/>
          </a:prstGeom>
          <a:noFill/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C9D18CC-AA6A-4DE7-B6E9-DA41D6EC7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9194" y="2165697"/>
            <a:ext cx="4614806" cy="25266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430" y="426076"/>
            <a:ext cx="545342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6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#01</a:t>
            </a:r>
            <a:endParaRPr lang="ko-KR" altLang="en-US" sz="16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220B905-F98A-4867-9E5D-F9AD8934F248}"/>
              </a:ext>
            </a:extLst>
          </p:cNvPr>
          <p:cNvSpPr/>
          <p:nvPr/>
        </p:nvSpPr>
        <p:spPr>
          <a:xfrm>
            <a:off x="7674181" y="3573016"/>
            <a:ext cx="576064" cy="7920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47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개체, 시계이(가) 표시된 사진&#10;&#10;자동 생성된 설명">
            <a:extLst>
              <a:ext uri="{FF2B5EF4-FFF2-40B4-BE49-F238E27FC236}">
                <a16:creationId xmlns:a16="http://schemas.microsoft.com/office/drawing/2014/main" id="{F3B7D1BD-A81E-4972-ACB0-C7FF5791DE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438400"/>
            <a:ext cx="4824984" cy="1981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E1B7E9-9315-4736-BA96-1B5E555EF92A}"/>
              </a:ext>
            </a:extLst>
          </p:cNvPr>
          <p:cNvSpPr txBox="1"/>
          <p:nvPr/>
        </p:nvSpPr>
        <p:spPr>
          <a:xfrm>
            <a:off x="467430" y="426076"/>
            <a:ext cx="545342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6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#01</a:t>
            </a:r>
            <a:endParaRPr lang="ko-KR" altLang="en-US" sz="16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52286550-BDB6-4703-AD9C-E499B8C1C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204864"/>
            <a:ext cx="3600400" cy="27639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379F7F-5F55-4F1D-9AF9-AB382F39C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9446" y="2111932"/>
            <a:ext cx="5405107" cy="263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1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FD645E-767C-4548-BEFC-A9475AD2654E}"/>
              </a:ext>
            </a:extLst>
          </p:cNvPr>
          <p:cNvSpPr txBox="1"/>
          <p:nvPr/>
        </p:nvSpPr>
        <p:spPr>
          <a:xfrm>
            <a:off x="467430" y="426076"/>
            <a:ext cx="545342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6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#01</a:t>
            </a:r>
            <a:endParaRPr lang="ko-KR" altLang="en-US" sz="16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DE42607-1E03-4035-8E34-B0E7BBB63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991" y="2046406"/>
            <a:ext cx="3370288" cy="33702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94E3B77-7C1B-44DB-A4B4-0D6072F4B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81" y="2074284"/>
            <a:ext cx="2939943" cy="2666460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35D215A0-2461-4D7C-B7BB-6D838AFE112A}"/>
              </a:ext>
            </a:extLst>
          </p:cNvPr>
          <p:cNvSpPr/>
          <p:nvPr/>
        </p:nvSpPr>
        <p:spPr>
          <a:xfrm>
            <a:off x="4156847" y="3083478"/>
            <a:ext cx="1296144" cy="64807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00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11C214C-50E1-4A76-A52D-81FA6F828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834" y="1377844"/>
            <a:ext cx="5480332" cy="41023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C7F774-7366-44B5-9044-E5D4B799C911}"/>
              </a:ext>
            </a:extLst>
          </p:cNvPr>
          <p:cNvSpPr txBox="1"/>
          <p:nvPr/>
        </p:nvSpPr>
        <p:spPr>
          <a:xfrm>
            <a:off x="467430" y="426076"/>
            <a:ext cx="545342" cy="338554"/>
          </a:xfrm>
          <a:prstGeom prst="rect">
            <a:avLst/>
          </a:prstGeom>
          <a:noFill/>
          <a:ln>
            <a:noFill/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sz="1600" dirty="0">
                <a:solidFill>
                  <a:srgbClr val="8CC63E"/>
                </a:solidFill>
                <a:latin typeface="Noto Sans CJK SC Bold" pitchFamily="34" charset="-127"/>
                <a:ea typeface="Noto Sans CJK SC Bold" pitchFamily="34" charset="-127"/>
              </a:rPr>
              <a:t>#01</a:t>
            </a:r>
            <a:endParaRPr lang="ko-KR" altLang="en-US" sz="1600" dirty="0">
              <a:solidFill>
                <a:srgbClr val="8CC63E"/>
              </a:solidFill>
              <a:latin typeface="Noto Sans CJK SC Bold" pitchFamily="34" charset="-127"/>
              <a:ea typeface="Noto Sans CJK SC Bold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5094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C5C103B-8EE7-434D-9800-756DB1C84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68694"/>
            <a:ext cx="8178799" cy="42938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30A19D-1262-4FF8-A87D-AA38DD437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28" y="1844824"/>
            <a:ext cx="8610604" cy="4577427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ADD34254-57AD-44BD-9A97-5B370B98A610}"/>
              </a:ext>
            </a:extLst>
          </p:cNvPr>
          <p:cNvSpPr/>
          <p:nvPr/>
        </p:nvSpPr>
        <p:spPr>
          <a:xfrm>
            <a:off x="229280" y="1265059"/>
            <a:ext cx="618449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A9AFF48-C1F3-4898-8599-45BD4B4CAB33}"/>
              </a:ext>
            </a:extLst>
          </p:cNvPr>
          <p:cNvSpPr/>
          <p:nvPr/>
        </p:nvSpPr>
        <p:spPr>
          <a:xfrm>
            <a:off x="812291" y="2887491"/>
            <a:ext cx="618449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1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191</Words>
  <Application>Microsoft Office PowerPoint</Application>
  <PresentationFormat>화면 슬라이드 쇼(4:3)</PresentationFormat>
  <Paragraphs>75</Paragraphs>
  <Slides>25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Noto Sans CJK SC Bold</vt:lpstr>
      <vt:lpstr>Noto Sans CJK SC Thin</vt:lpstr>
      <vt:lpstr>맑은 고딕</vt:lpstr>
      <vt:lpstr>Arial</vt:lpstr>
      <vt:lpstr>Calibri</vt:lpstr>
      <vt:lpstr>Calibri Light</vt:lpstr>
      <vt:lpstr>MS Reference Sans Serif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상현</dc:creator>
  <cp:lastModifiedBy>김 상현</cp:lastModifiedBy>
  <cp:revision>3</cp:revision>
  <dcterms:created xsi:type="dcterms:W3CDTF">2019-12-08T18:41:37Z</dcterms:created>
  <dcterms:modified xsi:type="dcterms:W3CDTF">2019-12-08T20:23:51Z</dcterms:modified>
</cp:coreProperties>
</file>