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0F4A-AB0E-4670-89B1-A0DAF52731A9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3523-22AE-4F7D-93FD-290716C6B92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Sleeping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권혁민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김상현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장인애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242" y="35717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목차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4654" y="1903433"/>
            <a:ext cx="3614734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2800" dirty="0" smtClean="0"/>
              <a:t>수면평가방법</a:t>
            </a: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r>
              <a:rPr lang="ko-KR" altLang="en-US" sz="2800" dirty="0" smtClean="0"/>
              <a:t>데이터 관리</a:t>
            </a: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r>
              <a:rPr lang="ko-KR" altLang="en-US" sz="2800" dirty="0" smtClean="0"/>
              <a:t>현재 진행상황</a:t>
            </a:r>
            <a:endParaRPr lang="ko-KR" altLang="en-US" sz="2800" dirty="0"/>
          </a:p>
        </p:txBody>
      </p:sp>
      <p:pic>
        <p:nvPicPr>
          <p:cNvPr id="6" name="그림 5" descr="sound-set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357298"/>
            <a:ext cx="1571636" cy="1571636"/>
          </a:xfrm>
          <a:prstGeom prst="rect">
            <a:avLst/>
          </a:prstGeom>
        </p:spPr>
      </p:pic>
      <p:pic>
        <p:nvPicPr>
          <p:cNvPr id="7" name="그림 6" descr="resear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2714620"/>
            <a:ext cx="1571636" cy="1571636"/>
          </a:xfrm>
          <a:prstGeom prst="rect">
            <a:avLst/>
          </a:prstGeom>
        </p:spPr>
      </p:pic>
      <p:pic>
        <p:nvPicPr>
          <p:cNvPr id="8" name="그림 7" descr="file-transf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4429132"/>
            <a:ext cx="1571636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수면평가방법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43372" y="1731969"/>
            <a:ext cx="5000628" cy="448311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2400" dirty="0" smtClean="0"/>
              <a:t>사용자의 수면데이터 수집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r>
              <a:rPr lang="ko-KR" altLang="en-US" sz="2400" dirty="0" smtClean="0"/>
              <a:t>사용자가 직접 수면상태 평가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r>
              <a:rPr lang="ko-KR" altLang="en-US" sz="2400" dirty="0" smtClean="0"/>
              <a:t>데이터로 최적의 수면조건 제시</a:t>
            </a:r>
            <a:endParaRPr lang="en-US" altLang="ko-KR" sz="2400" dirty="0" smtClean="0"/>
          </a:p>
          <a:p>
            <a:pPr algn="ctr">
              <a:buNone/>
            </a:pPr>
            <a:r>
              <a:rPr lang="en-US" altLang="ko-KR" sz="2400" dirty="0"/>
              <a:t>+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수면의 질 판단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3056471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6143636" y="2303473"/>
            <a:ext cx="500066" cy="7143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6143636" y="3589357"/>
            <a:ext cx="500066" cy="7143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데이터 관리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단순 축적 데이터는 </a:t>
            </a:r>
            <a:r>
              <a:rPr lang="ko-KR" altLang="en-US" sz="2000" dirty="0" err="1" smtClean="0"/>
              <a:t>클라우드에</a:t>
            </a:r>
            <a:r>
              <a:rPr lang="ko-KR" altLang="en-US" sz="2000" dirty="0" smtClean="0"/>
              <a:t> 바로 축적</a:t>
            </a:r>
            <a:endParaRPr lang="en-US" altLang="ko-KR" sz="2000" dirty="0" smtClean="0"/>
          </a:p>
          <a:p>
            <a:r>
              <a:rPr lang="ko-KR" altLang="en-US" sz="2000" dirty="0" smtClean="0"/>
              <a:t>처리가 필요한 경우 </a:t>
            </a:r>
            <a:r>
              <a:rPr lang="ko-KR" altLang="en-US" sz="2000" dirty="0" err="1" smtClean="0"/>
              <a:t>라즈베리파이에서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r>
              <a:rPr lang="ko-KR" altLang="en-US" sz="2000" dirty="0" smtClean="0"/>
              <a:t>복잡한 처리가 필요하다면 </a:t>
            </a:r>
            <a:r>
              <a:rPr lang="ko-KR" altLang="en-US" sz="2000" dirty="0" err="1" smtClean="0"/>
              <a:t>클라우드에서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r>
              <a:rPr lang="en-US" altLang="ko-KR" sz="2000" dirty="0" smtClean="0"/>
              <a:t>AWS</a:t>
            </a:r>
            <a:r>
              <a:rPr lang="ko-KR" altLang="en-US" sz="2000" dirty="0" smtClean="0"/>
              <a:t>를 이용한 </a:t>
            </a:r>
            <a:r>
              <a:rPr lang="ko-KR" altLang="en-US" sz="2000" dirty="0" err="1" smtClean="0"/>
              <a:t>클라우딩</a:t>
            </a:r>
            <a:r>
              <a:rPr lang="ko-KR" altLang="en-US" sz="2000" dirty="0" smtClean="0"/>
              <a:t> 및 </a:t>
            </a:r>
            <a:r>
              <a:rPr lang="en-US" altLang="ko-KR" sz="2000" dirty="0" smtClean="0"/>
              <a:t>Firebase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SQLite</a:t>
            </a:r>
            <a:r>
              <a:rPr lang="ko-KR" altLang="en-US" sz="2000" dirty="0" smtClean="0"/>
              <a:t>를 이용해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관리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82587"/>
            <a:ext cx="2857500" cy="1028700"/>
          </a:xfrm>
          <a:prstGeom prst="rect">
            <a:avLst/>
          </a:prstGeom>
        </p:spPr>
      </p:pic>
      <p:pic>
        <p:nvPicPr>
          <p:cNvPr id="1028" name="Picture 4" descr="aws logo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82587"/>
            <a:ext cx="1728192" cy="10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현재 진행상황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80" y="142873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 smtClean="0"/>
              <a:t>센서 회로 구성</a:t>
            </a:r>
            <a:endParaRPr lang="ko-KR" altLang="en-US" sz="2800" dirty="0"/>
          </a:p>
        </p:txBody>
      </p:sp>
      <p:pic>
        <p:nvPicPr>
          <p:cNvPr id="8194" name="Picture 2" descr="예쁜 라즈베리파이/아두이노 결선도(회로도) 그리기"/>
          <p:cNvPicPr>
            <a:picLocks noChangeAspect="1" noChangeArrowheads="1"/>
          </p:cNvPicPr>
          <p:nvPr/>
        </p:nvPicPr>
        <p:blipFill>
          <a:blip r:embed="rId2"/>
          <a:srcRect l="9949" t="10527" r="68162" b="10526"/>
          <a:stretch>
            <a:fillRect/>
          </a:stretch>
        </p:blipFill>
        <p:spPr bwMode="auto">
          <a:xfrm>
            <a:off x="642910" y="2428868"/>
            <a:ext cx="1785950" cy="365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KakaoTalk_20191122_151307916.jpg"/>
          <p:cNvPicPr>
            <a:picLocks noChangeAspect="1"/>
          </p:cNvPicPr>
          <p:nvPr/>
        </p:nvPicPr>
        <p:blipFill>
          <a:blip r:embed="rId3" cstate="print"/>
          <a:srcRect l="55815" t="23809" r="26909" b="47841"/>
          <a:stretch>
            <a:fillRect/>
          </a:stretch>
        </p:blipFill>
        <p:spPr>
          <a:xfrm rot="5400000">
            <a:off x="3297278" y="2203392"/>
            <a:ext cx="1334998" cy="1643074"/>
          </a:xfrm>
          <a:prstGeom prst="rect">
            <a:avLst/>
          </a:prstGeom>
        </p:spPr>
      </p:pic>
      <p:pic>
        <p:nvPicPr>
          <p:cNvPr id="8196" name="Picture 4" descr="https://mblogthumb-phinf.pstatic.net/MjAxNzA4MDlfNTIg/MDAxNTAyMjczNDk4OTU2.BoRzehN6c4NOrXN6B5veqxq-LmI3A01mVGCR1naS-RIg.KhlgvZZRcHeXI26mqwrAi_WvNy4_H3rkIsp99_aDsrwg.PNG.kaiserkhan21/image.png?type=w8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5784" y="1171502"/>
            <a:ext cx="2518116" cy="1328729"/>
          </a:xfrm>
          <a:prstGeom prst="rect">
            <a:avLst/>
          </a:prstGeom>
          <a:noFill/>
        </p:spPr>
      </p:pic>
      <p:pic>
        <p:nvPicPr>
          <p:cNvPr id="8198" name="Picture 6" descr="DHT11 온도, 습도  센서 모듈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4500570"/>
            <a:ext cx="1857388" cy="1857388"/>
          </a:xfrm>
          <a:prstGeom prst="rect">
            <a:avLst/>
          </a:prstGeom>
          <a:noFill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18635" y="3028890"/>
            <a:ext cx="209316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71868" y="378619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ADC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83040" y="252882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소리센서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83040" y="438621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조</a:t>
            </a:r>
            <a:r>
              <a:rPr lang="ko-KR" altLang="en-US" sz="2000" dirty="0"/>
              <a:t>도</a:t>
            </a:r>
            <a:r>
              <a:rPr lang="ko-KR" altLang="en-US" sz="2000" dirty="0" smtClean="0"/>
              <a:t>센서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14678" y="621508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온도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습도센서</a:t>
            </a:r>
            <a:endParaRPr lang="ko-KR" altLang="en-US" sz="2000" dirty="0"/>
          </a:p>
        </p:txBody>
      </p:sp>
      <p:cxnSp>
        <p:nvCxnSpPr>
          <p:cNvPr id="14" name="직선 연결선 13"/>
          <p:cNvCxnSpPr>
            <a:endCxn id="5" idx="2"/>
          </p:cNvCxnSpPr>
          <p:nvPr/>
        </p:nvCxnSpPr>
        <p:spPr>
          <a:xfrm flipV="1">
            <a:off x="2428860" y="3024929"/>
            <a:ext cx="714380" cy="468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428860" y="5143512"/>
            <a:ext cx="92869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왼쪽 중괄호 22"/>
          <p:cNvSpPr/>
          <p:nvPr/>
        </p:nvSpPr>
        <p:spPr>
          <a:xfrm>
            <a:off x="4786314" y="1785926"/>
            <a:ext cx="785818" cy="221457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KakaoTalk_20191122_15131056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149" r="23986"/>
          <a:stretch>
            <a:fillRect/>
          </a:stretch>
        </p:blipFill>
        <p:spPr>
          <a:xfrm rot="5400000">
            <a:off x="696488" y="1142984"/>
            <a:ext cx="3429025" cy="3964809"/>
          </a:xfrm>
        </p:spPr>
      </p:pic>
      <p:pic>
        <p:nvPicPr>
          <p:cNvPr id="5" name="그림 4" descr="KakaoTalk_20191122_151307916.jpg"/>
          <p:cNvPicPr>
            <a:picLocks noChangeAspect="1"/>
          </p:cNvPicPr>
          <p:nvPr/>
        </p:nvPicPr>
        <p:blipFill>
          <a:blip r:embed="rId3" cstate="print"/>
          <a:srcRect l="18605" t="775" r="-1"/>
          <a:stretch>
            <a:fillRect/>
          </a:stretch>
        </p:blipFill>
        <p:spPr>
          <a:xfrm rot="5400000">
            <a:off x="4455913" y="1241211"/>
            <a:ext cx="4375578" cy="40005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70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Sleeping analysis</vt:lpstr>
      <vt:lpstr>목차</vt:lpstr>
      <vt:lpstr>수면평가방법</vt:lpstr>
      <vt:lpstr>데이터 관리</vt:lpstr>
      <vt:lpstr>현재 진행상황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analysis</dc:title>
  <dc:creator>user</dc:creator>
  <cp:lastModifiedBy>emscb</cp:lastModifiedBy>
  <cp:revision>7</cp:revision>
  <dcterms:created xsi:type="dcterms:W3CDTF">2019-11-22T05:52:51Z</dcterms:created>
  <dcterms:modified xsi:type="dcterms:W3CDTF">2019-11-25T11:03:58Z</dcterms:modified>
</cp:coreProperties>
</file>