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1554" r:id="rId2"/>
    <p:sldId id="1557" r:id="rId3"/>
    <p:sldId id="1556" r:id="rId4"/>
    <p:sldId id="1555" r:id="rId5"/>
    <p:sldId id="1244" r:id="rId6"/>
    <p:sldId id="1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917"/>
    <a:srgbClr val="ED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88435"/>
  </p:normalViewPr>
  <p:slideViewPr>
    <p:cSldViewPr snapToGrid="0" snapToObjects="1" showGuides="1">
      <p:cViewPr varScale="1">
        <p:scale>
          <a:sx n="112" d="100"/>
          <a:sy n="112" d="100"/>
        </p:scale>
        <p:origin x="1424" y="200"/>
      </p:cViewPr>
      <p:guideLst>
        <p:guide orient="horz" pos="223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49AC4-3802-0743-95EB-DEF22A50AD35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36623-9CED-BE42-B998-F01728F9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0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6623-9CED-BE42-B998-F01728F9C1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6623-9CED-BE42-B998-F01728F9C1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A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C7C9-DFCE-DF48-AC32-03964A987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53883"/>
            <a:ext cx="105156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Ex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0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2F94-620D-2046-94B2-4BFA5C83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24"/>
            <a:ext cx="105156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5310-F793-A841-AF58-86746041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010"/>
            <a:ext cx="10515600" cy="49539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C6EFBB6-D648-2849-80DD-692770101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768" y="6378384"/>
            <a:ext cx="487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07B-2954-0B46-975E-AA09C8FD4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6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DC6826-561C-FE4C-ACED-0A320ED8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24"/>
            <a:ext cx="105156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4A33-AF2F-7D4A-8282-A99FC98BA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768" y="6378384"/>
            <a:ext cx="487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07B-2954-0B46-975E-AA09C8FD4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6E05264-C1C3-BC4E-A0A6-23EA6390E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768" y="6378384"/>
            <a:ext cx="487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07B-2954-0B46-975E-AA09C8FD4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9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60A9-5387-E848-B4FD-DADD2B25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CE360-8906-744E-8A83-0A06E7F3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BE2184-F05D-9641-BA18-300A7C20E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768" y="6378384"/>
            <a:ext cx="487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07B-2954-0B46-975E-AA09C8FD4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204E-2BEF-B048-8C86-3D172854B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880"/>
            <a:ext cx="5181600" cy="4851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F8927-DCBC-BF4F-8AFD-0DBACC617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880"/>
            <a:ext cx="5181600" cy="48510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19DC27-CFB1-344E-BBF5-588AA4E9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24"/>
            <a:ext cx="105156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6AC6B94-6228-804E-BB0B-E54C15895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768" y="6378384"/>
            <a:ext cx="487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07B-2954-0B46-975E-AA09C8FD4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647B-584C-EE47-8524-41DB8E88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8721"/>
            <a:ext cx="5157787" cy="790574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0554-C7CC-8B4E-AEAC-768122154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9295"/>
            <a:ext cx="5157787" cy="42103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3D8F4-FE49-A248-B60F-36C01B58B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8721"/>
            <a:ext cx="5183188" cy="790574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985DB-BBFB-3F41-94AC-159FE7CE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9295"/>
            <a:ext cx="5183188" cy="42103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0C9138-7A96-E044-8B1A-3788EEF7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24"/>
            <a:ext cx="105156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B8C96FB-DD53-3241-86B8-E46AA208D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768" y="6378384"/>
            <a:ext cx="487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07B-2954-0B46-975E-AA09C8FD4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3261-E00D-0C42-BDFB-B7344AFD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843E-8DAF-1249-ABE0-38490FCB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39CA5-C7AD-DF48-95B1-6F5CDE3E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96BAF1B-6780-1546-B52A-21B6B335A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768" y="6378384"/>
            <a:ext cx="487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07B-2954-0B46-975E-AA09C8FD4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9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0D51D-DB3E-0B4B-9AEF-209D6AD1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0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334F5-D082-DD48-91C1-709FB6B9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10C9-6577-744A-B1AF-C80A2A8B0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768" y="6378384"/>
            <a:ext cx="487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07B-2954-0B46-975E-AA09C8FD4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5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  <p:sldLayoutId id="2147483652" r:id="rId6"/>
    <p:sldLayoutId id="2147483653" r:id="rId7"/>
    <p:sldLayoutId id="2147483656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Exo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DEEA85-0E4F-9047-8DA6-3E572B0D6F11}"/>
              </a:ext>
            </a:extLst>
          </p:cNvPr>
          <p:cNvSpPr/>
          <p:nvPr/>
        </p:nvSpPr>
        <p:spPr>
          <a:xfrm>
            <a:off x="277090" y="429488"/>
            <a:ext cx="11748656" cy="5356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8498F-51C1-A540-9D83-4A92A5333ED4}"/>
              </a:ext>
            </a:extLst>
          </p:cNvPr>
          <p:cNvSpPr txBox="1"/>
          <p:nvPr/>
        </p:nvSpPr>
        <p:spPr>
          <a:xfrm>
            <a:off x="702504" y="1329407"/>
            <a:ext cx="287196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Iconic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 1 sec.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“Pre-attentive”</a:t>
            </a:r>
          </a:p>
        </p:txBody>
      </p:sp>
    </p:spTree>
    <p:extLst>
      <p:ext uri="{BB962C8B-B14F-4D97-AF65-F5344CB8AC3E}">
        <p14:creationId xmlns:p14="http://schemas.microsoft.com/office/powerpoint/2010/main" val="31994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DEEA85-0E4F-9047-8DA6-3E572B0D6F11}"/>
              </a:ext>
            </a:extLst>
          </p:cNvPr>
          <p:cNvSpPr/>
          <p:nvPr/>
        </p:nvSpPr>
        <p:spPr>
          <a:xfrm>
            <a:off x="277090" y="429488"/>
            <a:ext cx="11748656" cy="5356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8498F-51C1-A540-9D83-4A92A5333ED4}"/>
              </a:ext>
            </a:extLst>
          </p:cNvPr>
          <p:cNvSpPr txBox="1"/>
          <p:nvPr/>
        </p:nvSpPr>
        <p:spPr>
          <a:xfrm>
            <a:off x="702504" y="1329407"/>
            <a:ext cx="287196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Iconic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 1 sec.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“Pre-attentive”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809CD-D805-574E-B76E-476FFB7F5FB9}"/>
              </a:ext>
            </a:extLst>
          </p:cNvPr>
          <p:cNvSpPr txBox="1"/>
          <p:nvPr/>
        </p:nvSpPr>
        <p:spPr>
          <a:xfrm>
            <a:off x="3923699" y="2873729"/>
            <a:ext cx="389761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Working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 few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Limited (3-4 chunks)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753C49F-DE7A-DC41-A9C8-E145A8A369EC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3574471" y="2021905"/>
            <a:ext cx="2298034" cy="851824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E51EB2-7EAB-7447-837A-CF9A1ED23863}"/>
              </a:ext>
            </a:extLst>
          </p:cNvPr>
          <p:cNvSpPr txBox="1"/>
          <p:nvPr/>
        </p:nvSpPr>
        <p:spPr>
          <a:xfrm>
            <a:off x="3574471" y="1554068"/>
            <a:ext cx="277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Attention “grabbed”</a:t>
            </a:r>
          </a:p>
        </p:txBody>
      </p:sp>
    </p:spTree>
    <p:extLst>
      <p:ext uri="{BB962C8B-B14F-4D97-AF65-F5344CB8AC3E}">
        <p14:creationId xmlns:p14="http://schemas.microsoft.com/office/powerpoint/2010/main" val="2233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DEEA85-0E4F-9047-8DA6-3E572B0D6F11}"/>
              </a:ext>
            </a:extLst>
          </p:cNvPr>
          <p:cNvSpPr/>
          <p:nvPr/>
        </p:nvSpPr>
        <p:spPr>
          <a:xfrm>
            <a:off x="277090" y="429488"/>
            <a:ext cx="11748656" cy="5356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0CC70-481D-F043-AD05-55D16BCEF3F8}"/>
              </a:ext>
            </a:extLst>
          </p:cNvPr>
          <p:cNvSpPr txBox="1"/>
          <p:nvPr/>
        </p:nvSpPr>
        <p:spPr>
          <a:xfrm>
            <a:off x="491835" y="1072501"/>
            <a:ext cx="7488383" cy="34459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8498F-51C1-A540-9D83-4A92A5333ED4}"/>
              </a:ext>
            </a:extLst>
          </p:cNvPr>
          <p:cNvSpPr txBox="1"/>
          <p:nvPr/>
        </p:nvSpPr>
        <p:spPr>
          <a:xfrm>
            <a:off x="702504" y="1329407"/>
            <a:ext cx="287196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Iconic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 1 sec.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“Pre-attentive”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809CD-D805-574E-B76E-476FFB7F5FB9}"/>
              </a:ext>
            </a:extLst>
          </p:cNvPr>
          <p:cNvSpPr txBox="1"/>
          <p:nvPr/>
        </p:nvSpPr>
        <p:spPr>
          <a:xfrm>
            <a:off x="3923699" y="2873729"/>
            <a:ext cx="389761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Working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 few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Limited (3-4 chunks)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753C49F-DE7A-DC41-A9C8-E145A8A369EC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3574471" y="2021905"/>
            <a:ext cx="2298034" cy="851824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E51EB2-7EAB-7447-837A-CF9A1ED23863}"/>
              </a:ext>
            </a:extLst>
          </p:cNvPr>
          <p:cNvSpPr txBox="1"/>
          <p:nvPr/>
        </p:nvSpPr>
        <p:spPr>
          <a:xfrm>
            <a:off x="3574471" y="1554068"/>
            <a:ext cx="277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Attention “grabbed”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23681-BF5F-8B47-BFB8-92D96167B280}"/>
              </a:ext>
            </a:extLst>
          </p:cNvPr>
          <p:cNvSpPr txBox="1"/>
          <p:nvPr/>
        </p:nvSpPr>
        <p:spPr>
          <a:xfrm>
            <a:off x="491835" y="542183"/>
            <a:ext cx="380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Effective charts focus on this</a:t>
            </a:r>
          </a:p>
        </p:txBody>
      </p:sp>
    </p:spTree>
    <p:extLst>
      <p:ext uri="{BB962C8B-B14F-4D97-AF65-F5344CB8AC3E}">
        <p14:creationId xmlns:p14="http://schemas.microsoft.com/office/powerpoint/2010/main" val="52069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3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DEEA85-0E4F-9047-8DA6-3E572B0D6F11}"/>
              </a:ext>
            </a:extLst>
          </p:cNvPr>
          <p:cNvSpPr/>
          <p:nvPr/>
        </p:nvSpPr>
        <p:spPr>
          <a:xfrm>
            <a:off x="277090" y="429488"/>
            <a:ext cx="11748656" cy="5356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0CC70-481D-F043-AD05-55D16BCEF3F8}"/>
              </a:ext>
            </a:extLst>
          </p:cNvPr>
          <p:cNvSpPr txBox="1"/>
          <p:nvPr/>
        </p:nvSpPr>
        <p:spPr>
          <a:xfrm>
            <a:off x="491835" y="1072501"/>
            <a:ext cx="7488383" cy="34459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8498F-51C1-A540-9D83-4A92A5333ED4}"/>
              </a:ext>
            </a:extLst>
          </p:cNvPr>
          <p:cNvSpPr txBox="1"/>
          <p:nvPr/>
        </p:nvSpPr>
        <p:spPr>
          <a:xfrm>
            <a:off x="702504" y="1329407"/>
            <a:ext cx="2871967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Iconic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 1 sec.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“Pre-attentive”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809CD-D805-574E-B76E-476FFB7F5FB9}"/>
              </a:ext>
            </a:extLst>
          </p:cNvPr>
          <p:cNvSpPr txBox="1"/>
          <p:nvPr/>
        </p:nvSpPr>
        <p:spPr>
          <a:xfrm>
            <a:off x="3923699" y="2873729"/>
            <a:ext cx="389761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Working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 few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Limited (3-4 chunks)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13F90-1A40-AE43-A6C4-9B5167830D6D}"/>
              </a:ext>
            </a:extLst>
          </p:cNvPr>
          <p:cNvSpPr txBox="1"/>
          <p:nvPr/>
        </p:nvSpPr>
        <p:spPr>
          <a:xfrm>
            <a:off x="8098398" y="4599588"/>
            <a:ext cx="349785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Long-term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Lifetime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753C49F-DE7A-DC41-A9C8-E145A8A369EC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3574471" y="2021905"/>
            <a:ext cx="2298034" cy="851824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EA58B3C-EB24-B448-A418-05067E97BD55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7821310" y="3566227"/>
            <a:ext cx="2026013" cy="1033361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E51EB2-7EAB-7447-837A-CF9A1ED23863}"/>
              </a:ext>
            </a:extLst>
          </p:cNvPr>
          <p:cNvSpPr txBox="1"/>
          <p:nvPr/>
        </p:nvSpPr>
        <p:spPr>
          <a:xfrm>
            <a:off x="3574471" y="1554068"/>
            <a:ext cx="277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Attention “grabbed”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A82D8-5676-B948-A3A1-796A5A66FA9C}"/>
              </a:ext>
            </a:extLst>
          </p:cNvPr>
          <p:cNvSpPr txBox="1"/>
          <p:nvPr/>
        </p:nvSpPr>
        <p:spPr>
          <a:xfrm>
            <a:off x="8056751" y="3104561"/>
            <a:ext cx="3589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Information / key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23681-BF5F-8B47-BFB8-92D96167B280}"/>
              </a:ext>
            </a:extLst>
          </p:cNvPr>
          <p:cNvSpPr txBox="1"/>
          <p:nvPr/>
        </p:nvSpPr>
        <p:spPr>
          <a:xfrm>
            <a:off x="491835" y="542183"/>
            <a:ext cx="380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Effective charts focus on this</a:t>
            </a:r>
          </a:p>
        </p:txBody>
      </p:sp>
    </p:spTree>
    <p:extLst>
      <p:ext uri="{BB962C8B-B14F-4D97-AF65-F5344CB8AC3E}">
        <p14:creationId xmlns:p14="http://schemas.microsoft.com/office/powerpoint/2010/main" val="18718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34" grpId="0"/>
      <p:bldP spid="3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8B8393-F108-9B45-A710-B41C33FAC4E9}"/>
              </a:ext>
            </a:extLst>
          </p:cNvPr>
          <p:cNvSpPr txBox="1"/>
          <p:nvPr/>
        </p:nvSpPr>
        <p:spPr>
          <a:xfrm>
            <a:off x="6693777" y="1905506"/>
            <a:ext cx="4055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8211349078</a:t>
            </a:r>
            <a:r>
              <a:rPr lang="en-US" sz="2400" dirty="0">
                <a:latin typeface="Courier" pitchFamily="2" charset="0"/>
              </a:rPr>
              <a:t>5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6412043612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304</a:t>
            </a:r>
            <a:r>
              <a:rPr lang="en-US" sz="2400" dirty="0">
                <a:latin typeface="Courier" pitchFamily="2" charset="0"/>
              </a:rPr>
              <a:t>5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89640981709812734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1234</a:t>
            </a:r>
            <a:r>
              <a:rPr lang="en-US" sz="2400" dirty="0">
                <a:latin typeface="Courier" pitchFamily="2" charset="0"/>
              </a:rPr>
              <a:t>5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0986124790812734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029860192837401489363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1234798279612034</a:t>
            </a:r>
            <a:r>
              <a:rPr lang="en-US" sz="2400" dirty="0">
                <a:latin typeface="Courier" pitchFamily="2" charset="0"/>
              </a:rPr>
              <a:t>5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9816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2340098162</a:t>
            </a:r>
            <a:r>
              <a:rPr lang="en-US" sz="2400" dirty="0">
                <a:latin typeface="Courier" pitchFamily="2" charset="0"/>
              </a:rPr>
              <a:t>5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6908127634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1234</a:t>
            </a:r>
            <a:r>
              <a:rPr lang="en-US" sz="2400" dirty="0">
                <a:latin typeface="Courier" pitchFamily="2" charset="0"/>
              </a:rPr>
              <a:t>5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908716234201</a:t>
            </a:r>
            <a:r>
              <a:rPr lang="en-US" sz="2400" dirty="0">
                <a:latin typeface="Courier" pitchFamily="2" charset="0"/>
              </a:rPr>
              <a:t>5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237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123894789237498230192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5133C-CC73-814A-BCCB-2C0CC464FC89}"/>
              </a:ext>
            </a:extLst>
          </p:cNvPr>
          <p:cNvSpPr txBox="1"/>
          <p:nvPr/>
        </p:nvSpPr>
        <p:spPr>
          <a:xfrm>
            <a:off x="1768186" y="1905506"/>
            <a:ext cx="4055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821134907856412043612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304589640981709812734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123450986124790812734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029860192837401489363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123479827961203459816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234009816256908127634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123459087162342015237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123894789237498230192</a:t>
            </a:r>
          </a:p>
        </p:txBody>
      </p:sp>
    </p:spTree>
    <p:extLst>
      <p:ext uri="{BB962C8B-B14F-4D97-AF65-F5344CB8AC3E}">
        <p14:creationId xmlns:p14="http://schemas.microsoft.com/office/powerpoint/2010/main" val="244748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D2C57-D563-BE4B-A24C-190BD29B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2" y="201773"/>
            <a:ext cx="5815518" cy="63371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DD68F9-CDAB-DF48-96B0-A98AD6569D76}"/>
              </a:ext>
            </a:extLst>
          </p:cNvPr>
          <p:cNvSpPr/>
          <p:nvPr/>
        </p:nvSpPr>
        <p:spPr>
          <a:xfrm>
            <a:off x="4458181" y="4678022"/>
            <a:ext cx="1382590" cy="17477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AC8824-55BB-0A41-9D06-4F5BEE58DE79}"/>
              </a:ext>
            </a:extLst>
          </p:cNvPr>
          <p:cNvSpPr/>
          <p:nvPr/>
        </p:nvSpPr>
        <p:spPr>
          <a:xfrm>
            <a:off x="1782822" y="4701172"/>
            <a:ext cx="1405419" cy="174777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DF30-C925-6941-B737-295F73F2F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72707B-2954-0B46-975E-AA09C8FD43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114</Words>
  <Application>Microsoft Macintosh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</vt:lpstr>
      <vt:lpstr>Exo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Helveston</dc:creator>
  <cp:lastModifiedBy>Microsoft Office User</cp:lastModifiedBy>
  <cp:revision>1272</cp:revision>
  <cp:lastPrinted>2020-01-20T22:31:16Z</cp:lastPrinted>
  <dcterms:created xsi:type="dcterms:W3CDTF">2018-09-11T14:13:36Z</dcterms:created>
  <dcterms:modified xsi:type="dcterms:W3CDTF">2021-01-29T16:26:55Z</dcterms:modified>
</cp:coreProperties>
</file>