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D1F-A6A4-BD4B-801C-854BF143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23C67-4A79-6241-BE34-CD542530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5F8-0382-8B44-98D2-E14221C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103-CE52-ED49-9F3D-ACF1DFD9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49E-C736-634A-8ABE-3E666FC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D33-203A-5E4D-B05F-DB0D2363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3961-A10F-7C4F-93D9-AEBB846C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0222-1E86-D844-BF2C-FB40A50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1153-1160-8F44-8BFF-F2D6D60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50C5-56EC-FB49-A774-EC15182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4BCA-8C1A-DE4E-940D-00E94E63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3772-76FD-EE4F-A344-0DC5964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5434-9C8B-CF44-B09A-11FB11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B6C-0A27-EE4C-8E22-2E7B2BC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F855-DD07-DA45-BEF7-5C654D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7CE-6456-6A49-8FD9-A9C00BE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F7BE-BDF6-BD4E-B349-293CDDC3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1D-1A7D-F54B-995F-9D6980A0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76CE-3E8B-1C4B-B670-F7434A20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A57-D68C-DD4F-962C-ED81386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C47-D450-0A44-B7C7-3758226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E21E-50D2-A544-9836-13B02BA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DE50-05DA-7A48-9504-28FDF4B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87B-24F2-6D42-9AAA-E68EFA7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921-4A5C-614F-ADA2-8C3AAD1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9B-E875-C140-B04D-43FE153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895-9144-AF49-BBCA-F9FCB4BB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590A-630D-7447-B770-E0D752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0FA-F4E5-7F4C-A524-52AC2BB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5986-98ED-6C4A-9FFF-A44003F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160-0675-F146-A50C-ED7A5AE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4E-917E-9845-9B1E-28E3A5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CA0-0132-E842-B986-44020F49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BC0-934F-3E4E-8A31-AA57022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FCB-C411-7F46-AFB9-06B09F0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67AA-A62B-E349-B2CA-EE5D2CDD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CC49-FBB6-E849-B051-3B6B770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E34CB-B938-004D-A23C-4D3C38E8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D95D-0D9C-884F-A01A-CF56E40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DAC-1519-7D40-AC78-A7353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F250-9386-CE43-BFC3-E672DAD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A020-E483-284C-BC12-F900191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9D50-6099-3C47-8062-61E3A6D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33A4-E3E6-7749-808A-42A00DC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8D05-48F3-0D46-8DF4-DC7C744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AD6D-0EA1-3E42-A200-BA171D11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F7D-B887-364A-BFE2-9869A73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F2-44A0-9049-A446-02F377CD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EC56-3964-554A-873D-9275680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FCBF-5226-9B40-9C5B-B6A7C32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3EB3-52B1-024B-9C7B-CA85267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6C9-7F95-F245-BFD7-0917B59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0A1-96B3-7447-B6E7-4259A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EB4A-1825-6C4E-9637-AF189951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9E82-94C9-2948-9147-5053310B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723D-DA52-4042-967E-F9D87C7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72A3-6418-E242-99B8-E8752B2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0799-DD71-CE4F-927B-9AC207C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25E1-7B5D-7941-9E70-9FE82D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9AC-D423-0C4C-888B-1AD7DF8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F93-0EE7-1347-ADB9-5D93F610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E17-2838-A145-B77B-30A12BBE4FE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E9B-9374-7540-A165-3E1D6C6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C6A1-8E3A-684D-929B-55312EA9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9A6B1-A21D-984A-93FE-C3885CCC04F7}"/>
              </a:ext>
            </a:extLst>
          </p:cNvPr>
          <p:cNvSpPr/>
          <p:nvPr/>
        </p:nvSpPr>
        <p:spPr>
          <a:xfrm>
            <a:off x="6327228" y="743407"/>
            <a:ext cx="57701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Hitchcock’s rule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The size of any object on your slide should be proportional to its importance to the story at that moment.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titles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A single statement about what slide means (in big font!).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large font sizes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(&gt;40 titles, &gt;24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Use fonts as pre-attentive attributes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e.g. san-serifs for slide text, italic serif for quotes.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a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light-colored background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(tan / gray)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high contrast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between font and background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Don’t use silly fonts like Comic Sans, Papyrus,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1 slide, 1 idea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Break up main points into multiple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Slide numbers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bottom-left or bottom-right.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"/>
              </a:rPr>
              <a:t>Remove “chart junk”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: logos, etc. (exception: small footers).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Consider using handouts.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9A483-1689-A34A-A14D-3FE4343BCBE7}"/>
              </a:ext>
            </a:extLst>
          </p:cNvPr>
          <p:cNvSpPr/>
          <p:nvPr/>
        </p:nvSpPr>
        <p:spPr>
          <a:xfrm>
            <a:off x="6416566" y="214783"/>
            <a:ext cx="175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Slide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3F9EE-48D0-8A45-833B-091C417ADAAC}"/>
              </a:ext>
            </a:extLst>
          </p:cNvPr>
          <p:cNvSpPr/>
          <p:nvPr/>
        </p:nvSpPr>
        <p:spPr>
          <a:xfrm>
            <a:off x="320566" y="711452"/>
            <a:ext cx="600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“A single (static) visualization will rarely tell an entire story” – Clause O. Wilke (2019),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Chp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. 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layers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or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animation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to build tension / provide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Make charts for the generals (i.e. keep it simple).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Build up towards complex figures.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Be consistent, but don't be repetitive.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C38DE-B9FE-3348-BA5A-BDF1D64430BB}"/>
              </a:ext>
            </a:extLst>
          </p:cNvPr>
          <p:cNvSpPr/>
          <p:nvPr/>
        </p:nvSpPr>
        <p:spPr>
          <a:xfrm>
            <a:off x="479572" y="218145"/>
            <a:ext cx="201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Telling a Story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08A9062-ACE8-634E-B7D4-272D83E0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9" y="2491446"/>
            <a:ext cx="5831521" cy="24912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7CA5A2-6456-424B-8C66-A9DE81DC7CA5}"/>
              </a:ext>
            </a:extLst>
          </p:cNvPr>
          <p:cNvSpPr/>
          <p:nvPr/>
        </p:nvSpPr>
        <p:spPr>
          <a:xfrm>
            <a:off x="479572" y="5652928"/>
            <a:ext cx="9053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Tell a story, talk about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people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(“Imagine...”).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 a shocking factoid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(“There are more people alive today than have ever lived...”).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Ask a question that matters to the audience (“Have you ever...?”).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340ED5-DA51-1C4E-B1CD-6B934264321B}"/>
              </a:ext>
            </a:extLst>
          </p:cNvPr>
          <p:cNvSpPr/>
          <p:nvPr/>
        </p:nvSpPr>
        <p:spPr>
          <a:xfrm>
            <a:off x="479572" y="5118271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Fira Sans Condensed Medium" panose="020B0603050000020004" pitchFamily="34" charset="0"/>
              </a:rPr>
              <a:t>Starting a Speech</a:t>
            </a:r>
          </a:p>
        </p:txBody>
      </p:sp>
    </p:spTree>
    <p:extLst>
      <p:ext uri="{BB962C8B-B14F-4D97-AF65-F5344CB8AC3E}">
        <p14:creationId xmlns:p14="http://schemas.microsoft.com/office/powerpoint/2010/main" val="17167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inter</vt:lpstr>
      <vt:lpstr>Arial</vt:lpstr>
      <vt:lpstr>Calibri</vt:lpstr>
      <vt:lpstr>Calibri Light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Microsoft Office User</cp:lastModifiedBy>
  <cp:revision>27</cp:revision>
  <dcterms:created xsi:type="dcterms:W3CDTF">2020-04-04T14:37:40Z</dcterms:created>
  <dcterms:modified xsi:type="dcterms:W3CDTF">2021-04-27T17:23:24Z</dcterms:modified>
</cp:coreProperties>
</file>