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57D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12A8D-3A10-154A-8AEE-04C1EB9D0084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7EE1C-EFA7-AA42-971F-8553DA86647B}">
      <dgm:prSet phldrT="[Text]" custT="1"/>
      <dgm:spPr/>
      <dgm:t>
        <a:bodyPr/>
        <a:lstStyle/>
        <a:p>
          <a:r>
            <a:rPr lang="en-US" sz="2400">
              <a:latin typeface="Fira Sans Condensed Medium" panose="020B0603050000020004" pitchFamily="34" charset="0"/>
              <a:ea typeface="Roboto Condensed Light" panose="02000000000000000000" pitchFamily="2" charset="0"/>
            </a:rPr>
            <a:t>Generate questions about data</a:t>
          </a:r>
          <a:endParaRPr lang="en-US" sz="2400" dirty="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gm:t>
    </dgm:pt>
    <dgm:pt modelId="{E9987360-25DF-7B41-807D-ABBAE3EAAFCF}" type="parTrans" cxnId="{2BE7EB35-21A0-5140-A086-71D7EF3EF4FF}">
      <dgm:prSet/>
      <dgm:spPr/>
      <dgm:t>
        <a:bodyPr/>
        <a:lstStyle/>
        <a:p>
          <a:endParaRPr lang="en-US"/>
        </a:p>
      </dgm:t>
    </dgm:pt>
    <dgm:pt modelId="{308078E2-6123-4444-AFAB-1DCF7E2B0906}" type="sibTrans" cxnId="{2BE7EB35-21A0-5140-A086-71D7EF3EF4FF}">
      <dgm:prSet/>
      <dgm:spPr/>
      <dgm:t>
        <a:bodyPr/>
        <a:lstStyle/>
        <a:p>
          <a:endParaRPr lang="en-US" sz="160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gm:t>
    </dgm:pt>
    <dgm:pt modelId="{9604D2DB-3774-9C45-AEF0-1CD758C37DED}">
      <dgm:prSet phldrT="[Text]" custT="1"/>
      <dgm:spPr/>
      <dgm:t>
        <a:bodyPr/>
        <a:lstStyle/>
        <a:p>
          <a:r>
            <a:rPr lang="en-US" sz="2400">
              <a:latin typeface="Fira Sans Condensed Medium" panose="020B0603050000020004" pitchFamily="34" charset="0"/>
              <a:ea typeface="Roboto Condensed Light" panose="02000000000000000000" pitchFamily="2" charset="0"/>
            </a:rPr>
            <a:t>Transform / visualize data</a:t>
          </a:r>
          <a:endParaRPr lang="en-US" sz="2400" dirty="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gm:t>
    </dgm:pt>
    <dgm:pt modelId="{99A0011D-8203-4749-A2A2-4484F33191A5}" type="parTrans" cxnId="{B65C6C66-7B23-974B-8043-CA9E8B23D061}">
      <dgm:prSet/>
      <dgm:spPr/>
      <dgm:t>
        <a:bodyPr/>
        <a:lstStyle/>
        <a:p>
          <a:endParaRPr lang="en-US"/>
        </a:p>
      </dgm:t>
    </dgm:pt>
    <dgm:pt modelId="{9C49FFDC-59A0-C54B-A75F-DB6660F30005}" type="sibTrans" cxnId="{B65C6C66-7B23-974B-8043-CA9E8B23D061}">
      <dgm:prSet/>
      <dgm:spPr/>
      <dgm:t>
        <a:bodyPr/>
        <a:lstStyle/>
        <a:p>
          <a:endParaRPr lang="en-US" sz="160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gm:t>
    </dgm:pt>
    <dgm:pt modelId="{C7F0DC36-B581-DE43-8D34-09611C818CF9}">
      <dgm:prSet phldrT="[Text]" custT="1"/>
      <dgm:spPr/>
      <dgm:t>
        <a:bodyPr/>
        <a:lstStyle/>
        <a:p>
          <a:r>
            <a:rPr lang="en-US" sz="2400">
              <a:latin typeface="Fira Sans Condensed Medium" panose="020B0603050000020004" pitchFamily="34" charset="0"/>
              <a:ea typeface="Roboto Condensed Light" panose="02000000000000000000" pitchFamily="2" charset="0"/>
            </a:rPr>
            <a:t>Get new / better / more data?</a:t>
          </a:r>
          <a:endParaRPr lang="en-US" sz="2400" dirty="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gm:t>
    </dgm:pt>
    <dgm:pt modelId="{BB4F8E13-474F-8C4C-AE62-CEDD79FFB2EE}" type="parTrans" cxnId="{849F04DF-34F1-594E-9A95-A5554D80E77F}">
      <dgm:prSet/>
      <dgm:spPr/>
      <dgm:t>
        <a:bodyPr/>
        <a:lstStyle/>
        <a:p>
          <a:endParaRPr lang="en-US"/>
        </a:p>
      </dgm:t>
    </dgm:pt>
    <dgm:pt modelId="{924DA523-7E13-5C4D-9759-AFAFCD1A917C}" type="sibTrans" cxnId="{849F04DF-34F1-594E-9A95-A5554D80E77F}">
      <dgm:prSet/>
      <dgm:spPr/>
      <dgm:t>
        <a:bodyPr/>
        <a:lstStyle/>
        <a:p>
          <a:endParaRPr lang="en-US" sz="160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gm:t>
    </dgm:pt>
    <dgm:pt modelId="{22422E6B-D235-0846-875D-2641D9F65D8B}">
      <dgm:prSet phldrT="[Text]" custT="1"/>
      <dgm:spPr/>
      <dgm:t>
        <a:bodyPr/>
        <a:lstStyle/>
        <a:p>
          <a:r>
            <a:rPr lang="en-US" sz="2400">
              <a:latin typeface="Fira Sans Condensed Medium" panose="020B0603050000020004" pitchFamily="34" charset="0"/>
              <a:ea typeface="Roboto Condensed Light" panose="02000000000000000000" pitchFamily="2" charset="0"/>
            </a:rPr>
            <a:t>Refine questions / generate new questions</a:t>
          </a:r>
          <a:endParaRPr lang="en-US" sz="2400" dirty="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gm:t>
    </dgm:pt>
    <dgm:pt modelId="{9C207715-5C2B-CA4C-B81E-F75B57F264D1}" type="parTrans" cxnId="{C35979D1-310A-FB4F-B636-8912BDC1B4D2}">
      <dgm:prSet/>
      <dgm:spPr/>
      <dgm:t>
        <a:bodyPr/>
        <a:lstStyle/>
        <a:p>
          <a:endParaRPr lang="en-US"/>
        </a:p>
      </dgm:t>
    </dgm:pt>
    <dgm:pt modelId="{87032DA4-FEB8-664A-B1EA-5FDEB489C38B}" type="sibTrans" cxnId="{C35979D1-310A-FB4F-B636-8912BDC1B4D2}">
      <dgm:prSet/>
      <dgm:spPr/>
      <dgm:t>
        <a:bodyPr/>
        <a:lstStyle/>
        <a:p>
          <a:endParaRPr lang="en-US" sz="160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gm:t>
    </dgm:pt>
    <dgm:pt modelId="{89623EBD-89BF-974F-9D89-EAE3B8249A23}" type="pres">
      <dgm:prSet presAssocID="{24E12A8D-3A10-154A-8AEE-04C1EB9D0084}" presName="cycle" presStyleCnt="0">
        <dgm:presLayoutVars>
          <dgm:dir/>
          <dgm:resizeHandles val="exact"/>
        </dgm:presLayoutVars>
      </dgm:prSet>
      <dgm:spPr/>
    </dgm:pt>
    <dgm:pt modelId="{FF3044C6-F9B4-AF4F-9320-84F37BD5B452}" type="pres">
      <dgm:prSet presAssocID="{9604D2DB-3774-9C45-AEF0-1CD758C37DED}" presName="dummy" presStyleCnt="0"/>
      <dgm:spPr/>
    </dgm:pt>
    <dgm:pt modelId="{9B01B25A-C8F3-C043-8B98-98BEEFACFBEB}" type="pres">
      <dgm:prSet presAssocID="{9604D2DB-3774-9C45-AEF0-1CD758C37DED}" presName="node" presStyleLbl="revTx" presStyleIdx="0" presStyleCnt="4">
        <dgm:presLayoutVars>
          <dgm:bulletEnabled val="1"/>
        </dgm:presLayoutVars>
      </dgm:prSet>
      <dgm:spPr/>
    </dgm:pt>
    <dgm:pt modelId="{F62B1F0B-0DF3-044E-B7DF-40424199C286}" type="pres">
      <dgm:prSet presAssocID="{9C49FFDC-59A0-C54B-A75F-DB6660F30005}" presName="sibTrans" presStyleLbl="node1" presStyleIdx="0" presStyleCnt="4"/>
      <dgm:spPr/>
    </dgm:pt>
    <dgm:pt modelId="{6FA8249E-22AE-0E41-B9C1-0494721845AF}" type="pres">
      <dgm:prSet presAssocID="{C7F0DC36-B581-DE43-8D34-09611C818CF9}" presName="dummy" presStyleCnt="0"/>
      <dgm:spPr/>
    </dgm:pt>
    <dgm:pt modelId="{1B836BB1-FC8E-8740-B828-659C8A89707F}" type="pres">
      <dgm:prSet presAssocID="{C7F0DC36-B581-DE43-8D34-09611C818CF9}" presName="node" presStyleLbl="revTx" presStyleIdx="1" presStyleCnt="4">
        <dgm:presLayoutVars>
          <dgm:bulletEnabled val="1"/>
        </dgm:presLayoutVars>
      </dgm:prSet>
      <dgm:spPr/>
    </dgm:pt>
    <dgm:pt modelId="{F498F16D-F178-D446-BD86-757DA7D09D16}" type="pres">
      <dgm:prSet presAssocID="{924DA523-7E13-5C4D-9759-AFAFCD1A917C}" presName="sibTrans" presStyleLbl="node1" presStyleIdx="1" presStyleCnt="4"/>
      <dgm:spPr/>
    </dgm:pt>
    <dgm:pt modelId="{21476C41-8B4E-CB4E-A5AC-B7EEBAA8EBC8}" type="pres">
      <dgm:prSet presAssocID="{22422E6B-D235-0846-875D-2641D9F65D8B}" presName="dummy" presStyleCnt="0"/>
      <dgm:spPr/>
    </dgm:pt>
    <dgm:pt modelId="{E5436578-8F96-E848-B80D-72FB231E4270}" type="pres">
      <dgm:prSet presAssocID="{22422E6B-D235-0846-875D-2641D9F65D8B}" presName="node" presStyleLbl="revTx" presStyleIdx="2" presStyleCnt="4">
        <dgm:presLayoutVars>
          <dgm:bulletEnabled val="1"/>
        </dgm:presLayoutVars>
      </dgm:prSet>
      <dgm:spPr/>
    </dgm:pt>
    <dgm:pt modelId="{0E7A8E40-D518-C044-ACEF-027042EA7E9E}" type="pres">
      <dgm:prSet presAssocID="{87032DA4-FEB8-664A-B1EA-5FDEB489C38B}" presName="sibTrans" presStyleLbl="node1" presStyleIdx="2" presStyleCnt="4"/>
      <dgm:spPr/>
    </dgm:pt>
    <dgm:pt modelId="{C38451D5-9B06-A84C-9326-8643A0F4E1EE}" type="pres">
      <dgm:prSet presAssocID="{D1C7EE1C-EFA7-AA42-971F-8553DA86647B}" presName="dummy" presStyleCnt="0"/>
      <dgm:spPr/>
    </dgm:pt>
    <dgm:pt modelId="{659129C6-DB4F-7E44-BBAA-A6682F9B976D}" type="pres">
      <dgm:prSet presAssocID="{D1C7EE1C-EFA7-AA42-971F-8553DA86647B}" presName="node" presStyleLbl="revTx" presStyleIdx="3" presStyleCnt="4">
        <dgm:presLayoutVars>
          <dgm:bulletEnabled val="1"/>
        </dgm:presLayoutVars>
      </dgm:prSet>
      <dgm:spPr/>
    </dgm:pt>
    <dgm:pt modelId="{C633303F-DFDF-D643-99D2-A3859B53D951}" type="pres">
      <dgm:prSet presAssocID="{308078E2-6123-4444-AFAB-1DCF7E2B0906}" presName="sibTrans" presStyleLbl="node1" presStyleIdx="3" presStyleCnt="4"/>
      <dgm:spPr/>
    </dgm:pt>
  </dgm:ptLst>
  <dgm:cxnLst>
    <dgm:cxn modelId="{6034902B-679C-7947-A432-B5154653107B}" type="presOf" srcId="{24E12A8D-3A10-154A-8AEE-04C1EB9D0084}" destId="{89623EBD-89BF-974F-9D89-EAE3B8249A23}" srcOrd="0" destOrd="0" presId="urn:microsoft.com/office/officeart/2005/8/layout/cycle1"/>
    <dgm:cxn modelId="{2BE7EB35-21A0-5140-A086-71D7EF3EF4FF}" srcId="{24E12A8D-3A10-154A-8AEE-04C1EB9D0084}" destId="{D1C7EE1C-EFA7-AA42-971F-8553DA86647B}" srcOrd="3" destOrd="0" parTransId="{E9987360-25DF-7B41-807D-ABBAE3EAAFCF}" sibTransId="{308078E2-6123-4444-AFAB-1DCF7E2B0906}"/>
    <dgm:cxn modelId="{07AE1839-67B1-7C4F-8918-B37B32939B01}" type="presOf" srcId="{9C49FFDC-59A0-C54B-A75F-DB6660F30005}" destId="{F62B1F0B-0DF3-044E-B7DF-40424199C286}" srcOrd="0" destOrd="0" presId="urn:microsoft.com/office/officeart/2005/8/layout/cycle1"/>
    <dgm:cxn modelId="{D2C2973B-88B7-F84F-B830-D0F42FF0D69A}" type="presOf" srcId="{22422E6B-D235-0846-875D-2641D9F65D8B}" destId="{E5436578-8F96-E848-B80D-72FB231E4270}" srcOrd="0" destOrd="0" presId="urn:microsoft.com/office/officeart/2005/8/layout/cycle1"/>
    <dgm:cxn modelId="{B65C6C66-7B23-974B-8043-CA9E8B23D061}" srcId="{24E12A8D-3A10-154A-8AEE-04C1EB9D0084}" destId="{9604D2DB-3774-9C45-AEF0-1CD758C37DED}" srcOrd="0" destOrd="0" parTransId="{99A0011D-8203-4749-A2A2-4484F33191A5}" sibTransId="{9C49FFDC-59A0-C54B-A75F-DB6660F30005}"/>
    <dgm:cxn modelId="{57FD457A-9ECA-E441-A1F0-7616238CD2DB}" type="presOf" srcId="{9604D2DB-3774-9C45-AEF0-1CD758C37DED}" destId="{9B01B25A-C8F3-C043-8B98-98BEEFACFBEB}" srcOrd="0" destOrd="0" presId="urn:microsoft.com/office/officeart/2005/8/layout/cycle1"/>
    <dgm:cxn modelId="{B8ED6F81-FD4A-114E-AAE7-0D2B105DB691}" type="presOf" srcId="{87032DA4-FEB8-664A-B1EA-5FDEB489C38B}" destId="{0E7A8E40-D518-C044-ACEF-027042EA7E9E}" srcOrd="0" destOrd="0" presId="urn:microsoft.com/office/officeart/2005/8/layout/cycle1"/>
    <dgm:cxn modelId="{0B2328AE-C7DF-0341-B7AF-0767347FFD6D}" type="presOf" srcId="{C7F0DC36-B581-DE43-8D34-09611C818CF9}" destId="{1B836BB1-FC8E-8740-B828-659C8A89707F}" srcOrd="0" destOrd="0" presId="urn:microsoft.com/office/officeart/2005/8/layout/cycle1"/>
    <dgm:cxn modelId="{F5E09DCB-FDD5-7D43-A7DD-D83BA4FFCE5A}" type="presOf" srcId="{308078E2-6123-4444-AFAB-1DCF7E2B0906}" destId="{C633303F-DFDF-D643-99D2-A3859B53D951}" srcOrd="0" destOrd="0" presId="urn:microsoft.com/office/officeart/2005/8/layout/cycle1"/>
    <dgm:cxn modelId="{C35979D1-310A-FB4F-B636-8912BDC1B4D2}" srcId="{24E12A8D-3A10-154A-8AEE-04C1EB9D0084}" destId="{22422E6B-D235-0846-875D-2641D9F65D8B}" srcOrd="2" destOrd="0" parTransId="{9C207715-5C2B-CA4C-B81E-F75B57F264D1}" sibTransId="{87032DA4-FEB8-664A-B1EA-5FDEB489C38B}"/>
    <dgm:cxn modelId="{849F04DF-34F1-594E-9A95-A5554D80E77F}" srcId="{24E12A8D-3A10-154A-8AEE-04C1EB9D0084}" destId="{C7F0DC36-B581-DE43-8D34-09611C818CF9}" srcOrd="1" destOrd="0" parTransId="{BB4F8E13-474F-8C4C-AE62-CEDD79FFB2EE}" sibTransId="{924DA523-7E13-5C4D-9759-AFAFCD1A917C}"/>
    <dgm:cxn modelId="{264063ED-1FFF-7748-BFB4-01421FC84DE5}" type="presOf" srcId="{D1C7EE1C-EFA7-AA42-971F-8553DA86647B}" destId="{659129C6-DB4F-7E44-BBAA-A6682F9B976D}" srcOrd="0" destOrd="0" presId="urn:microsoft.com/office/officeart/2005/8/layout/cycle1"/>
    <dgm:cxn modelId="{51AC04F0-DFD5-4049-B9D4-5D517B912C41}" type="presOf" srcId="{924DA523-7E13-5C4D-9759-AFAFCD1A917C}" destId="{F498F16D-F178-D446-BD86-757DA7D09D16}" srcOrd="0" destOrd="0" presId="urn:microsoft.com/office/officeart/2005/8/layout/cycle1"/>
    <dgm:cxn modelId="{9C1148A4-9686-8543-A396-C9CDD3E4086D}" type="presParOf" srcId="{89623EBD-89BF-974F-9D89-EAE3B8249A23}" destId="{FF3044C6-F9B4-AF4F-9320-84F37BD5B452}" srcOrd="0" destOrd="0" presId="urn:microsoft.com/office/officeart/2005/8/layout/cycle1"/>
    <dgm:cxn modelId="{F2494486-7735-DA4F-8488-C890573E405A}" type="presParOf" srcId="{89623EBD-89BF-974F-9D89-EAE3B8249A23}" destId="{9B01B25A-C8F3-C043-8B98-98BEEFACFBEB}" srcOrd="1" destOrd="0" presId="urn:microsoft.com/office/officeart/2005/8/layout/cycle1"/>
    <dgm:cxn modelId="{A9401106-AF58-1145-A9F2-5A200B5B1284}" type="presParOf" srcId="{89623EBD-89BF-974F-9D89-EAE3B8249A23}" destId="{F62B1F0B-0DF3-044E-B7DF-40424199C286}" srcOrd="2" destOrd="0" presId="urn:microsoft.com/office/officeart/2005/8/layout/cycle1"/>
    <dgm:cxn modelId="{CF0B9039-26D5-9448-AEFF-7969F341EA26}" type="presParOf" srcId="{89623EBD-89BF-974F-9D89-EAE3B8249A23}" destId="{6FA8249E-22AE-0E41-B9C1-0494721845AF}" srcOrd="3" destOrd="0" presId="urn:microsoft.com/office/officeart/2005/8/layout/cycle1"/>
    <dgm:cxn modelId="{B2BFAEE3-52C6-5941-AC86-0988BF5C3F39}" type="presParOf" srcId="{89623EBD-89BF-974F-9D89-EAE3B8249A23}" destId="{1B836BB1-FC8E-8740-B828-659C8A89707F}" srcOrd="4" destOrd="0" presId="urn:microsoft.com/office/officeart/2005/8/layout/cycle1"/>
    <dgm:cxn modelId="{F4AF969D-22B9-C644-871A-00C6CF13C224}" type="presParOf" srcId="{89623EBD-89BF-974F-9D89-EAE3B8249A23}" destId="{F498F16D-F178-D446-BD86-757DA7D09D16}" srcOrd="5" destOrd="0" presId="urn:microsoft.com/office/officeart/2005/8/layout/cycle1"/>
    <dgm:cxn modelId="{8A9FE1E4-D456-1647-B431-96712BC4E4EF}" type="presParOf" srcId="{89623EBD-89BF-974F-9D89-EAE3B8249A23}" destId="{21476C41-8B4E-CB4E-A5AC-B7EEBAA8EBC8}" srcOrd="6" destOrd="0" presId="urn:microsoft.com/office/officeart/2005/8/layout/cycle1"/>
    <dgm:cxn modelId="{639FEAB5-46D6-1541-84FC-96316B0C9D89}" type="presParOf" srcId="{89623EBD-89BF-974F-9D89-EAE3B8249A23}" destId="{E5436578-8F96-E848-B80D-72FB231E4270}" srcOrd="7" destOrd="0" presId="urn:microsoft.com/office/officeart/2005/8/layout/cycle1"/>
    <dgm:cxn modelId="{0A8F3AEC-0074-A946-86D9-8E391AD3670C}" type="presParOf" srcId="{89623EBD-89BF-974F-9D89-EAE3B8249A23}" destId="{0E7A8E40-D518-C044-ACEF-027042EA7E9E}" srcOrd="8" destOrd="0" presId="urn:microsoft.com/office/officeart/2005/8/layout/cycle1"/>
    <dgm:cxn modelId="{96FB44BF-CE92-5146-94FA-482C9EB82975}" type="presParOf" srcId="{89623EBD-89BF-974F-9D89-EAE3B8249A23}" destId="{C38451D5-9B06-A84C-9326-8643A0F4E1EE}" srcOrd="9" destOrd="0" presId="urn:microsoft.com/office/officeart/2005/8/layout/cycle1"/>
    <dgm:cxn modelId="{50E6EDA9-7DEB-DE42-95D6-72892D5EFC1E}" type="presParOf" srcId="{89623EBD-89BF-974F-9D89-EAE3B8249A23}" destId="{659129C6-DB4F-7E44-BBAA-A6682F9B976D}" srcOrd="10" destOrd="0" presId="urn:microsoft.com/office/officeart/2005/8/layout/cycle1"/>
    <dgm:cxn modelId="{C475651D-20E3-E942-BF5B-5D90C955B82A}" type="presParOf" srcId="{89623EBD-89BF-974F-9D89-EAE3B8249A23}" destId="{C633303F-DFDF-D643-99D2-A3859B53D95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1B25A-C8F3-C043-8B98-98BEEFACFBEB}">
      <dsp:nvSpPr>
        <dsp:cNvPr id="0" name=""/>
        <dsp:cNvSpPr/>
      </dsp:nvSpPr>
      <dsp:spPr>
        <a:xfrm>
          <a:off x="4735144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Fira Sans Condensed Medium" panose="020B0603050000020004" pitchFamily="34" charset="0"/>
              <a:ea typeface="Roboto Condensed Light" panose="02000000000000000000" pitchFamily="2" charset="0"/>
            </a:rPr>
            <a:t>Transform / visualize data</a:t>
          </a:r>
          <a:endParaRPr lang="en-US" sz="2400" kern="1200" dirty="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sp:txBody>
      <dsp:txXfrm>
        <a:off x="4735144" y="121283"/>
        <a:ext cx="1916906" cy="1916906"/>
      </dsp:txXfrm>
    </dsp:sp>
    <dsp:sp modelId="{F62B1F0B-0DF3-044E-B7DF-40424199C286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36BB1-FC8E-8740-B828-659C8A89707F}">
      <dsp:nvSpPr>
        <dsp:cNvPr id="0" name=""/>
        <dsp:cNvSpPr/>
      </dsp:nvSpPr>
      <dsp:spPr>
        <a:xfrm>
          <a:off x="4735144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Fira Sans Condensed Medium" panose="020B0603050000020004" pitchFamily="34" charset="0"/>
              <a:ea typeface="Roboto Condensed Light" panose="02000000000000000000" pitchFamily="2" charset="0"/>
            </a:rPr>
            <a:t>Get new / better / more data?</a:t>
          </a:r>
          <a:endParaRPr lang="en-US" sz="2400" kern="1200" dirty="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sp:txBody>
      <dsp:txXfrm>
        <a:off x="4735144" y="3380477"/>
        <a:ext cx="1916906" cy="1916906"/>
      </dsp:txXfrm>
    </dsp:sp>
    <dsp:sp modelId="{F498F16D-F178-D446-BD86-757DA7D09D16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36578-8F96-E848-B80D-72FB231E4270}">
      <dsp:nvSpPr>
        <dsp:cNvPr id="0" name=""/>
        <dsp:cNvSpPr/>
      </dsp:nvSpPr>
      <dsp:spPr>
        <a:xfrm>
          <a:off x="1475949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Fira Sans Condensed Medium" panose="020B0603050000020004" pitchFamily="34" charset="0"/>
              <a:ea typeface="Roboto Condensed Light" panose="02000000000000000000" pitchFamily="2" charset="0"/>
            </a:rPr>
            <a:t>Refine questions / generate new questions</a:t>
          </a:r>
          <a:endParaRPr lang="en-US" sz="2400" kern="1200" dirty="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sp:txBody>
      <dsp:txXfrm>
        <a:off x="1475949" y="3380477"/>
        <a:ext cx="1916906" cy="1916906"/>
      </dsp:txXfrm>
    </dsp:sp>
    <dsp:sp modelId="{0E7A8E40-D518-C044-ACEF-027042EA7E9E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129C6-DB4F-7E44-BBAA-A6682F9B976D}">
      <dsp:nvSpPr>
        <dsp:cNvPr id="0" name=""/>
        <dsp:cNvSpPr/>
      </dsp:nvSpPr>
      <dsp:spPr>
        <a:xfrm>
          <a:off x="1475949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Fira Sans Condensed Medium" panose="020B0603050000020004" pitchFamily="34" charset="0"/>
              <a:ea typeface="Roboto Condensed Light" panose="02000000000000000000" pitchFamily="2" charset="0"/>
            </a:rPr>
            <a:t>Generate questions about data</a:t>
          </a:r>
          <a:endParaRPr lang="en-US" sz="2400" kern="1200" dirty="0">
            <a:latin typeface="Fira Sans Condensed Medium" panose="020B0603050000020004" pitchFamily="34" charset="0"/>
            <a:ea typeface="Roboto Condensed Light" panose="02000000000000000000" pitchFamily="2" charset="0"/>
          </a:endParaRPr>
        </a:p>
      </dsp:txBody>
      <dsp:txXfrm>
        <a:off x="1475949" y="121283"/>
        <a:ext cx="1916906" cy="1916906"/>
      </dsp:txXfrm>
    </dsp:sp>
    <dsp:sp modelId="{C633303F-DFDF-D643-99D2-A3859B53D951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6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E7C-B0D4-44DF-AC9A-04946405896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1C81-0345-43DD-AD51-C19F11594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6FFEF8-EDBC-2E47-BF2A-B30EAA962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7996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Question Mark PNG Transparent Images | PNG All">
            <a:extLst>
              <a:ext uri="{FF2B5EF4-FFF2-40B4-BE49-F238E27FC236}">
                <a16:creationId xmlns:a16="http://schemas.microsoft.com/office/drawing/2014/main" id="{8D080586-A8F4-4A40-B4F0-3A38CFC03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719666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5884586-B18E-5942-B54C-1029F32190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54" y="765312"/>
            <a:ext cx="1104283" cy="1080604"/>
          </a:xfrm>
          <a:prstGeom prst="rect">
            <a:avLst/>
          </a:prstGeom>
        </p:spPr>
      </p:pic>
      <p:pic>
        <p:nvPicPr>
          <p:cNvPr id="1030" name="Picture 6" descr="database Icon">
            <a:extLst>
              <a:ext uri="{FF2B5EF4-FFF2-40B4-BE49-F238E27FC236}">
                <a16:creationId xmlns:a16="http://schemas.microsoft.com/office/drawing/2014/main" id="{729BB29F-B804-E346-ACC5-DFC7A28C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37" y="5283200"/>
            <a:ext cx="1193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Question Mark PNG Transparent Images | PNG All">
            <a:extLst>
              <a:ext uri="{FF2B5EF4-FFF2-40B4-BE49-F238E27FC236}">
                <a16:creationId xmlns:a16="http://schemas.microsoft.com/office/drawing/2014/main" id="{DFE92F1E-A73A-C748-9927-FCAD99764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63" y="51435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4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Condensed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H</dc:creator>
  <cp:lastModifiedBy>Microsoft Office User</cp:lastModifiedBy>
  <cp:revision>143</cp:revision>
  <dcterms:created xsi:type="dcterms:W3CDTF">2020-11-19T16:47:34Z</dcterms:created>
  <dcterms:modified xsi:type="dcterms:W3CDTF">2021-01-20T21:46:44Z</dcterms:modified>
</cp:coreProperties>
</file>