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331C-6F90-E64E-8EF5-77C55432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55589-9E8B-1842-A190-6C7E350C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BC39-E924-F345-A97A-E0EACE02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0185-05E5-D046-9E9D-44A26AA1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F954-C193-FA4B-849E-7B94BD94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BEF0-A0D2-5A40-BF80-2679B03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B3BC0-F7A6-2B4B-8F96-1F5308A4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38A5-DA84-0A4F-A04E-BC1C9310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FDCF-5D59-C343-8770-27EB6FED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1A80-40E6-A843-BB5C-A4DC9795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BE80A-0F48-DB48-9615-F67B9CEB9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0E81B-C669-BF4D-BF90-9F6B6EFC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D196-A269-2A48-9D96-D39DC7AF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8C2D-9D5B-3944-973E-41C2886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2CD9-BFF5-1A4C-8BE0-53DF7869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3BC-297B-3B41-9DE7-5EEFD33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A82D-ADC8-0847-85DA-992AD5BF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205B-EF18-474F-B13A-0EB8FEDD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3CF4-5EF6-1D41-AA3E-3C45B45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F958-00F4-2C43-BF14-D3369F88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02F-F9A0-3540-8CDE-7D0562A2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12CA7-2BA0-7645-8C89-E51A526A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16BC-2F2A-5247-B83A-7C9C6D48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EC50-1E73-1841-AE86-487B1B0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D029-5811-E74A-A9A6-52FC2043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B967-8F5B-4241-B852-11828FE1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4D4B-9263-8347-B06D-A8016D643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63CB-72D5-EF44-BF14-B8FFE2C26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F8EDE-E7F0-F240-B8FF-A8720F6E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BA06-181F-EB46-B739-5BD25169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BD47-CDD0-9F44-AF90-EB792DAA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0210-E59E-BA48-B3A2-38C2123E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6DF5-4DA1-1041-ADC7-BED06384B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4AFF1-73BE-B54B-9946-D9D85BF8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EFBA6-545C-854C-B036-EFCEB822F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9C134-5BE4-584F-A676-5F18C453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49833-4F81-BA4D-83F2-EA57DE36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2F0C-1CA8-6F43-BAB9-ED29077D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7AE64-AB5A-EC44-8263-687E285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23F6-59DE-7A45-A9F0-4906B238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8A63-CA9F-BB47-91F5-B8D9C865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A70A-F845-EE45-9A8F-1A97383C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0CD5-872D-A840-B19B-58EE82C4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792F4-180F-1141-B43A-43F3A0A2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92479-71A0-D546-97BE-0E67E0FC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51BE4-3951-6D4D-AAE6-3974C36B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1E72-CFF3-3B48-B932-F8C77899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399A-9D8D-9241-B07C-E52D45B8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E534C-EF4E-114B-A898-6A83C53D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9E66-F9AB-F946-AB90-19938B7C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C45C-E284-6F42-A7E9-BAB0DC6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7DF8-26E6-4749-BA00-76789111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4E2F-F2FD-C546-9A16-88679A7E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C2E8-6EE7-3446-AA99-A6338A465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1A23-CBB9-1646-A5C9-C03FC16D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0DF8-B515-514C-A750-36972EF6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13F91-24A9-694A-B3B2-030F1411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CD4C-D15C-BF44-9AD1-92117FB3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1A0B-B203-CC42-BEA3-BEA5EF77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EC7A-D53E-BF43-97A4-B303C472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294A-82BE-E246-B447-AA55EBCF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113B-DB80-B34D-BA45-998231580FBD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B106-0F92-FF47-8FF8-A4A9742E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3D5E-800A-484B-BDAE-738162B2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2B9A-F686-EA4A-B002-041CBE61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39382-889E-2B41-96DB-1D2C49D4DAAF}"/>
              </a:ext>
            </a:extLst>
          </p:cNvPr>
          <p:cNvSpPr txBox="1"/>
          <p:nvPr/>
        </p:nvSpPr>
        <p:spPr>
          <a:xfrm>
            <a:off x="3683358" y="69545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aco" pitchFamily="2" charset="77"/>
              </a:rPr>
              <a:t>select(</a:t>
            </a:r>
            <a:r>
              <a:rPr lang="en-US" b="1" dirty="0" err="1">
                <a:latin typeface="Monaco" pitchFamily="2" charset="77"/>
              </a:rPr>
              <a:t>dataframe</a:t>
            </a:r>
            <a:r>
              <a:rPr lang="en-US" b="1" dirty="0">
                <a:latin typeface="Monaco" pitchFamily="2" charset="77"/>
              </a:rPr>
              <a:t>, columns)</a:t>
            </a:r>
          </a:p>
        </p:txBody>
      </p:sp>
    </p:spTree>
    <p:extLst>
      <p:ext uri="{BB962C8B-B14F-4D97-AF65-F5344CB8AC3E}">
        <p14:creationId xmlns:p14="http://schemas.microsoft.com/office/powerpoint/2010/main" val="242383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3</cp:revision>
  <dcterms:created xsi:type="dcterms:W3CDTF">2019-11-04T11:37:42Z</dcterms:created>
  <dcterms:modified xsi:type="dcterms:W3CDTF">2019-11-04T11:38:52Z</dcterms:modified>
</cp:coreProperties>
</file>