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E9F"/>
    <a:srgbClr val="DB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5D0D-A43A-8944-93A4-0ACBF872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4D8DC-BF46-8C4C-96AE-C91E69282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9782-5BA2-E84F-B407-59A79DB3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4C7B-35CA-E147-B493-9AAE786D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D145-9714-294B-A846-5942762E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C215-34BE-3647-B81B-A759F8F8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9150-8C2A-A840-9C41-C86F2724F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9711-A2CF-424C-9DBA-0B70C155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4EC5-E750-4F4C-934D-07CB231C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4EC1-E84F-8F49-BE1E-80494E1C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EAF02-1C4D-AB4C-A731-D8E730E9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19E-6B6D-BC42-9151-CABC2C6C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BF90-6AE8-8B49-BA70-7B678EEE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BC8C-6245-8346-9600-4FE6D85E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6EF8-00BE-3F4C-9C35-69EF384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797F-567F-1344-A92E-96D5266E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7B1D-1616-AA44-8EC5-40F04D40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E95A-B873-0445-B8AA-513845E5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D51E-BDA3-C249-858F-7B6AF185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F9B2F-0B75-4940-B321-A6C9B8F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7E7A-1CD2-E74A-A57E-F08C8F5C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DD15-A53B-1344-9176-DCAABE5C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75C6-34BA-754A-A9A1-74235F76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F29C-35B7-234E-8C99-C6A68ED7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F7F0-0399-BA4A-9FFB-8611E7D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4C3-18FF-0A4D-B1CA-DF412C73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890D-1544-5B43-B44F-FBECADF95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1EF7-C976-1D47-B9CB-7656EE67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DA7D-E4AD-5148-8EBA-0BC5F71B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E4CA-B5C1-0E4E-9C5D-371152C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F25E-BBB4-AA47-93CB-5FEEF0DF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2505-6B46-7A4F-86FF-9F07762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5025-7F83-DF44-90D5-72012C44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A6B86-DA3D-9F43-AA55-C48C54B1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50599-10E5-DD46-9E7F-D804A93DD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ACAB7-6211-6644-A4EC-5AA6D0DFE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973C5-4520-CB41-B706-B68088D7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C0764-40BE-0F4D-A1BE-3796E105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708A-2346-5C49-A9BB-090565D1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79BE-6128-D841-A25F-DE96F2DC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E5D13-8D79-5946-B991-FE30216A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4E0AF-237D-D14D-9CFF-AB388ED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74367-24A7-BB44-AB8D-9EE5B34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3E3C4-83EA-7F48-9B22-446896F3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C8BAE-ADEC-B245-BEF2-F058A2FF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8081-0AB8-A449-BC96-3237F94E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A43D-C721-9C42-81B0-65807063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116-F985-9748-B3F2-61EB7775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FEC9-7BBA-B645-9144-3CE46380E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C5A0-86E7-B648-8357-0C7F03FB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5685-80BE-9540-B3F7-666DF900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4D245-E2BD-1945-9CBA-0D9F668F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61B6-B916-ED40-8EF8-C1A5F5CD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8ABD5-6905-9E40-BE7F-F0F71EC94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8FB8D-57CA-1F4B-8E98-1E488498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3DB0-F141-2A41-B5AB-F4C99075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C63F-CAF7-6E4B-99C9-6598892F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758B-07CA-5046-9E44-8EB12C5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55F4E-B1CF-314E-9C25-6794CA2D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EBD0-2719-594A-AAB5-81CA0A5B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3042-5D2B-734B-890F-97C0C31DD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98FA-7703-2745-B337-48D4E176A28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59DB-FA5A-1A40-8D58-2125A39F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5A0E-3466-B14A-A62D-6036DA97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73D4-D1A4-2047-B1CB-A5989805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12A9E0-0662-7642-9BE3-82161D2CB0A7}"/>
              </a:ext>
            </a:extLst>
          </p:cNvPr>
          <p:cNvSpPr/>
          <p:nvPr/>
        </p:nvSpPr>
        <p:spPr>
          <a:xfrm>
            <a:off x="2014945" y="182879"/>
            <a:ext cx="6400800" cy="6426927"/>
          </a:xfrm>
          <a:prstGeom prst="roundRect">
            <a:avLst>
              <a:gd name="adj" fmla="val 39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7399A-3065-2241-8F67-0F189653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" t="5334" r="72507" b="10856"/>
          <a:stretch/>
        </p:blipFill>
        <p:spPr>
          <a:xfrm>
            <a:off x="2207622" y="640080"/>
            <a:ext cx="2952205" cy="5747657"/>
          </a:xfrm>
          <a:prstGeom prst="rect">
            <a:avLst/>
          </a:prstGeom>
          <a:ln>
            <a:solidFill>
              <a:srgbClr val="9F9E9F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5BB26-FF80-1D49-A625-5C6EFC9A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1" t="5333" r="21368" b="10856"/>
          <a:stretch/>
        </p:blipFill>
        <p:spPr>
          <a:xfrm>
            <a:off x="5159828" y="640080"/>
            <a:ext cx="3063240" cy="5747657"/>
          </a:xfrm>
          <a:prstGeom prst="rect">
            <a:avLst/>
          </a:prstGeom>
          <a:ln>
            <a:solidFill>
              <a:srgbClr val="9F9E9F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A86856-CF0D-0547-90D8-F0C42A741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49534"/>
              </p:ext>
            </p:extLst>
          </p:nvPr>
        </p:nvGraphicFramePr>
        <p:xfrm>
          <a:off x="2207621" y="269240"/>
          <a:ext cx="60154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270">
                  <a:extLst>
                    <a:ext uri="{9D8B030D-6E8A-4147-A177-3AD203B41FA5}">
                      <a16:colId xmlns:a16="http://schemas.microsoft.com/office/drawing/2014/main" val="3883036799"/>
                    </a:ext>
                  </a:extLst>
                </a:gridCol>
                <a:gridCol w="3050178">
                  <a:extLst>
                    <a:ext uri="{9D8B030D-6E8A-4147-A177-3AD203B41FA5}">
                      <a16:colId xmlns:a16="http://schemas.microsoft.com/office/drawing/2014/main" val="273501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Rich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30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Helveston</dc:creator>
  <cp:lastModifiedBy>John Helveston</cp:lastModifiedBy>
  <cp:revision>5</cp:revision>
  <dcterms:created xsi:type="dcterms:W3CDTF">2019-08-26T12:07:41Z</dcterms:created>
  <dcterms:modified xsi:type="dcterms:W3CDTF">2019-08-26T12:14:42Z</dcterms:modified>
</cp:coreProperties>
</file>