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4BB2-87CD-4544-8F38-857DEF621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A3A5-5FC6-6D48-A316-E3E0C6D5A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3DD0-10BE-3C48-8FB8-44990C55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DCE-2819-8843-A6B1-DC527339FC8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7EA8-3A24-BC43-B52F-4C3F8EBF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BE3CF-14E2-F547-BB5E-D93EB23A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FC2-BDA7-1746-ADD2-A90FF37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7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8F01-E402-1343-A7F4-96D5AAD9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9787D-1626-1D45-A2F5-1E48AF3B8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0F89-5F19-6B43-B730-C23B9D25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DCE-2819-8843-A6B1-DC527339FC8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4CB9A-3E37-3548-B3D2-EDCE6A6D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8F20-A55A-C842-A324-981979EF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FC2-BDA7-1746-ADD2-A90FF37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B9687-8DBF-FE44-A825-98755CBC6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88BFD-7CFB-EE44-A8B0-3E294EFA5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9AEA9-C7CF-C943-B7CA-B3CCACAA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DCE-2819-8843-A6B1-DC527339FC8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1F9E-2DFF-2A49-B5C8-3B023E94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DBCB-0DE4-304B-B8FC-BCC9C78A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FC2-BDA7-1746-ADD2-A90FF37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9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1487-8841-634B-9F45-E67667A3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8D62-A550-4E4B-A639-3754F750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BF9D-F75A-F64A-A1BE-DB98EA1D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DCE-2819-8843-A6B1-DC527339FC8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DA3C-EB95-5549-B6AE-9F02A509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DC6A-E9D0-5B41-BEC3-AA562C58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FC2-BDA7-1746-ADD2-A90FF37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B356-BE21-1745-8E58-A2306FD4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E5769-77A7-2E45-8EB0-1FA31A60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7BFF9-4C99-444D-983B-12CA63C9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DCE-2819-8843-A6B1-DC527339FC8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925-25B0-0944-8821-2339D20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DC18-7583-8447-8C6C-342A369F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FC2-BDA7-1746-ADD2-A90FF37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CE6B-B2D5-A249-B32A-E3CFDB84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EFBD-54F9-4448-8DB8-7C537A22B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58775-07D0-FB46-8713-61035965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E1454-C95E-1B40-A920-BDE694C7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DCE-2819-8843-A6B1-DC527339FC8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D883D-17F8-A844-A223-364751C8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920E6-B644-1F40-8062-068E9402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FC2-BDA7-1746-ADD2-A90FF37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CE28-EF4F-E149-BA12-93C88C70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93E13-9F02-ED43-B04D-5E71533B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77F8C-3C90-7B4E-9AED-8D83B4B04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14A3E-5448-094C-AE75-3703F275A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81DF8-6CC4-994E-B8F1-DDCBBC6CD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5C6F5-B59A-8941-BFA6-E6B186CE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DCE-2819-8843-A6B1-DC527339FC8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674DB-FF0D-F547-B2EC-9DA73D90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1BFFC-88C4-164C-803C-E9118697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FC2-BDA7-1746-ADD2-A90FF37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7AC9-F601-6244-ACF8-7701C0D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5A1E3-FC65-D54C-AC3C-0EAD9400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DCE-2819-8843-A6B1-DC527339FC8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96BAA-837B-1F43-91C7-DDB813B5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CA1D1-6388-3747-A657-BBFE49EE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FC2-BDA7-1746-ADD2-A90FF37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F999A-B043-4A40-80F4-5C86520D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DCE-2819-8843-A6B1-DC527339FC8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A109D-A5C4-2645-B5F6-18183AD8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2311C-AE46-D843-8EB6-31BEC045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FC2-BDA7-1746-ADD2-A90FF37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EA48-4CCA-9144-A24B-7D37AEBB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8418-AD23-8C47-BAD6-48779833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B80E-BDD4-CC4B-B012-4ECEA2430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80F97-674E-DF43-951C-0F1B1BAC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DCE-2819-8843-A6B1-DC527339FC8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63916-011C-C647-8430-15229D85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B3ABD-F9E0-A64D-96DE-D46CAF40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FC2-BDA7-1746-ADD2-A90FF37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6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A22C-1487-6B4B-8A36-E2E09FDB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1C421-6587-F74E-B457-5C40F650E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C69D1-61EC-3641-9851-12D2AD670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01B0C-2DDE-274F-BE0D-8950EADE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7DCE-2819-8843-A6B1-DC527339FC8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7172-A5C7-154C-8CD4-B1486386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8906B-AD22-FD47-8F12-5ECF6992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FC2-BDA7-1746-ADD2-A90FF37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3CD1C-5649-6B4F-B38E-D0085539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4ED4E-44F3-8A4D-BE7A-79669DF0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CC5D5-137E-DB4D-AEAE-241E2210D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7DCE-2819-8843-A6B1-DC527339FC8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C68F-4FD8-2647-A6CC-13C5CD483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D0D5-5B66-C444-A8B3-DD99E016A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BFC2-BDA7-1746-ADD2-A90FF37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4F36CD-B011-BD45-A58F-65803ABE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82" y="1862330"/>
            <a:ext cx="5353709" cy="3559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768F3-7033-E249-A1AB-02235112B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5" y="1862330"/>
            <a:ext cx="5353709" cy="3559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12E2F-CC22-9D4D-A056-EE41676E90A3}"/>
              </a:ext>
            </a:extLst>
          </p:cNvPr>
          <p:cNvSpPr txBox="1"/>
          <p:nvPr/>
        </p:nvSpPr>
        <p:spPr>
          <a:xfrm>
            <a:off x="516704" y="1400665"/>
            <a:ext cx="535370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tIns="91440" bIns="91440" rtlCol="0" anchor="ctr" anchorCtr="0">
            <a:spAutoFit/>
          </a:bodyPr>
          <a:lstStyle/>
          <a:p>
            <a:r>
              <a:rPr lang="en-US" dirty="0" err="1">
                <a:latin typeface="Monaco" pitchFamily="2" charset="77"/>
              </a:rPr>
              <a:t>install.packages</a:t>
            </a:r>
            <a:r>
              <a:rPr lang="en-US" dirty="0">
                <a:latin typeface="Monaco" pitchFamily="2" charset="77"/>
              </a:rPr>
              <a:t>("light")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17AA1-D310-B94A-B580-3956C062F512}"/>
              </a:ext>
            </a:extLst>
          </p:cNvPr>
          <p:cNvSpPr txBox="1"/>
          <p:nvPr/>
        </p:nvSpPr>
        <p:spPr>
          <a:xfrm>
            <a:off x="6266881" y="1389674"/>
            <a:ext cx="535370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tIns="91440" bIns="91440" rtlCol="0" anchor="ctr" anchorCtr="0">
            <a:spAutoFit/>
          </a:bodyPr>
          <a:lstStyle/>
          <a:p>
            <a:r>
              <a:rPr lang="en-US" dirty="0">
                <a:latin typeface="Monaco" pitchFamily="2" charset="77"/>
              </a:rPr>
              <a:t>library("light")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5C6C8-AE68-CB48-83D4-7AA859603CC6}"/>
              </a:ext>
            </a:extLst>
          </p:cNvPr>
          <p:cNvSpPr txBox="1"/>
          <p:nvPr/>
        </p:nvSpPr>
        <p:spPr>
          <a:xfrm>
            <a:off x="516705" y="1000555"/>
            <a:ext cx="172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INSTALL ONCE: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F48A0-FF02-DA4D-A879-FFF782AC299A}"/>
              </a:ext>
            </a:extLst>
          </p:cNvPr>
          <p:cNvSpPr txBox="1"/>
          <p:nvPr/>
        </p:nvSpPr>
        <p:spPr>
          <a:xfrm>
            <a:off x="6303218" y="978573"/>
            <a:ext cx="2086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MANY TIMES:</a:t>
            </a:r>
          </a:p>
        </p:txBody>
      </p:sp>
    </p:spTree>
    <p:extLst>
      <p:ext uri="{BB962C8B-B14F-4D97-AF65-F5344CB8AC3E}">
        <p14:creationId xmlns:p14="http://schemas.microsoft.com/office/powerpoint/2010/main" val="278438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Helveston, John Paul</cp:lastModifiedBy>
  <cp:revision>4</cp:revision>
  <dcterms:created xsi:type="dcterms:W3CDTF">2020-04-18T15:47:12Z</dcterms:created>
  <dcterms:modified xsi:type="dcterms:W3CDTF">2020-04-18T15:57:16Z</dcterms:modified>
</cp:coreProperties>
</file>