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Fitness Tracker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424850" y="3924925"/>
            <a:ext cx="41298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Brittany Bryson, Enes Sert, Darshan Mendpara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Strengths of Project: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031025"/>
            <a:ext cx="7038900" cy="317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Implemented all the intended cases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were able to add additional cases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Implemented all aspects of Java elements that were learned in class.</a:t>
            </a:r>
          </a:p>
          <a:p>
            <a:pPr indent="-381000" lvl="0" marL="457200">
              <a:spcBef>
                <a:spcPts val="0"/>
              </a:spcBef>
              <a:buSzPts val="2400"/>
              <a:buAutoNum type="arabicPeriod"/>
            </a:pPr>
            <a:r>
              <a:rPr lang="en" sz="2400"/>
              <a:t>Accomplishes our goal of creating a program that aids in helping individuals have a healthier lifestyle.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Would do Differently: 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116150"/>
            <a:ext cx="7038900" cy="356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Meet face-to-face more often to run our programs together and help brainstorm new ideas.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Utilize our resources better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 Asking the professor for ideas/ help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Going to tutoring to help understand concepts better.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Get opinions of people for input to gain more insight on what the user is looking for.</a:t>
            </a:r>
          </a:p>
          <a:p>
            <a:pPr indent="-355600" lvl="1" marL="914400" rtl="0">
              <a:spcBef>
                <a:spcPts val="0"/>
              </a:spcBef>
              <a:buSzPts val="2000"/>
              <a:buAutoNum type="alphaLcPeriod"/>
            </a:pPr>
            <a:r>
              <a:rPr lang="en" sz="2000"/>
              <a:t>Gives us more ideas on what to implement in our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Recap of the Program: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40525" y="1116150"/>
            <a:ext cx="7038900" cy="342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Tracks the user’s basic health information 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BMI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Caloric Intake 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Exercise level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Water intake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Sleep amount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user’s have a better and more healthy lifestyle 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Help the user track their progress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Importance: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035825"/>
            <a:ext cx="7038900" cy="38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United States have one of the most obese populations in the world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78 million adults 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12 million children 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Obesity can cause a wide range of health issues that could lead to death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Heart disease 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Type 2 diabetes 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Cancer</a:t>
            </a:r>
          </a:p>
          <a:p>
            <a:pPr indent="-349250" lvl="0" marL="457200" rtl="0">
              <a:spcBef>
                <a:spcPts val="0"/>
              </a:spcBef>
              <a:buSzPts val="1900"/>
              <a:buChar char="●"/>
            </a:pPr>
            <a:r>
              <a:rPr lang="en" sz="1900"/>
              <a:t>Make the user have a healthier lifestyle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Previous Cases: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1877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romanLcPeriod"/>
            </a:pPr>
            <a:r>
              <a:rPr lang="en" sz="1900"/>
              <a:t>Calories 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Give the user a recommended number of calories to eat 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romanLcPeriod"/>
            </a:pPr>
            <a:r>
              <a:rPr lang="en" sz="1900"/>
              <a:t>Exercise 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Give the user a recommended number of minutes to exercise 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romanLcPeriod"/>
            </a:pPr>
            <a:r>
              <a:rPr lang="en" sz="1900"/>
              <a:t>Water intake 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Give the user a recommended amount of water to drink 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romanLcPeriod"/>
            </a:pPr>
            <a:r>
              <a:rPr lang="en" sz="1900"/>
              <a:t>Sleep amount </a:t>
            </a:r>
          </a:p>
          <a:p>
            <a:pPr indent="-342900" lvl="1" marL="914400" rtl="0">
              <a:spcBef>
                <a:spcPts val="0"/>
              </a:spcBef>
              <a:buSzPts val="1800"/>
              <a:buAutoNum type="alphaLcPeriod"/>
            </a:pPr>
            <a:r>
              <a:rPr lang="en" sz="1900"/>
              <a:t>Give the user their sleep efficiency numbe</a:t>
            </a:r>
            <a:r>
              <a:rPr lang="en" sz="1800"/>
              <a:t>rs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New Cases :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956325"/>
            <a:ext cx="7038900" cy="34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Goal times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Informs the user of their cardio goals from week to we</a:t>
            </a:r>
            <a:r>
              <a:rPr lang="en" sz="2400"/>
              <a:t>ek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Average Running Times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This informs you of the average time of your runs for the number of times you exercised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Asking a question to the user </a:t>
            </a:r>
          </a:p>
          <a:p>
            <a:pPr indent="-381000" lvl="1" marL="914400" rtl="0">
              <a:spcBef>
                <a:spcPts val="0"/>
              </a:spcBef>
              <a:buSzPts val="2400"/>
              <a:buAutoNum type="alphaLcPeriod"/>
            </a:pPr>
            <a:r>
              <a:rPr lang="en" sz="2400"/>
              <a:t>Guessing average age of when individuals begin to exercise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Wanted to Implement: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064300"/>
            <a:ext cx="7038900" cy="322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The ability to calculate the recommended calorie intake of an individual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Giving the user a target goal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 user object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Give statistics to the user about their exercises </a:t>
            </a:r>
          </a:p>
          <a:p>
            <a:pPr indent="-368300" lvl="0" marL="457200" rtl="0">
              <a:spcBef>
                <a:spcPts val="0"/>
              </a:spcBef>
              <a:buSzPts val="2200"/>
              <a:buAutoNum type="arabicPeriod"/>
            </a:pPr>
            <a:r>
              <a:rPr lang="en" sz="2200"/>
              <a:t>Have a log feature for the user to input calories, sleep amounts, exerci</a:t>
            </a:r>
            <a:r>
              <a:rPr lang="en" sz="2200"/>
              <a:t>se times, and water intake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Actually Implemented: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40525" y="1116150"/>
            <a:ext cx="7038900" cy="330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ability to calculate the recommended calorie intake of an individual 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Through the use of an If/Else statement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Giving the user a target goal 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Goal was set in an equation in the user object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user object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Give statistics to the user about their exercises </a:t>
            </a:r>
          </a:p>
          <a:p>
            <a:pPr indent="-355600" lvl="1" marL="914400" rtl="0">
              <a:spcBef>
                <a:spcPts val="0"/>
              </a:spcBef>
              <a:buSzPts val="2000"/>
              <a:buAutoNum type="alphaLcPeriod"/>
            </a:pPr>
            <a:r>
              <a:rPr lang="en" sz="2000"/>
              <a:t>Through the use of an array that collected the users runtimes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Failed to Implement: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2622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The log feature 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Time constraints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Difficulty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 more concise and condensed program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Time constraints </a:t>
            </a:r>
          </a:p>
          <a:p>
            <a:pPr indent="-381000" lvl="1" marL="914400" rtl="0">
              <a:spcBef>
                <a:spcPts val="0"/>
              </a:spcBef>
              <a:buSzPts val="2400"/>
              <a:buAutoNum type="alphaLcPeriod"/>
            </a:pPr>
            <a:r>
              <a:rPr lang="en" sz="2400"/>
              <a:t>Beginner level programming skills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Weaknesses of Project: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Our code could have been more condense and have neater formatting.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did not add the log feature into our project 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It was difficult to code different portions of the code separately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