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908B-9C5C-44E4-B0F8-AFCA8C31DB8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0BE7-E5AA-41BD-AF87-13B7B88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755" y="5486400"/>
            <a:ext cx="3554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Most of the bigger noise came from the edges of the scanning window, while the real noise</a:t>
            </a:r>
            <a:br>
              <a:rPr lang="en-US" sz="1400" dirty="0" smtClean="0"/>
            </a:br>
            <a:r>
              <a:rPr lang="en-US" sz="1400" dirty="0" smtClean="0"/>
              <a:t>envelope is in the range of 10 to 40 </a:t>
            </a:r>
            <a:r>
              <a:rPr lang="en-US" sz="1400" dirty="0" err="1" smtClean="0"/>
              <a:t>nA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5" y="132733"/>
            <a:ext cx="3355444" cy="2373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714650"/>
            <a:ext cx="3355444" cy="2319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38" y="359549"/>
            <a:ext cx="2656964" cy="1893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9946" y="1841213"/>
            <a:ext cx="2846639" cy="2813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46585" y="517195"/>
            <a:ext cx="471681" cy="132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46585" y="2070666"/>
            <a:ext cx="649596" cy="5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266" y="2569128"/>
            <a:ext cx="2579570" cy="18649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6494" y="4596825"/>
            <a:ext cx="2846639" cy="696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83133" y="4217701"/>
            <a:ext cx="642011" cy="44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04166" y="2692158"/>
            <a:ext cx="620978" cy="18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6686291" y="2027403"/>
            <a:ext cx="1390219" cy="736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62699" y="1319658"/>
            <a:ext cx="37320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algorithm:</a:t>
            </a:r>
          </a:p>
          <a:p>
            <a:endParaRPr lang="en-US" dirty="0"/>
          </a:p>
          <a:p>
            <a:r>
              <a:rPr lang="en-US" sz="1600" dirty="0" smtClean="0"/>
              <a:t>Use the same voltage window of peak finding algorithm for noise level discovery</a:t>
            </a:r>
          </a:p>
          <a:p>
            <a:endParaRPr lang="en-US" sz="1600" dirty="0"/>
          </a:p>
          <a:p>
            <a:r>
              <a:rPr lang="en-US" sz="1600" dirty="0" smtClean="0"/>
              <a:t>Currently the peak height threshold is around 100 </a:t>
            </a:r>
            <a:r>
              <a:rPr lang="en-US" sz="1600" dirty="0" err="1" smtClean="0"/>
              <a:t>nA</a:t>
            </a:r>
            <a:r>
              <a:rPr lang="en-US" sz="1600" dirty="0" smtClean="0"/>
              <a:t> (experiment output-dependent) at defined signal-to-noise ratio of 3.</a:t>
            </a:r>
          </a:p>
        </p:txBody>
      </p:sp>
    </p:spTree>
    <p:extLst>
      <p:ext uri="{BB962C8B-B14F-4D97-AF65-F5344CB8AC3E}">
        <p14:creationId xmlns:p14="http://schemas.microsoft.com/office/powerpoint/2010/main" val="40683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aptitude</dc:creator>
  <cp:lastModifiedBy>aptitude</cp:lastModifiedBy>
  <cp:revision>2</cp:revision>
  <dcterms:created xsi:type="dcterms:W3CDTF">2022-06-14T20:20:58Z</dcterms:created>
  <dcterms:modified xsi:type="dcterms:W3CDTF">2022-06-14T20:25:06Z</dcterms:modified>
</cp:coreProperties>
</file>