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061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96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39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5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5284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741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3263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3624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77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53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51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86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18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712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1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1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096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081561-2CCB-4388-B16B-4034186BB65E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8D46D61-A344-4246-884A-0ED68C9952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1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Exploration kit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/>
              <a:t>TTT VIRTUAL EXPLORERS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680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kit containing several tools. It is programmed to be given a situation. When you give it a situation such as ‘injury’ it gives you all the tools inside that are going to be helpful in said situation. </a:t>
            </a:r>
          </a:p>
          <a:p>
            <a:r>
              <a:rPr lang="en-US" dirty="0" smtClean="0"/>
              <a:t>It can be used not only for exploration purposes but for any situation that the owner programs it to have.  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595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‘solve’ the challenge?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helpful 3D tools and is programmed to help astronauts with future space exploration projects.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9154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98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Exploration kit</vt:lpstr>
      <vt:lpstr>Description</vt:lpstr>
      <vt:lpstr>How does it ‘solve’ the challenge?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kit</dc:title>
  <dc:creator>Emi</dc:creator>
  <cp:lastModifiedBy>Emi</cp:lastModifiedBy>
  <cp:revision>2</cp:revision>
  <dcterms:created xsi:type="dcterms:W3CDTF">2021-10-02T19:05:26Z</dcterms:created>
  <dcterms:modified xsi:type="dcterms:W3CDTF">2021-10-02T19:22:31Z</dcterms:modified>
</cp:coreProperties>
</file>