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4"/>
  </p:notesMasterIdLst>
  <p:handoutMasterIdLst>
    <p:handoutMasterId r:id="rId15"/>
  </p:handoutMasterIdLst>
  <p:sldIdLst>
    <p:sldId id="257" r:id="rId3"/>
    <p:sldId id="265" r:id="rId4"/>
    <p:sldId id="258" r:id="rId5"/>
    <p:sldId id="260" r:id="rId6"/>
    <p:sldId id="264" r:id="rId7"/>
    <p:sldId id="266" r:id="rId8"/>
    <p:sldId id="267" r:id="rId9"/>
    <p:sldId id="261" r:id="rId10"/>
    <p:sldId id="263" r:id="rId11"/>
    <p:sldId id="268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91" d="100"/>
          <a:sy n="91" d="100"/>
        </p:scale>
        <p:origin x="-82" y="-42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102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147DE6-B2A3-46FA-8202-A8C58024688E}" type="doc">
      <dgm:prSet loTypeId="urn:microsoft.com/office/officeart/2005/8/layout/lProcess2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F48751D3-A823-4709-BD07-BB2DB454A03C}">
      <dgm:prSet phldrT="[Text]" custT="1"/>
      <dgm:spPr/>
      <dgm:t>
        <a:bodyPr/>
        <a:lstStyle/>
        <a:p>
          <a:r>
            <a:rPr lang="de-DE" sz="4800" dirty="0" smtClean="0"/>
            <a:t>TODO</a:t>
          </a:r>
          <a:endParaRPr lang="de-DE" sz="4800" dirty="0"/>
        </a:p>
      </dgm:t>
    </dgm:pt>
    <dgm:pt modelId="{4FEAED30-52A9-434E-B1A5-7CB2C041AE81}" type="parTrans" cxnId="{C4A969F4-A69A-4CCD-A383-C00E831361FC}">
      <dgm:prSet/>
      <dgm:spPr/>
      <dgm:t>
        <a:bodyPr/>
        <a:lstStyle/>
        <a:p>
          <a:endParaRPr lang="de-DE" sz="2400"/>
        </a:p>
      </dgm:t>
    </dgm:pt>
    <dgm:pt modelId="{F67DBB35-66C8-46FA-8A20-FE6145C5B9EB}" type="sibTrans" cxnId="{C4A969F4-A69A-4CCD-A383-C00E831361FC}">
      <dgm:prSet/>
      <dgm:spPr/>
      <dgm:t>
        <a:bodyPr/>
        <a:lstStyle/>
        <a:p>
          <a:endParaRPr lang="de-DE" sz="2400"/>
        </a:p>
      </dgm:t>
    </dgm:pt>
    <dgm:pt modelId="{5A17EB0B-8C7E-46D2-995D-558D74BF95FB}">
      <dgm:prSet phldrT="[Text]"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Die Idee</a:t>
          </a:r>
          <a:endParaRPr lang="de-DE" sz="1200" dirty="0">
            <a:solidFill>
              <a:schemeClr val="tx2"/>
            </a:solidFill>
          </a:endParaRPr>
        </a:p>
      </dgm:t>
    </dgm:pt>
    <dgm:pt modelId="{64AB5DD8-6313-4511-A19A-FB6F9B0C119F}" type="parTrans" cxnId="{715FB6A8-A127-48A5-9401-E3AEFCB981EB}">
      <dgm:prSet/>
      <dgm:spPr/>
      <dgm:t>
        <a:bodyPr/>
        <a:lstStyle/>
        <a:p>
          <a:endParaRPr lang="de-DE" sz="2400"/>
        </a:p>
      </dgm:t>
    </dgm:pt>
    <dgm:pt modelId="{C3C68178-4CEC-45A2-8341-844E9E1D1150}" type="sibTrans" cxnId="{715FB6A8-A127-48A5-9401-E3AEFCB981EB}">
      <dgm:prSet/>
      <dgm:spPr/>
      <dgm:t>
        <a:bodyPr/>
        <a:lstStyle/>
        <a:p>
          <a:endParaRPr lang="de-DE" sz="2400"/>
        </a:p>
      </dgm:t>
    </dgm:pt>
    <dgm:pt modelId="{5524ED45-04A4-49F1-AB0B-685FC48A616E}">
      <dgm:prSet phldrT="[Text]" custT="1"/>
      <dgm:spPr/>
      <dgm:t>
        <a:bodyPr/>
        <a:lstStyle/>
        <a:p>
          <a:r>
            <a:rPr lang="de-DE" sz="1200" dirty="0" err="1" smtClean="0">
              <a:solidFill>
                <a:schemeClr val="tx2"/>
              </a:solidFill>
            </a:rPr>
            <a:t>Manifesto</a:t>
          </a:r>
          <a:r>
            <a:rPr lang="de-DE" sz="1200" dirty="0" smtClean="0">
              <a:solidFill>
                <a:schemeClr val="tx2"/>
              </a:solidFill>
            </a:rPr>
            <a:t> </a:t>
          </a:r>
          <a:r>
            <a:rPr lang="de-DE" sz="1200" dirty="0" err="1" smtClean="0">
              <a:solidFill>
                <a:schemeClr val="tx2"/>
              </a:solidFill>
            </a:rPr>
            <a:t>for</a:t>
          </a:r>
          <a:r>
            <a:rPr lang="de-DE" sz="1200" dirty="0" smtClean="0">
              <a:solidFill>
                <a:schemeClr val="tx2"/>
              </a:solidFill>
            </a:rPr>
            <a:t> Agile Software Development</a:t>
          </a:r>
          <a:endParaRPr lang="de-DE" sz="1200" dirty="0">
            <a:solidFill>
              <a:schemeClr val="tx2"/>
            </a:solidFill>
          </a:endParaRPr>
        </a:p>
      </dgm:t>
    </dgm:pt>
    <dgm:pt modelId="{698F9DDF-834D-4EB3-B57D-47B6A889AD49}" type="parTrans" cxnId="{EC0D74FF-7229-4C43-830F-FBECF9FEEBD5}">
      <dgm:prSet/>
      <dgm:spPr/>
      <dgm:t>
        <a:bodyPr/>
        <a:lstStyle/>
        <a:p>
          <a:endParaRPr lang="de-DE" sz="2400"/>
        </a:p>
      </dgm:t>
    </dgm:pt>
    <dgm:pt modelId="{41F93D5E-0A25-4DCE-9EAD-8AAFB2EB0A58}" type="sibTrans" cxnId="{EC0D74FF-7229-4C43-830F-FBECF9FEEBD5}">
      <dgm:prSet/>
      <dgm:spPr/>
      <dgm:t>
        <a:bodyPr/>
        <a:lstStyle/>
        <a:p>
          <a:endParaRPr lang="de-DE" sz="2400"/>
        </a:p>
      </dgm:t>
    </dgm:pt>
    <dgm:pt modelId="{8344EAC6-512D-4BFD-9DEA-4D95684B0C36}">
      <dgm:prSet phldrT="[Text]" custT="1"/>
      <dgm:spPr/>
      <dgm:t>
        <a:bodyPr/>
        <a:lstStyle/>
        <a:p>
          <a:r>
            <a:rPr lang="de-DE" sz="4800" dirty="0" err="1" smtClean="0"/>
            <a:t>Doing</a:t>
          </a:r>
          <a:endParaRPr lang="de-DE" sz="4800" dirty="0"/>
        </a:p>
      </dgm:t>
    </dgm:pt>
    <dgm:pt modelId="{33AC6409-628D-4C6D-BBE4-5555D7566305}" type="parTrans" cxnId="{A0C03864-297D-42FB-9E9D-1C3717CDA137}">
      <dgm:prSet/>
      <dgm:spPr/>
      <dgm:t>
        <a:bodyPr/>
        <a:lstStyle/>
        <a:p>
          <a:endParaRPr lang="de-DE" sz="2400"/>
        </a:p>
      </dgm:t>
    </dgm:pt>
    <dgm:pt modelId="{1233429D-B0A0-44DB-9B39-96C160691A0B}" type="sibTrans" cxnId="{A0C03864-297D-42FB-9E9D-1C3717CDA137}">
      <dgm:prSet/>
      <dgm:spPr/>
      <dgm:t>
        <a:bodyPr/>
        <a:lstStyle/>
        <a:p>
          <a:endParaRPr lang="de-DE" sz="2400"/>
        </a:p>
      </dgm:t>
    </dgm:pt>
    <dgm:pt modelId="{57579BEB-A872-472F-BDC2-C9A296C9D13C}">
      <dgm:prSet phldrT="[Text]" custT="1"/>
      <dgm:spPr/>
      <dgm:t>
        <a:bodyPr/>
        <a:lstStyle/>
        <a:p>
          <a:r>
            <a:rPr lang="de-DE" sz="4800" dirty="0" err="1" smtClean="0"/>
            <a:t>Done</a:t>
          </a:r>
          <a:endParaRPr lang="de-DE" sz="4800" dirty="0"/>
        </a:p>
      </dgm:t>
    </dgm:pt>
    <dgm:pt modelId="{DB326D26-3401-4C7B-81BE-3374A83D4041}" type="parTrans" cxnId="{B02BB5EA-CAE0-4B3F-B1D0-2214ACEAAA96}">
      <dgm:prSet/>
      <dgm:spPr/>
      <dgm:t>
        <a:bodyPr/>
        <a:lstStyle/>
        <a:p>
          <a:endParaRPr lang="de-DE" sz="2400"/>
        </a:p>
      </dgm:t>
    </dgm:pt>
    <dgm:pt modelId="{EF9DFA0C-C365-437B-A2C3-28890E3220BB}" type="sibTrans" cxnId="{B02BB5EA-CAE0-4B3F-B1D0-2214ACEAAA96}">
      <dgm:prSet/>
      <dgm:spPr/>
      <dgm:t>
        <a:bodyPr/>
        <a:lstStyle/>
        <a:p>
          <a:endParaRPr lang="de-DE" sz="2400"/>
        </a:p>
      </dgm:t>
    </dgm:pt>
    <dgm:pt modelId="{D1F17C80-07D4-456C-AB48-BBA70E5175AC}">
      <dgm:prSet phldrT="[Text]"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Warum Agilität?</a:t>
          </a:r>
          <a:endParaRPr lang="de-DE" sz="1200" dirty="0">
            <a:solidFill>
              <a:schemeClr val="tx2"/>
            </a:solidFill>
          </a:endParaRPr>
        </a:p>
      </dgm:t>
    </dgm:pt>
    <dgm:pt modelId="{61CE62A5-1762-4971-A69C-777C5EA21A56}" type="parTrans" cxnId="{98107F11-1F34-4096-BBD9-5741341A58A7}">
      <dgm:prSet/>
      <dgm:spPr/>
      <dgm:t>
        <a:bodyPr/>
        <a:lstStyle/>
        <a:p>
          <a:endParaRPr lang="de-DE" sz="2400"/>
        </a:p>
      </dgm:t>
    </dgm:pt>
    <dgm:pt modelId="{E13A455E-4E2F-4E64-ADDA-6AA1C8E231A4}" type="sibTrans" cxnId="{98107F11-1F34-4096-BBD9-5741341A58A7}">
      <dgm:prSet/>
      <dgm:spPr/>
      <dgm:t>
        <a:bodyPr/>
        <a:lstStyle/>
        <a:p>
          <a:endParaRPr lang="de-DE" sz="2400"/>
        </a:p>
      </dgm:t>
    </dgm:pt>
    <dgm:pt modelId="{A9246698-2032-41B3-9894-DE8D18A4ECFB}">
      <dgm:prSet phldrT="[Text]" custT="1"/>
      <dgm:spPr/>
      <dgm:t>
        <a:bodyPr/>
        <a:lstStyle/>
        <a:p>
          <a:r>
            <a:rPr lang="de-DE" sz="1200" dirty="0" err="1" smtClean="0">
              <a:solidFill>
                <a:schemeClr val="tx2"/>
              </a:solidFill>
            </a:rPr>
            <a:t>Scrum</a:t>
          </a:r>
          <a:endParaRPr lang="de-DE" sz="1200" dirty="0">
            <a:solidFill>
              <a:schemeClr val="tx2"/>
            </a:solidFill>
          </a:endParaRPr>
        </a:p>
      </dgm:t>
    </dgm:pt>
    <dgm:pt modelId="{77F58B11-F4B8-4E7D-A6C9-BC4DB08A1DBD}" type="parTrans" cxnId="{6AABE9CF-55A4-4BCB-B222-A1536BE0D3C8}">
      <dgm:prSet/>
      <dgm:spPr/>
      <dgm:t>
        <a:bodyPr/>
        <a:lstStyle/>
        <a:p>
          <a:endParaRPr lang="de-DE" sz="2400"/>
        </a:p>
      </dgm:t>
    </dgm:pt>
    <dgm:pt modelId="{FD1DB9EF-36C1-4014-8AB0-E2DA99CF3FD2}" type="sibTrans" cxnId="{6AABE9CF-55A4-4BCB-B222-A1536BE0D3C8}">
      <dgm:prSet/>
      <dgm:spPr/>
      <dgm:t>
        <a:bodyPr/>
        <a:lstStyle/>
        <a:p>
          <a:endParaRPr lang="de-DE" sz="2400"/>
        </a:p>
      </dgm:t>
    </dgm:pt>
    <dgm:pt modelId="{D0108813-6138-41AB-98E7-D84C6D6D6BED}">
      <dgm:prSet phldrT="[Text]"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Test </a:t>
          </a:r>
          <a:r>
            <a:rPr lang="de-DE" sz="1200" dirty="0" err="1" smtClean="0">
              <a:solidFill>
                <a:schemeClr val="tx2"/>
              </a:solidFill>
            </a:rPr>
            <a:t>Driven</a:t>
          </a:r>
          <a:r>
            <a:rPr lang="de-DE" sz="1200" dirty="0" smtClean="0">
              <a:solidFill>
                <a:schemeClr val="tx2"/>
              </a:solidFill>
            </a:rPr>
            <a:t> Development</a:t>
          </a:r>
          <a:endParaRPr lang="de-DE" sz="1200" dirty="0">
            <a:solidFill>
              <a:schemeClr val="tx2"/>
            </a:solidFill>
          </a:endParaRPr>
        </a:p>
      </dgm:t>
    </dgm:pt>
    <dgm:pt modelId="{C16960E6-2F73-4FF7-B7D6-241D1BD8C241}" type="parTrans" cxnId="{667C2327-8D58-4F14-A014-10C2EBA35444}">
      <dgm:prSet/>
      <dgm:spPr/>
      <dgm:t>
        <a:bodyPr/>
        <a:lstStyle/>
        <a:p>
          <a:endParaRPr lang="de-DE" sz="2400"/>
        </a:p>
      </dgm:t>
    </dgm:pt>
    <dgm:pt modelId="{15A5FDA9-EBDC-4CA8-BD6C-1D29E8605A91}" type="sibTrans" cxnId="{667C2327-8D58-4F14-A014-10C2EBA35444}">
      <dgm:prSet/>
      <dgm:spPr/>
      <dgm:t>
        <a:bodyPr/>
        <a:lstStyle/>
        <a:p>
          <a:endParaRPr lang="de-DE" sz="2400"/>
        </a:p>
      </dgm:t>
    </dgm:pt>
    <dgm:pt modelId="{9546F254-2A6C-4297-9E1A-B8CCD2E42C18}">
      <dgm:prSet phldrT="[Text]"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Extreme </a:t>
          </a:r>
          <a:r>
            <a:rPr lang="de-DE" sz="1200" dirty="0" err="1" smtClean="0">
              <a:solidFill>
                <a:schemeClr val="tx2"/>
              </a:solidFill>
            </a:rPr>
            <a:t>Programming</a:t>
          </a:r>
          <a:endParaRPr lang="de-DE" sz="1200" dirty="0">
            <a:solidFill>
              <a:schemeClr val="tx2"/>
            </a:solidFill>
          </a:endParaRPr>
        </a:p>
      </dgm:t>
    </dgm:pt>
    <dgm:pt modelId="{8F3EAD93-5896-414C-9F70-CB0E8C02D1E6}" type="parTrans" cxnId="{30692B19-D7BD-4699-8D87-643EDFCB0B92}">
      <dgm:prSet/>
      <dgm:spPr/>
      <dgm:t>
        <a:bodyPr/>
        <a:lstStyle/>
        <a:p>
          <a:endParaRPr lang="de-DE" sz="2400"/>
        </a:p>
      </dgm:t>
    </dgm:pt>
    <dgm:pt modelId="{7255B694-A214-435B-9CC0-943A25A5825E}" type="sibTrans" cxnId="{30692B19-D7BD-4699-8D87-643EDFCB0B92}">
      <dgm:prSet/>
      <dgm:spPr/>
      <dgm:t>
        <a:bodyPr/>
        <a:lstStyle/>
        <a:p>
          <a:endParaRPr lang="de-DE" sz="2400"/>
        </a:p>
      </dgm:t>
    </dgm:pt>
    <dgm:pt modelId="{092F09D0-ADB9-45ED-880E-E0690022E957}">
      <dgm:prSet phldrT="[Text]"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Next </a:t>
          </a:r>
          <a:r>
            <a:rPr lang="de-DE" sz="1200" dirty="0" err="1" smtClean="0">
              <a:solidFill>
                <a:schemeClr val="tx2"/>
              </a:solidFill>
            </a:rPr>
            <a:t>Steps</a:t>
          </a:r>
          <a:endParaRPr lang="de-DE" sz="1200" dirty="0">
            <a:solidFill>
              <a:schemeClr val="tx2"/>
            </a:solidFill>
          </a:endParaRPr>
        </a:p>
      </dgm:t>
    </dgm:pt>
    <dgm:pt modelId="{05F1B958-6FAB-4AA0-8213-8535BB6565B1}" type="parTrans" cxnId="{392958BB-1C9E-4594-B9BA-11B4158366A3}">
      <dgm:prSet/>
      <dgm:spPr/>
      <dgm:t>
        <a:bodyPr/>
        <a:lstStyle/>
        <a:p>
          <a:endParaRPr lang="de-DE" sz="2400"/>
        </a:p>
      </dgm:t>
    </dgm:pt>
    <dgm:pt modelId="{F6B976B4-2431-4860-8939-547A0403F0CD}" type="sibTrans" cxnId="{392958BB-1C9E-4594-B9BA-11B4158366A3}">
      <dgm:prSet/>
      <dgm:spPr/>
      <dgm:t>
        <a:bodyPr/>
        <a:lstStyle/>
        <a:p>
          <a:endParaRPr lang="de-DE" sz="2400"/>
        </a:p>
      </dgm:t>
    </dgm:pt>
    <dgm:pt modelId="{E33938F9-7B24-413B-A335-B7EBD9BCE6E0}">
      <dgm:prSet phldrT="[Text]"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Vorschläge</a:t>
          </a:r>
          <a:endParaRPr lang="de-DE" sz="1200" dirty="0">
            <a:solidFill>
              <a:schemeClr val="tx2"/>
            </a:solidFill>
          </a:endParaRPr>
        </a:p>
      </dgm:t>
    </dgm:pt>
    <dgm:pt modelId="{E3C84D44-DE6F-4E87-98EB-BE5A1FCFE762}" type="parTrans" cxnId="{A82E0069-6108-49C1-8F68-F08A628160F0}">
      <dgm:prSet/>
      <dgm:spPr/>
      <dgm:t>
        <a:bodyPr/>
        <a:lstStyle/>
        <a:p>
          <a:endParaRPr lang="de-DE" sz="2400"/>
        </a:p>
      </dgm:t>
    </dgm:pt>
    <dgm:pt modelId="{5D08C7F6-004A-4290-89F5-0C679768DBA7}" type="sibTrans" cxnId="{A82E0069-6108-49C1-8F68-F08A628160F0}">
      <dgm:prSet/>
      <dgm:spPr/>
      <dgm:t>
        <a:bodyPr/>
        <a:lstStyle/>
        <a:p>
          <a:endParaRPr lang="de-DE" sz="2400"/>
        </a:p>
      </dgm:t>
    </dgm:pt>
    <dgm:pt modelId="{9740A6CA-5F8F-4951-B3C2-B1C37FBA4101}" type="pres">
      <dgm:prSet presAssocID="{07147DE6-B2A3-46FA-8202-A8C58024688E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08248F75-372F-41C3-AFB9-2BAF19F43CCE}" type="pres">
      <dgm:prSet presAssocID="{F48751D3-A823-4709-BD07-BB2DB454A03C}" presName="compNode" presStyleCnt="0"/>
      <dgm:spPr/>
    </dgm:pt>
    <dgm:pt modelId="{BE1D4305-3F61-46EA-A308-E932D9377B3B}" type="pres">
      <dgm:prSet presAssocID="{F48751D3-A823-4709-BD07-BB2DB454A03C}" presName="aNode" presStyleLbl="bgShp" presStyleIdx="0" presStyleCnt="3"/>
      <dgm:spPr/>
      <dgm:t>
        <a:bodyPr/>
        <a:lstStyle/>
        <a:p>
          <a:endParaRPr lang="de-DE"/>
        </a:p>
      </dgm:t>
    </dgm:pt>
    <dgm:pt modelId="{A0A5C40B-4762-4665-83DD-6B19201168C8}" type="pres">
      <dgm:prSet presAssocID="{F48751D3-A823-4709-BD07-BB2DB454A03C}" presName="textNode" presStyleLbl="bgShp" presStyleIdx="0" presStyleCnt="3"/>
      <dgm:spPr/>
      <dgm:t>
        <a:bodyPr/>
        <a:lstStyle/>
        <a:p>
          <a:endParaRPr lang="de-DE"/>
        </a:p>
      </dgm:t>
    </dgm:pt>
    <dgm:pt modelId="{3FA17AB8-F213-4061-B04B-C50E2F2D35CE}" type="pres">
      <dgm:prSet presAssocID="{F48751D3-A823-4709-BD07-BB2DB454A03C}" presName="compChildNode" presStyleCnt="0"/>
      <dgm:spPr/>
    </dgm:pt>
    <dgm:pt modelId="{48B4F9D2-DAAA-4267-A711-88B6839513F3}" type="pres">
      <dgm:prSet presAssocID="{F48751D3-A823-4709-BD07-BB2DB454A03C}" presName="theInnerList" presStyleCnt="0"/>
      <dgm:spPr/>
    </dgm:pt>
    <dgm:pt modelId="{384E23CE-1047-43DB-9B44-D4D2CE65EB07}" type="pres">
      <dgm:prSet presAssocID="{5A17EB0B-8C7E-46D2-995D-558D74BF95FB}" presName="child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23A8D27-6040-457F-BB2D-B2CFA834BAD1}" type="pres">
      <dgm:prSet presAssocID="{5A17EB0B-8C7E-46D2-995D-558D74BF95FB}" presName="aSpace2" presStyleCnt="0"/>
      <dgm:spPr/>
    </dgm:pt>
    <dgm:pt modelId="{65C663FB-28AF-43A3-A825-8209FFCD687A}" type="pres">
      <dgm:prSet presAssocID="{5524ED45-04A4-49F1-AB0B-685FC48A616E}" presName="child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4A86B0D-2D9D-4421-9044-B7D723775505}" type="pres">
      <dgm:prSet presAssocID="{5524ED45-04A4-49F1-AB0B-685FC48A616E}" presName="aSpace2" presStyleCnt="0"/>
      <dgm:spPr/>
    </dgm:pt>
    <dgm:pt modelId="{A0CCE33F-7A4D-41D8-8C14-A0FA2AD5AAD9}" type="pres">
      <dgm:prSet presAssocID="{D1F17C80-07D4-456C-AB48-BBA70E5175AC}" presName="child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1733F5B-77EE-4DA0-82E1-DADC1A685E56}" type="pres">
      <dgm:prSet presAssocID="{D1F17C80-07D4-456C-AB48-BBA70E5175AC}" presName="aSpace2" presStyleCnt="0"/>
      <dgm:spPr/>
    </dgm:pt>
    <dgm:pt modelId="{5AC04EC8-1F6E-41FA-8B7D-BBA1264EDC8B}" type="pres">
      <dgm:prSet presAssocID="{A9246698-2032-41B3-9894-DE8D18A4ECFB}" presName="child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B8A6885-D5B3-4217-9A9B-3C5CC1354BBD}" type="pres">
      <dgm:prSet presAssocID="{A9246698-2032-41B3-9894-DE8D18A4ECFB}" presName="aSpace2" presStyleCnt="0"/>
      <dgm:spPr/>
    </dgm:pt>
    <dgm:pt modelId="{97E565A0-BDC6-478B-B844-F3974095700B}" type="pres">
      <dgm:prSet presAssocID="{9546F254-2A6C-4297-9E1A-B8CCD2E42C18}" presName="child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212FCE8-3665-407B-B61C-97D671E77A1D}" type="pres">
      <dgm:prSet presAssocID="{9546F254-2A6C-4297-9E1A-B8CCD2E42C18}" presName="aSpace2" presStyleCnt="0"/>
      <dgm:spPr/>
    </dgm:pt>
    <dgm:pt modelId="{D18410D7-FDDB-46E0-8B21-5C20328CB65D}" type="pres">
      <dgm:prSet presAssocID="{D0108813-6138-41AB-98E7-D84C6D6D6BED}" presName="child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18E7177-0957-48C7-92E4-4C3A0877C1C4}" type="pres">
      <dgm:prSet presAssocID="{D0108813-6138-41AB-98E7-D84C6D6D6BED}" presName="aSpace2" presStyleCnt="0"/>
      <dgm:spPr/>
    </dgm:pt>
    <dgm:pt modelId="{EA1F0DDC-6C80-47F1-B319-DCFC207C41A9}" type="pres">
      <dgm:prSet presAssocID="{092F09D0-ADB9-45ED-880E-E0690022E957}" presName="child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A23C597-E085-4EA2-B0B1-3FEC1845C457}" type="pres">
      <dgm:prSet presAssocID="{092F09D0-ADB9-45ED-880E-E0690022E957}" presName="aSpace2" presStyleCnt="0"/>
      <dgm:spPr/>
    </dgm:pt>
    <dgm:pt modelId="{091A6035-73F8-477F-A01F-E835DB16BB79}" type="pres">
      <dgm:prSet presAssocID="{E33938F9-7B24-413B-A335-B7EBD9BCE6E0}" presName="child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0AF5974-DA90-4CA1-845C-BEF77733C3F6}" type="pres">
      <dgm:prSet presAssocID="{F48751D3-A823-4709-BD07-BB2DB454A03C}" presName="aSpace" presStyleCnt="0"/>
      <dgm:spPr/>
    </dgm:pt>
    <dgm:pt modelId="{48D06852-7316-4373-B2A2-4470490D9264}" type="pres">
      <dgm:prSet presAssocID="{8344EAC6-512D-4BFD-9DEA-4D95684B0C36}" presName="compNode" presStyleCnt="0"/>
      <dgm:spPr/>
    </dgm:pt>
    <dgm:pt modelId="{6B37411B-B394-469A-B234-BD3F9FBD921E}" type="pres">
      <dgm:prSet presAssocID="{8344EAC6-512D-4BFD-9DEA-4D95684B0C36}" presName="aNode" presStyleLbl="bgShp" presStyleIdx="1" presStyleCnt="3" custLinFactNeighborX="270" custLinFactNeighborY="-2086"/>
      <dgm:spPr/>
      <dgm:t>
        <a:bodyPr/>
        <a:lstStyle/>
        <a:p>
          <a:endParaRPr lang="de-DE"/>
        </a:p>
      </dgm:t>
    </dgm:pt>
    <dgm:pt modelId="{6E595A77-1B68-4A5B-A378-F8801098AA29}" type="pres">
      <dgm:prSet presAssocID="{8344EAC6-512D-4BFD-9DEA-4D95684B0C36}" presName="textNode" presStyleLbl="bgShp" presStyleIdx="1" presStyleCnt="3"/>
      <dgm:spPr/>
      <dgm:t>
        <a:bodyPr/>
        <a:lstStyle/>
        <a:p>
          <a:endParaRPr lang="de-DE"/>
        </a:p>
      </dgm:t>
    </dgm:pt>
    <dgm:pt modelId="{2DEAA262-586F-4F74-964B-32E0A1E13080}" type="pres">
      <dgm:prSet presAssocID="{8344EAC6-512D-4BFD-9DEA-4D95684B0C36}" presName="compChildNode" presStyleCnt="0"/>
      <dgm:spPr/>
    </dgm:pt>
    <dgm:pt modelId="{428CF4F3-2E5C-427A-94B5-57B23B0E6AE5}" type="pres">
      <dgm:prSet presAssocID="{8344EAC6-512D-4BFD-9DEA-4D95684B0C36}" presName="theInnerList" presStyleCnt="0"/>
      <dgm:spPr/>
    </dgm:pt>
    <dgm:pt modelId="{F30273E6-A884-47C6-B9D9-330FBC49FDEC}" type="pres">
      <dgm:prSet presAssocID="{8344EAC6-512D-4BFD-9DEA-4D95684B0C36}" presName="aSpace" presStyleCnt="0"/>
      <dgm:spPr/>
    </dgm:pt>
    <dgm:pt modelId="{9C00F72C-8479-4D6E-958A-195913CCFCB9}" type="pres">
      <dgm:prSet presAssocID="{57579BEB-A872-472F-BDC2-C9A296C9D13C}" presName="compNode" presStyleCnt="0"/>
      <dgm:spPr/>
    </dgm:pt>
    <dgm:pt modelId="{752424D1-95E3-44A7-B1FD-351866DB2C54}" type="pres">
      <dgm:prSet presAssocID="{57579BEB-A872-472F-BDC2-C9A296C9D13C}" presName="aNode" presStyleLbl="bgShp" presStyleIdx="2" presStyleCnt="3"/>
      <dgm:spPr/>
      <dgm:t>
        <a:bodyPr/>
        <a:lstStyle/>
        <a:p>
          <a:endParaRPr lang="de-DE"/>
        </a:p>
      </dgm:t>
    </dgm:pt>
    <dgm:pt modelId="{A429DC84-F627-42C6-AAC0-A803F8EB8DB3}" type="pres">
      <dgm:prSet presAssocID="{57579BEB-A872-472F-BDC2-C9A296C9D13C}" presName="textNode" presStyleLbl="bgShp" presStyleIdx="2" presStyleCnt="3"/>
      <dgm:spPr/>
      <dgm:t>
        <a:bodyPr/>
        <a:lstStyle/>
        <a:p>
          <a:endParaRPr lang="de-DE"/>
        </a:p>
      </dgm:t>
    </dgm:pt>
    <dgm:pt modelId="{6B95CF8A-1B82-4BE2-9F03-B21370B643FC}" type="pres">
      <dgm:prSet presAssocID="{57579BEB-A872-472F-BDC2-C9A296C9D13C}" presName="compChildNode" presStyleCnt="0"/>
      <dgm:spPr/>
    </dgm:pt>
    <dgm:pt modelId="{A280A44A-834D-4B46-9575-ED0EE317E865}" type="pres">
      <dgm:prSet presAssocID="{57579BEB-A872-472F-BDC2-C9A296C9D13C}" presName="theInnerList" presStyleCnt="0"/>
      <dgm:spPr/>
    </dgm:pt>
  </dgm:ptLst>
  <dgm:cxnLst>
    <dgm:cxn modelId="{F89E3BD5-86B2-4FAC-B76A-894E15F6B563}" type="presOf" srcId="{092F09D0-ADB9-45ED-880E-E0690022E957}" destId="{EA1F0DDC-6C80-47F1-B319-DCFC207C41A9}" srcOrd="0" destOrd="0" presId="urn:microsoft.com/office/officeart/2005/8/layout/lProcess2"/>
    <dgm:cxn modelId="{98107F11-1F34-4096-BBD9-5741341A58A7}" srcId="{F48751D3-A823-4709-BD07-BB2DB454A03C}" destId="{D1F17C80-07D4-456C-AB48-BBA70E5175AC}" srcOrd="2" destOrd="0" parTransId="{61CE62A5-1762-4971-A69C-777C5EA21A56}" sibTransId="{E13A455E-4E2F-4E64-ADDA-6AA1C8E231A4}"/>
    <dgm:cxn modelId="{30692B19-D7BD-4699-8D87-643EDFCB0B92}" srcId="{F48751D3-A823-4709-BD07-BB2DB454A03C}" destId="{9546F254-2A6C-4297-9E1A-B8CCD2E42C18}" srcOrd="4" destOrd="0" parTransId="{8F3EAD93-5896-414C-9F70-CB0E8C02D1E6}" sibTransId="{7255B694-A214-435B-9CC0-943A25A5825E}"/>
    <dgm:cxn modelId="{0CFB28F7-7F0D-428A-A639-6D66AEBC4338}" type="presOf" srcId="{57579BEB-A872-472F-BDC2-C9A296C9D13C}" destId="{A429DC84-F627-42C6-AAC0-A803F8EB8DB3}" srcOrd="1" destOrd="0" presId="urn:microsoft.com/office/officeart/2005/8/layout/lProcess2"/>
    <dgm:cxn modelId="{90770491-34EB-4074-BDB7-D96F3EEC0927}" type="presOf" srcId="{57579BEB-A872-472F-BDC2-C9A296C9D13C}" destId="{752424D1-95E3-44A7-B1FD-351866DB2C54}" srcOrd="0" destOrd="0" presId="urn:microsoft.com/office/officeart/2005/8/layout/lProcess2"/>
    <dgm:cxn modelId="{A0C03864-297D-42FB-9E9D-1C3717CDA137}" srcId="{07147DE6-B2A3-46FA-8202-A8C58024688E}" destId="{8344EAC6-512D-4BFD-9DEA-4D95684B0C36}" srcOrd="1" destOrd="0" parTransId="{33AC6409-628D-4C6D-BBE4-5555D7566305}" sibTransId="{1233429D-B0A0-44DB-9B39-96C160691A0B}"/>
    <dgm:cxn modelId="{EC0D74FF-7229-4C43-830F-FBECF9FEEBD5}" srcId="{F48751D3-A823-4709-BD07-BB2DB454A03C}" destId="{5524ED45-04A4-49F1-AB0B-685FC48A616E}" srcOrd="1" destOrd="0" parTransId="{698F9DDF-834D-4EB3-B57D-47B6A889AD49}" sibTransId="{41F93D5E-0A25-4DCE-9EAD-8AAFB2EB0A58}"/>
    <dgm:cxn modelId="{C7925310-890B-43BF-B714-113ACE5E5590}" type="presOf" srcId="{E33938F9-7B24-413B-A335-B7EBD9BCE6E0}" destId="{091A6035-73F8-477F-A01F-E835DB16BB79}" srcOrd="0" destOrd="0" presId="urn:microsoft.com/office/officeart/2005/8/layout/lProcess2"/>
    <dgm:cxn modelId="{392958BB-1C9E-4594-B9BA-11B4158366A3}" srcId="{F48751D3-A823-4709-BD07-BB2DB454A03C}" destId="{092F09D0-ADB9-45ED-880E-E0690022E957}" srcOrd="6" destOrd="0" parTransId="{05F1B958-6FAB-4AA0-8213-8535BB6565B1}" sibTransId="{F6B976B4-2431-4860-8939-547A0403F0CD}"/>
    <dgm:cxn modelId="{C4A969F4-A69A-4CCD-A383-C00E831361FC}" srcId="{07147DE6-B2A3-46FA-8202-A8C58024688E}" destId="{F48751D3-A823-4709-BD07-BB2DB454A03C}" srcOrd="0" destOrd="0" parTransId="{4FEAED30-52A9-434E-B1A5-7CB2C041AE81}" sibTransId="{F67DBB35-66C8-46FA-8A20-FE6145C5B9EB}"/>
    <dgm:cxn modelId="{667C2327-8D58-4F14-A014-10C2EBA35444}" srcId="{F48751D3-A823-4709-BD07-BB2DB454A03C}" destId="{D0108813-6138-41AB-98E7-D84C6D6D6BED}" srcOrd="5" destOrd="0" parTransId="{C16960E6-2F73-4FF7-B7D6-241D1BD8C241}" sibTransId="{15A5FDA9-EBDC-4CA8-BD6C-1D29E8605A91}"/>
    <dgm:cxn modelId="{1EB59EAF-A04C-4D7B-90B0-8C69488A1986}" type="presOf" srcId="{5A17EB0B-8C7E-46D2-995D-558D74BF95FB}" destId="{384E23CE-1047-43DB-9B44-D4D2CE65EB07}" srcOrd="0" destOrd="0" presId="urn:microsoft.com/office/officeart/2005/8/layout/lProcess2"/>
    <dgm:cxn modelId="{48BA46E9-EA59-48F8-A8B7-DD16C4BB2923}" type="presOf" srcId="{8344EAC6-512D-4BFD-9DEA-4D95684B0C36}" destId="{6E595A77-1B68-4A5B-A378-F8801098AA29}" srcOrd="1" destOrd="0" presId="urn:microsoft.com/office/officeart/2005/8/layout/lProcess2"/>
    <dgm:cxn modelId="{329A5E51-127A-4986-899F-C9748A5DB9A1}" type="presOf" srcId="{9546F254-2A6C-4297-9E1A-B8CCD2E42C18}" destId="{97E565A0-BDC6-478B-B844-F3974095700B}" srcOrd="0" destOrd="0" presId="urn:microsoft.com/office/officeart/2005/8/layout/lProcess2"/>
    <dgm:cxn modelId="{A4193B30-2D4D-46C3-A0EB-D81703AEB0F7}" type="presOf" srcId="{F48751D3-A823-4709-BD07-BB2DB454A03C}" destId="{A0A5C40B-4762-4665-83DD-6B19201168C8}" srcOrd="1" destOrd="0" presId="urn:microsoft.com/office/officeart/2005/8/layout/lProcess2"/>
    <dgm:cxn modelId="{B02BB5EA-CAE0-4B3F-B1D0-2214ACEAAA96}" srcId="{07147DE6-B2A3-46FA-8202-A8C58024688E}" destId="{57579BEB-A872-472F-BDC2-C9A296C9D13C}" srcOrd="2" destOrd="0" parTransId="{DB326D26-3401-4C7B-81BE-3374A83D4041}" sibTransId="{EF9DFA0C-C365-437B-A2C3-28890E3220BB}"/>
    <dgm:cxn modelId="{3A752158-E619-453B-8F03-03654CC0C7F2}" type="presOf" srcId="{07147DE6-B2A3-46FA-8202-A8C58024688E}" destId="{9740A6CA-5F8F-4951-B3C2-B1C37FBA4101}" srcOrd="0" destOrd="0" presId="urn:microsoft.com/office/officeart/2005/8/layout/lProcess2"/>
    <dgm:cxn modelId="{A82E0069-6108-49C1-8F68-F08A628160F0}" srcId="{F48751D3-A823-4709-BD07-BB2DB454A03C}" destId="{E33938F9-7B24-413B-A335-B7EBD9BCE6E0}" srcOrd="7" destOrd="0" parTransId="{E3C84D44-DE6F-4E87-98EB-BE5A1FCFE762}" sibTransId="{5D08C7F6-004A-4290-89F5-0C679768DBA7}"/>
    <dgm:cxn modelId="{94ADC12D-49CA-43E0-8C67-3763EE1D1E1C}" type="presOf" srcId="{A9246698-2032-41B3-9894-DE8D18A4ECFB}" destId="{5AC04EC8-1F6E-41FA-8B7D-BBA1264EDC8B}" srcOrd="0" destOrd="0" presId="urn:microsoft.com/office/officeart/2005/8/layout/lProcess2"/>
    <dgm:cxn modelId="{C47060C4-7FF4-4214-970E-839F7D3BAB18}" type="presOf" srcId="{F48751D3-A823-4709-BD07-BB2DB454A03C}" destId="{BE1D4305-3F61-46EA-A308-E932D9377B3B}" srcOrd="0" destOrd="0" presId="urn:microsoft.com/office/officeart/2005/8/layout/lProcess2"/>
    <dgm:cxn modelId="{0519C55C-90C2-4BCA-86C3-3AA17EA3B945}" type="presOf" srcId="{D1F17C80-07D4-456C-AB48-BBA70E5175AC}" destId="{A0CCE33F-7A4D-41D8-8C14-A0FA2AD5AAD9}" srcOrd="0" destOrd="0" presId="urn:microsoft.com/office/officeart/2005/8/layout/lProcess2"/>
    <dgm:cxn modelId="{6AABE9CF-55A4-4BCB-B222-A1536BE0D3C8}" srcId="{F48751D3-A823-4709-BD07-BB2DB454A03C}" destId="{A9246698-2032-41B3-9894-DE8D18A4ECFB}" srcOrd="3" destOrd="0" parTransId="{77F58B11-F4B8-4E7D-A6C9-BC4DB08A1DBD}" sibTransId="{FD1DB9EF-36C1-4014-8AB0-E2DA99CF3FD2}"/>
    <dgm:cxn modelId="{265126F1-6407-4E23-BD93-5E0E8790DC2F}" type="presOf" srcId="{D0108813-6138-41AB-98E7-D84C6D6D6BED}" destId="{D18410D7-FDDB-46E0-8B21-5C20328CB65D}" srcOrd="0" destOrd="0" presId="urn:microsoft.com/office/officeart/2005/8/layout/lProcess2"/>
    <dgm:cxn modelId="{715FB6A8-A127-48A5-9401-E3AEFCB981EB}" srcId="{F48751D3-A823-4709-BD07-BB2DB454A03C}" destId="{5A17EB0B-8C7E-46D2-995D-558D74BF95FB}" srcOrd="0" destOrd="0" parTransId="{64AB5DD8-6313-4511-A19A-FB6F9B0C119F}" sibTransId="{C3C68178-4CEC-45A2-8341-844E9E1D1150}"/>
    <dgm:cxn modelId="{F3EF5466-8F95-4157-A064-F7357C970332}" type="presOf" srcId="{5524ED45-04A4-49F1-AB0B-685FC48A616E}" destId="{65C663FB-28AF-43A3-A825-8209FFCD687A}" srcOrd="0" destOrd="0" presId="urn:microsoft.com/office/officeart/2005/8/layout/lProcess2"/>
    <dgm:cxn modelId="{F1436D56-2657-442B-9F72-3F54B280A6F7}" type="presOf" srcId="{8344EAC6-512D-4BFD-9DEA-4D95684B0C36}" destId="{6B37411B-B394-469A-B234-BD3F9FBD921E}" srcOrd="0" destOrd="0" presId="urn:microsoft.com/office/officeart/2005/8/layout/lProcess2"/>
    <dgm:cxn modelId="{505C659F-F705-42DB-84C1-AC6AE939EA57}" type="presParOf" srcId="{9740A6CA-5F8F-4951-B3C2-B1C37FBA4101}" destId="{08248F75-372F-41C3-AFB9-2BAF19F43CCE}" srcOrd="0" destOrd="0" presId="urn:microsoft.com/office/officeart/2005/8/layout/lProcess2"/>
    <dgm:cxn modelId="{D34F893D-83EB-4217-8E4E-8251CED361CE}" type="presParOf" srcId="{08248F75-372F-41C3-AFB9-2BAF19F43CCE}" destId="{BE1D4305-3F61-46EA-A308-E932D9377B3B}" srcOrd="0" destOrd="0" presId="urn:microsoft.com/office/officeart/2005/8/layout/lProcess2"/>
    <dgm:cxn modelId="{1E08444B-E99F-49A9-B1A7-0937C41C352A}" type="presParOf" srcId="{08248F75-372F-41C3-AFB9-2BAF19F43CCE}" destId="{A0A5C40B-4762-4665-83DD-6B19201168C8}" srcOrd="1" destOrd="0" presId="urn:microsoft.com/office/officeart/2005/8/layout/lProcess2"/>
    <dgm:cxn modelId="{E20890B4-37F4-42EE-9960-2CAE2F2B05B5}" type="presParOf" srcId="{08248F75-372F-41C3-AFB9-2BAF19F43CCE}" destId="{3FA17AB8-F213-4061-B04B-C50E2F2D35CE}" srcOrd="2" destOrd="0" presId="urn:microsoft.com/office/officeart/2005/8/layout/lProcess2"/>
    <dgm:cxn modelId="{1E9F27B9-E94C-48AA-94D4-6925902B43D1}" type="presParOf" srcId="{3FA17AB8-F213-4061-B04B-C50E2F2D35CE}" destId="{48B4F9D2-DAAA-4267-A711-88B6839513F3}" srcOrd="0" destOrd="0" presId="urn:microsoft.com/office/officeart/2005/8/layout/lProcess2"/>
    <dgm:cxn modelId="{BCCC9BC9-67CE-4604-8150-9898897DD0E6}" type="presParOf" srcId="{48B4F9D2-DAAA-4267-A711-88B6839513F3}" destId="{384E23CE-1047-43DB-9B44-D4D2CE65EB07}" srcOrd="0" destOrd="0" presId="urn:microsoft.com/office/officeart/2005/8/layout/lProcess2"/>
    <dgm:cxn modelId="{A82EA182-090C-41F9-B444-DE172C0F7CF6}" type="presParOf" srcId="{48B4F9D2-DAAA-4267-A711-88B6839513F3}" destId="{C23A8D27-6040-457F-BB2D-B2CFA834BAD1}" srcOrd="1" destOrd="0" presId="urn:microsoft.com/office/officeart/2005/8/layout/lProcess2"/>
    <dgm:cxn modelId="{6696D26E-1A0C-431B-9EE4-3A854905FC88}" type="presParOf" srcId="{48B4F9D2-DAAA-4267-A711-88B6839513F3}" destId="{65C663FB-28AF-43A3-A825-8209FFCD687A}" srcOrd="2" destOrd="0" presId="urn:microsoft.com/office/officeart/2005/8/layout/lProcess2"/>
    <dgm:cxn modelId="{559919E4-960A-4E73-B7A0-00522C6A92A5}" type="presParOf" srcId="{48B4F9D2-DAAA-4267-A711-88B6839513F3}" destId="{14A86B0D-2D9D-4421-9044-B7D723775505}" srcOrd="3" destOrd="0" presId="urn:microsoft.com/office/officeart/2005/8/layout/lProcess2"/>
    <dgm:cxn modelId="{6AFD058B-FD03-4ADF-BCC7-833A62CAB380}" type="presParOf" srcId="{48B4F9D2-DAAA-4267-A711-88B6839513F3}" destId="{A0CCE33F-7A4D-41D8-8C14-A0FA2AD5AAD9}" srcOrd="4" destOrd="0" presId="urn:microsoft.com/office/officeart/2005/8/layout/lProcess2"/>
    <dgm:cxn modelId="{D0D714F6-6BAE-43F3-B6CE-B269C58B0276}" type="presParOf" srcId="{48B4F9D2-DAAA-4267-A711-88B6839513F3}" destId="{21733F5B-77EE-4DA0-82E1-DADC1A685E56}" srcOrd="5" destOrd="0" presId="urn:microsoft.com/office/officeart/2005/8/layout/lProcess2"/>
    <dgm:cxn modelId="{5029C2F1-A50C-41F8-9E06-37C9A885C127}" type="presParOf" srcId="{48B4F9D2-DAAA-4267-A711-88B6839513F3}" destId="{5AC04EC8-1F6E-41FA-8B7D-BBA1264EDC8B}" srcOrd="6" destOrd="0" presId="urn:microsoft.com/office/officeart/2005/8/layout/lProcess2"/>
    <dgm:cxn modelId="{B307B92A-EE8A-4A8F-AAB4-BDD68611184A}" type="presParOf" srcId="{48B4F9D2-DAAA-4267-A711-88B6839513F3}" destId="{7B8A6885-D5B3-4217-9A9B-3C5CC1354BBD}" srcOrd="7" destOrd="0" presId="urn:microsoft.com/office/officeart/2005/8/layout/lProcess2"/>
    <dgm:cxn modelId="{0184C9A3-3532-42E0-9A3C-9297882E2213}" type="presParOf" srcId="{48B4F9D2-DAAA-4267-A711-88B6839513F3}" destId="{97E565A0-BDC6-478B-B844-F3974095700B}" srcOrd="8" destOrd="0" presId="urn:microsoft.com/office/officeart/2005/8/layout/lProcess2"/>
    <dgm:cxn modelId="{BC27C5D3-4733-48A3-AAFD-D713A4762A06}" type="presParOf" srcId="{48B4F9D2-DAAA-4267-A711-88B6839513F3}" destId="{8212FCE8-3665-407B-B61C-97D671E77A1D}" srcOrd="9" destOrd="0" presId="urn:microsoft.com/office/officeart/2005/8/layout/lProcess2"/>
    <dgm:cxn modelId="{FEDDECF0-979E-440F-A630-0537C5086D37}" type="presParOf" srcId="{48B4F9D2-DAAA-4267-A711-88B6839513F3}" destId="{D18410D7-FDDB-46E0-8B21-5C20328CB65D}" srcOrd="10" destOrd="0" presId="urn:microsoft.com/office/officeart/2005/8/layout/lProcess2"/>
    <dgm:cxn modelId="{9CC829A2-F609-444F-BB7C-514F62C23D94}" type="presParOf" srcId="{48B4F9D2-DAAA-4267-A711-88B6839513F3}" destId="{818E7177-0957-48C7-92E4-4C3A0877C1C4}" srcOrd="11" destOrd="0" presId="urn:microsoft.com/office/officeart/2005/8/layout/lProcess2"/>
    <dgm:cxn modelId="{A749D300-EAD8-4183-B776-0F159493CFBA}" type="presParOf" srcId="{48B4F9D2-DAAA-4267-A711-88B6839513F3}" destId="{EA1F0DDC-6C80-47F1-B319-DCFC207C41A9}" srcOrd="12" destOrd="0" presId="urn:microsoft.com/office/officeart/2005/8/layout/lProcess2"/>
    <dgm:cxn modelId="{E7F6F05B-25A0-448F-B473-E5AAE411D782}" type="presParOf" srcId="{48B4F9D2-DAAA-4267-A711-88B6839513F3}" destId="{1A23C597-E085-4EA2-B0B1-3FEC1845C457}" srcOrd="13" destOrd="0" presId="urn:microsoft.com/office/officeart/2005/8/layout/lProcess2"/>
    <dgm:cxn modelId="{C8877B5E-29C4-49A5-AAE6-792888FBDC2F}" type="presParOf" srcId="{48B4F9D2-DAAA-4267-A711-88B6839513F3}" destId="{091A6035-73F8-477F-A01F-E835DB16BB79}" srcOrd="14" destOrd="0" presId="urn:microsoft.com/office/officeart/2005/8/layout/lProcess2"/>
    <dgm:cxn modelId="{69FF7663-2FC3-44E0-BE2D-EF68A4444CB9}" type="presParOf" srcId="{9740A6CA-5F8F-4951-B3C2-B1C37FBA4101}" destId="{40AF5974-DA90-4CA1-845C-BEF77733C3F6}" srcOrd="1" destOrd="0" presId="urn:microsoft.com/office/officeart/2005/8/layout/lProcess2"/>
    <dgm:cxn modelId="{DD602CCF-FA54-4425-9AB3-0DF4AC5256C9}" type="presParOf" srcId="{9740A6CA-5F8F-4951-B3C2-B1C37FBA4101}" destId="{48D06852-7316-4373-B2A2-4470490D9264}" srcOrd="2" destOrd="0" presId="urn:microsoft.com/office/officeart/2005/8/layout/lProcess2"/>
    <dgm:cxn modelId="{7907B3F0-EBC8-4BB9-9BF9-B26327546D97}" type="presParOf" srcId="{48D06852-7316-4373-B2A2-4470490D9264}" destId="{6B37411B-B394-469A-B234-BD3F9FBD921E}" srcOrd="0" destOrd="0" presId="urn:microsoft.com/office/officeart/2005/8/layout/lProcess2"/>
    <dgm:cxn modelId="{5CD8C552-6307-4DE4-9F2B-ECDE8E50FB18}" type="presParOf" srcId="{48D06852-7316-4373-B2A2-4470490D9264}" destId="{6E595A77-1B68-4A5B-A378-F8801098AA29}" srcOrd="1" destOrd="0" presId="urn:microsoft.com/office/officeart/2005/8/layout/lProcess2"/>
    <dgm:cxn modelId="{FF0D1F49-5CB4-49F8-ACB0-2D3A2A174255}" type="presParOf" srcId="{48D06852-7316-4373-B2A2-4470490D9264}" destId="{2DEAA262-586F-4F74-964B-32E0A1E13080}" srcOrd="2" destOrd="0" presId="urn:microsoft.com/office/officeart/2005/8/layout/lProcess2"/>
    <dgm:cxn modelId="{9E2B6720-834D-41BB-A41E-67D614F1DCF3}" type="presParOf" srcId="{2DEAA262-586F-4F74-964B-32E0A1E13080}" destId="{428CF4F3-2E5C-427A-94B5-57B23B0E6AE5}" srcOrd="0" destOrd="0" presId="urn:microsoft.com/office/officeart/2005/8/layout/lProcess2"/>
    <dgm:cxn modelId="{5883CCFB-F4AE-4659-B3B4-07EEC5F9BB2B}" type="presParOf" srcId="{9740A6CA-5F8F-4951-B3C2-B1C37FBA4101}" destId="{F30273E6-A884-47C6-B9D9-330FBC49FDEC}" srcOrd="3" destOrd="0" presId="urn:microsoft.com/office/officeart/2005/8/layout/lProcess2"/>
    <dgm:cxn modelId="{34377E13-AEF4-4562-ACD4-A3591B63350D}" type="presParOf" srcId="{9740A6CA-5F8F-4951-B3C2-B1C37FBA4101}" destId="{9C00F72C-8479-4D6E-958A-195913CCFCB9}" srcOrd="4" destOrd="0" presId="urn:microsoft.com/office/officeart/2005/8/layout/lProcess2"/>
    <dgm:cxn modelId="{22DC4B19-EB71-47B0-A892-3B66417E9571}" type="presParOf" srcId="{9C00F72C-8479-4D6E-958A-195913CCFCB9}" destId="{752424D1-95E3-44A7-B1FD-351866DB2C54}" srcOrd="0" destOrd="0" presId="urn:microsoft.com/office/officeart/2005/8/layout/lProcess2"/>
    <dgm:cxn modelId="{07176F22-AB19-48B1-AE49-5F2B974933E8}" type="presParOf" srcId="{9C00F72C-8479-4D6E-958A-195913CCFCB9}" destId="{A429DC84-F627-42C6-AAC0-A803F8EB8DB3}" srcOrd="1" destOrd="0" presId="urn:microsoft.com/office/officeart/2005/8/layout/lProcess2"/>
    <dgm:cxn modelId="{C4D42EDA-4C7A-42F0-BFB6-5A1DCEF05B42}" type="presParOf" srcId="{9C00F72C-8479-4D6E-958A-195913CCFCB9}" destId="{6B95CF8A-1B82-4BE2-9F03-B21370B643FC}" srcOrd="2" destOrd="0" presId="urn:microsoft.com/office/officeart/2005/8/layout/lProcess2"/>
    <dgm:cxn modelId="{32BC1965-3DF4-4259-B7DF-2FF29E038B09}" type="presParOf" srcId="{6B95CF8A-1B82-4BE2-9F03-B21370B643FC}" destId="{A280A44A-834D-4B46-9575-ED0EE317E865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7147DE6-B2A3-46FA-8202-A8C58024688E}" type="doc">
      <dgm:prSet loTypeId="urn:microsoft.com/office/officeart/2005/8/layout/lProcess2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F48751D3-A823-4709-BD07-BB2DB454A03C}">
      <dgm:prSet phldrT="[Text]" custT="1"/>
      <dgm:spPr/>
      <dgm:t>
        <a:bodyPr/>
        <a:lstStyle/>
        <a:p>
          <a:r>
            <a:rPr lang="de-DE" sz="4800" dirty="0" smtClean="0"/>
            <a:t>TODO</a:t>
          </a:r>
          <a:endParaRPr lang="de-DE" sz="4800" dirty="0"/>
        </a:p>
      </dgm:t>
    </dgm:pt>
    <dgm:pt modelId="{4FEAED30-52A9-434E-B1A5-7CB2C041AE81}" type="parTrans" cxnId="{C4A969F4-A69A-4CCD-A383-C00E831361FC}">
      <dgm:prSet/>
      <dgm:spPr/>
      <dgm:t>
        <a:bodyPr/>
        <a:lstStyle/>
        <a:p>
          <a:endParaRPr lang="de-DE" sz="2400"/>
        </a:p>
      </dgm:t>
    </dgm:pt>
    <dgm:pt modelId="{F67DBB35-66C8-46FA-8A20-FE6145C5B9EB}" type="sibTrans" cxnId="{C4A969F4-A69A-4CCD-A383-C00E831361FC}">
      <dgm:prSet/>
      <dgm:spPr/>
      <dgm:t>
        <a:bodyPr/>
        <a:lstStyle/>
        <a:p>
          <a:endParaRPr lang="de-DE" sz="2400"/>
        </a:p>
      </dgm:t>
    </dgm:pt>
    <dgm:pt modelId="{8344EAC6-512D-4BFD-9DEA-4D95684B0C36}">
      <dgm:prSet phldrT="[Text]" custT="1"/>
      <dgm:spPr/>
      <dgm:t>
        <a:bodyPr/>
        <a:lstStyle/>
        <a:p>
          <a:r>
            <a:rPr lang="de-DE" sz="4800" dirty="0" err="1" smtClean="0"/>
            <a:t>Doing</a:t>
          </a:r>
          <a:endParaRPr lang="de-DE" sz="4800" dirty="0"/>
        </a:p>
      </dgm:t>
    </dgm:pt>
    <dgm:pt modelId="{33AC6409-628D-4C6D-BBE4-5555D7566305}" type="parTrans" cxnId="{A0C03864-297D-42FB-9E9D-1C3717CDA137}">
      <dgm:prSet/>
      <dgm:spPr/>
      <dgm:t>
        <a:bodyPr/>
        <a:lstStyle/>
        <a:p>
          <a:endParaRPr lang="de-DE" sz="2400"/>
        </a:p>
      </dgm:t>
    </dgm:pt>
    <dgm:pt modelId="{1233429D-B0A0-44DB-9B39-96C160691A0B}" type="sibTrans" cxnId="{A0C03864-297D-42FB-9E9D-1C3717CDA137}">
      <dgm:prSet/>
      <dgm:spPr/>
      <dgm:t>
        <a:bodyPr/>
        <a:lstStyle/>
        <a:p>
          <a:endParaRPr lang="de-DE" sz="2400"/>
        </a:p>
      </dgm:t>
    </dgm:pt>
    <dgm:pt modelId="{57579BEB-A872-472F-BDC2-C9A296C9D13C}">
      <dgm:prSet phldrT="[Text]" custT="1"/>
      <dgm:spPr/>
      <dgm:t>
        <a:bodyPr/>
        <a:lstStyle/>
        <a:p>
          <a:r>
            <a:rPr lang="de-DE" sz="4800" dirty="0" err="1" smtClean="0"/>
            <a:t>Done</a:t>
          </a:r>
          <a:endParaRPr lang="de-DE" sz="4800" dirty="0"/>
        </a:p>
      </dgm:t>
    </dgm:pt>
    <dgm:pt modelId="{DB326D26-3401-4C7B-81BE-3374A83D4041}" type="parTrans" cxnId="{B02BB5EA-CAE0-4B3F-B1D0-2214ACEAAA96}">
      <dgm:prSet/>
      <dgm:spPr/>
      <dgm:t>
        <a:bodyPr/>
        <a:lstStyle/>
        <a:p>
          <a:endParaRPr lang="de-DE" sz="2400"/>
        </a:p>
      </dgm:t>
    </dgm:pt>
    <dgm:pt modelId="{EF9DFA0C-C365-437B-A2C3-28890E3220BB}" type="sibTrans" cxnId="{B02BB5EA-CAE0-4B3F-B1D0-2214ACEAAA96}">
      <dgm:prSet/>
      <dgm:spPr/>
      <dgm:t>
        <a:bodyPr/>
        <a:lstStyle/>
        <a:p>
          <a:endParaRPr lang="de-DE" sz="2400"/>
        </a:p>
      </dgm:t>
    </dgm:pt>
    <dgm:pt modelId="{8196DCBD-DED5-4A46-B7BC-16CE94C31E63}">
      <dgm:prSet phldrT="[Text]" custT="1"/>
      <dgm:spPr/>
      <dgm:t>
        <a:bodyPr/>
        <a:lstStyle/>
        <a:p>
          <a:r>
            <a:rPr lang="de-DE" sz="1200" smtClean="0">
              <a:solidFill>
                <a:schemeClr val="tx2"/>
              </a:solidFill>
            </a:rPr>
            <a:t>Die Idee</a:t>
          </a:r>
          <a:endParaRPr lang="de-DE" sz="1200" dirty="0"/>
        </a:p>
      </dgm:t>
    </dgm:pt>
    <dgm:pt modelId="{277669F1-582D-4D59-8DAA-70036542B584}" type="parTrans" cxnId="{98DF6158-4286-457A-98B2-6891ABF9CBE8}">
      <dgm:prSet/>
      <dgm:spPr/>
      <dgm:t>
        <a:bodyPr/>
        <a:lstStyle/>
        <a:p>
          <a:endParaRPr lang="de-DE"/>
        </a:p>
      </dgm:t>
    </dgm:pt>
    <dgm:pt modelId="{0D848AF3-4096-4657-8B84-1F222AA2F67C}" type="sibTrans" cxnId="{98DF6158-4286-457A-98B2-6891ABF9CBE8}">
      <dgm:prSet/>
      <dgm:spPr/>
      <dgm:t>
        <a:bodyPr/>
        <a:lstStyle/>
        <a:p>
          <a:endParaRPr lang="de-DE"/>
        </a:p>
      </dgm:t>
    </dgm:pt>
    <dgm:pt modelId="{2F986E9A-A7B6-4EEB-A53F-DD0C1C25AD79}">
      <dgm:prSet phldrT="[Text]" custT="1"/>
      <dgm:spPr/>
      <dgm:t>
        <a:bodyPr/>
        <a:lstStyle/>
        <a:p>
          <a:r>
            <a:rPr lang="de-DE" sz="1200" dirty="0" err="1" smtClean="0">
              <a:solidFill>
                <a:schemeClr val="tx2"/>
              </a:solidFill>
            </a:rPr>
            <a:t>Manifesto</a:t>
          </a:r>
          <a:r>
            <a:rPr lang="de-DE" sz="1200" dirty="0" smtClean="0">
              <a:solidFill>
                <a:schemeClr val="tx2"/>
              </a:solidFill>
            </a:rPr>
            <a:t> </a:t>
          </a:r>
          <a:r>
            <a:rPr lang="de-DE" sz="1200" dirty="0" err="1" smtClean="0">
              <a:solidFill>
                <a:schemeClr val="tx2"/>
              </a:solidFill>
            </a:rPr>
            <a:t>for</a:t>
          </a:r>
          <a:r>
            <a:rPr lang="de-DE" sz="1200" dirty="0" smtClean="0">
              <a:solidFill>
                <a:schemeClr val="tx2"/>
              </a:solidFill>
            </a:rPr>
            <a:t> Agile Software Development</a:t>
          </a:r>
          <a:endParaRPr lang="de-DE" sz="1200" dirty="0">
            <a:solidFill>
              <a:schemeClr val="tx2"/>
            </a:solidFill>
          </a:endParaRPr>
        </a:p>
      </dgm:t>
    </dgm:pt>
    <dgm:pt modelId="{954348F1-EB44-4ECF-9B51-9F6166CA954D}" type="parTrans" cxnId="{C562B72A-9EBB-4985-9239-224848664155}">
      <dgm:prSet/>
      <dgm:spPr/>
      <dgm:t>
        <a:bodyPr/>
        <a:lstStyle/>
        <a:p>
          <a:endParaRPr lang="de-DE"/>
        </a:p>
      </dgm:t>
    </dgm:pt>
    <dgm:pt modelId="{D59AFD82-8E95-4C52-8800-BDDAF62E1A27}" type="sibTrans" cxnId="{C562B72A-9EBB-4985-9239-224848664155}">
      <dgm:prSet/>
      <dgm:spPr/>
      <dgm:t>
        <a:bodyPr/>
        <a:lstStyle/>
        <a:p>
          <a:endParaRPr lang="de-DE"/>
        </a:p>
      </dgm:t>
    </dgm:pt>
    <dgm:pt modelId="{3380FBDC-39AD-4B2E-9B0F-0E6AD594DEC2}">
      <dgm:prSet phldrT="[Text]"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Warum Agilität?</a:t>
          </a:r>
          <a:endParaRPr lang="de-DE" sz="1200" dirty="0">
            <a:solidFill>
              <a:schemeClr val="tx2"/>
            </a:solidFill>
          </a:endParaRPr>
        </a:p>
      </dgm:t>
    </dgm:pt>
    <dgm:pt modelId="{7520DF48-A2DD-4BB4-BEE9-E1A7479D7778}" type="parTrans" cxnId="{2FF491C2-3372-40C0-A4AE-0DD30880EB10}">
      <dgm:prSet/>
      <dgm:spPr/>
      <dgm:t>
        <a:bodyPr/>
        <a:lstStyle/>
        <a:p>
          <a:endParaRPr lang="de-DE"/>
        </a:p>
      </dgm:t>
    </dgm:pt>
    <dgm:pt modelId="{DB8FE266-45F3-414B-BC72-07318B3C6A3E}" type="sibTrans" cxnId="{2FF491C2-3372-40C0-A4AE-0DD30880EB10}">
      <dgm:prSet/>
      <dgm:spPr/>
      <dgm:t>
        <a:bodyPr/>
        <a:lstStyle/>
        <a:p>
          <a:endParaRPr lang="de-DE"/>
        </a:p>
      </dgm:t>
    </dgm:pt>
    <dgm:pt modelId="{E1409AEB-43F9-4B83-9796-80C7EF12CC97}">
      <dgm:prSet phldrT="[Text]" custT="1"/>
      <dgm:spPr/>
      <dgm:t>
        <a:bodyPr/>
        <a:lstStyle/>
        <a:p>
          <a:r>
            <a:rPr lang="de-DE" sz="1200" dirty="0" err="1" smtClean="0">
              <a:solidFill>
                <a:schemeClr val="tx2"/>
              </a:solidFill>
            </a:rPr>
            <a:t>Scrum</a:t>
          </a:r>
          <a:endParaRPr lang="de-DE" sz="1200" dirty="0">
            <a:solidFill>
              <a:schemeClr val="tx2"/>
            </a:solidFill>
          </a:endParaRPr>
        </a:p>
      </dgm:t>
    </dgm:pt>
    <dgm:pt modelId="{87872183-BF65-4F10-A39E-2D1F137F3CB7}" type="parTrans" cxnId="{018F3253-9A68-4C59-A7A8-BDD95975FB4F}">
      <dgm:prSet/>
      <dgm:spPr/>
      <dgm:t>
        <a:bodyPr/>
        <a:lstStyle/>
        <a:p>
          <a:endParaRPr lang="de-DE"/>
        </a:p>
      </dgm:t>
    </dgm:pt>
    <dgm:pt modelId="{3BF210CD-B2B2-48F4-8455-493D8CF58EBD}" type="sibTrans" cxnId="{018F3253-9A68-4C59-A7A8-BDD95975FB4F}">
      <dgm:prSet/>
      <dgm:spPr/>
      <dgm:t>
        <a:bodyPr/>
        <a:lstStyle/>
        <a:p>
          <a:endParaRPr lang="de-DE"/>
        </a:p>
      </dgm:t>
    </dgm:pt>
    <dgm:pt modelId="{E75EBCCE-86BA-40D3-B632-CC3D2BC62D29}">
      <dgm:prSet phldrT="[Text]"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Extreme </a:t>
          </a:r>
          <a:r>
            <a:rPr lang="de-DE" sz="1200" dirty="0" err="1" smtClean="0">
              <a:solidFill>
                <a:schemeClr val="tx2"/>
              </a:solidFill>
            </a:rPr>
            <a:t>Programming</a:t>
          </a:r>
          <a:endParaRPr lang="de-DE" sz="1200" dirty="0">
            <a:solidFill>
              <a:schemeClr val="tx2"/>
            </a:solidFill>
          </a:endParaRPr>
        </a:p>
      </dgm:t>
    </dgm:pt>
    <dgm:pt modelId="{5E8FD1A2-5E40-471C-9CB7-7CF83E26D978}" type="parTrans" cxnId="{534E9D36-A0B6-4510-ACFE-1E7327273DDB}">
      <dgm:prSet/>
      <dgm:spPr/>
      <dgm:t>
        <a:bodyPr/>
        <a:lstStyle/>
        <a:p>
          <a:endParaRPr lang="de-DE"/>
        </a:p>
      </dgm:t>
    </dgm:pt>
    <dgm:pt modelId="{010AF279-1BFD-4098-87E9-28E42F376515}" type="sibTrans" cxnId="{534E9D36-A0B6-4510-ACFE-1E7327273DDB}">
      <dgm:prSet/>
      <dgm:spPr/>
      <dgm:t>
        <a:bodyPr/>
        <a:lstStyle/>
        <a:p>
          <a:endParaRPr lang="de-DE"/>
        </a:p>
      </dgm:t>
    </dgm:pt>
    <dgm:pt modelId="{1468B426-23DF-45C5-BBAB-F52EF40FC7C2}">
      <dgm:prSet phldrT="[Text]"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Test </a:t>
          </a:r>
          <a:r>
            <a:rPr lang="de-DE" sz="1200" dirty="0" err="1" smtClean="0">
              <a:solidFill>
                <a:schemeClr val="tx2"/>
              </a:solidFill>
            </a:rPr>
            <a:t>Driven</a:t>
          </a:r>
          <a:r>
            <a:rPr lang="de-DE" sz="1200" dirty="0" smtClean="0">
              <a:solidFill>
                <a:schemeClr val="tx2"/>
              </a:solidFill>
            </a:rPr>
            <a:t> Development</a:t>
          </a:r>
          <a:endParaRPr lang="de-DE" sz="1200" dirty="0">
            <a:solidFill>
              <a:schemeClr val="tx2"/>
            </a:solidFill>
          </a:endParaRPr>
        </a:p>
      </dgm:t>
    </dgm:pt>
    <dgm:pt modelId="{C14F94FE-AE84-4A2A-8C07-1C8AF4B6FEFB}" type="parTrans" cxnId="{5BD8A308-1864-496A-9792-9CA69709504C}">
      <dgm:prSet/>
      <dgm:spPr/>
      <dgm:t>
        <a:bodyPr/>
        <a:lstStyle/>
        <a:p>
          <a:endParaRPr lang="de-DE"/>
        </a:p>
      </dgm:t>
    </dgm:pt>
    <dgm:pt modelId="{0464E5B5-5F15-476A-8146-DBCC45187403}" type="sibTrans" cxnId="{5BD8A308-1864-496A-9792-9CA69709504C}">
      <dgm:prSet/>
      <dgm:spPr/>
      <dgm:t>
        <a:bodyPr/>
        <a:lstStyle/>
        <a:p>
          <a:endParaRPr lang="de-DE"/>
        </a:p>
      </dgm:t>
    </dgm:pt>
    <dgm:pt modelId="{D78455D2-88B5-408E-87CC-A19B108CEB94}">
      <dgm:prSet phldrT="[Text]"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Next </a:t>
          </a:r>
          <a:r>
            <a:rPr lang="de-DE" sz="1200" dirty="0" err="1" smtClean="0">
              <a:solidFill>
                <a:schemeClr val="tx2"/>
              </a:solidFill>
            </a:rPr>
            <a:t>Steps</a:t>
          </a:r>
          <a:endParaRPr lang="de-DE" sz="1200" dirty="0">
            <a:solidFill>
              <a:schemeClr val="tx2"/>
            </a:solidFill>
          </a:endParaRPr>
        </a:p>
      </dgm:t>
    </dgm:pt>
    <dgm:pt modelId="{E438C9D9-C9F0-4972-9D1D-379D29F5845A}" type="parTrans" cxnId="{8B299149-2B4D-46EC-ACF5-0DAF564A8FF3}">
      <dgm:prSet/>
      <dgm:spPr/>
      <dgm:t>
        <a:bodyPr/>
        <a:lstStyle/>
        <a:p>
          <a:endParaRPr lang="de-DE"/>
        </a:p>
      </dgm:t>
    </dgm:pt>
    <dgm:pt modelId="{31B677F1-BC36-4D1B-A544-52D0A8AAAA9E}" type="sibTrans" cxnId="{8B299149-2B4D-46EC-ACF5-0DAF564A8FF3}">
      <dgm:prSet/>
      <dgm:spPr/>
      <dgm:t>
        <a:bodyPr/>
        <a:lstStyle/>
        <a:p>
          <a:endParaRPr lang="de-DE"/>
        </a:p>
      </dgm:t>
    </dgm:pt>
    <dgm:pt modelId="{6B2BC3F1-E648-4B10-ADAC-828C4349003C}">
      <dgm:prSet phldrT="[Text]"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Vorschläge</a:t>
          </a:r>
          <a:endParaRPr lang="de-DE" sz="1200" dirty="0">
            <a:solidFill>
              <a:schemeClr val="tx2"/>
            </a:solidFill>
          </a:endParaRPr>
        </a:p>
      </dgm:t>
    </dgm:pt>
    <dgm:pt modelId="{F459DE75-BD46-4575-A010-3874474C957E}" type="parTrans" cxnId="{155A7944-79CE-424B-BC8D-2E2405476167}">
      <dgm:prSet/>
      <dgm:spPr/>
      <dgm:t>
        <a:bodyPr/>
        <a:lstStyle/>
        <a:p>
          <a:endParaRPr lang="de-DE"/>
        </a:p>
      </dgm:t>
    </dgm:pt>
    <dgm:pt modelId="{E8552F3A-7CFB-4842-A0DC-245068FE3A48}" type="sibTrans" cxnId="{155A7944-79CE-424B-BC8D-2E2405476167}">
      <dgm:prSet/>
      <dgm:spPr/>
      <dgm:t>
        <a:bodyPr/>
        <a:lstStyle/>
        <a:p>
          <a:endParaRPr lang="de-DE"/>
        </a:p>
      </dgm:t>
    </dgm:pt>
    <dgm:pt modelId="{9740A6CA-5F8F-4951-B3C2-B1C37FBA4101}" type="pres">
      <dgm:prSet presAssocID="{07147DE6-B2A3-46FA-8202-A8C58024688E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08248F75-372F-41C3-AFB9-2BAF19F43CCE}" type="pres">
      <dgm:prSet presAssocID="{F48751D3-A823-4709-BD07-BB2DB454A03C}" presName="compNode" presStyleCnt="0"/>
      <dgm:spPr/>
    </dgm:pt>
    <dgm:pt modelId="{BE1D4305-3F61-46EA-A308-E932D9377B3B}" type="pres">
      <dgm:prSet presAssocID="{F48751D3-A823-4709-BD07-BB2DB454A03C}" presName="aNode" presStyleLbl="bgShp" presStyleIdx="0" presStyleCnt="3"/>
      <dgm:spPr/>
      <dgm:t>
        <a:bodyPr/>
        <a:lstStyle/>
        <a:p>
          <a:endParaRPr lang="de-DE"/>
        </a:p>
      </dgm:t>
    </dgm:pt>
    <dgm:pt modelId="{A0A5C40B-4762-4665-83DD-6B19201168C8}" type="pres">
      <dgm:prSet presAssocID="{F48751D3-A823-4709-BD07-BB2DB454A03C}" presName="textNode" presStyleLbl="bgShp" presStyleIdx="0" presStyleCnt="3"/>
      <dgm:spPr/>
      <dgm:t>
        <a:bodyPr/>
        <a:lstStyle/>
        <a:p>
          <a:endParaRPr lang="de-DE"/>
        </a:p>
      </dgm:t>
    </dgm:pt>
    <dgm:pt modelId="{3FA17AB8-F213-4061-B04B-C50E2F2D35CE}" type="pres">
      <dgm:prSet presAssocID="{F48751D3-A823-4709-BD07-BB2DB454A03C}" presName="compChildNode" presStyleCnt="0"/>
      <dgm:spPr/>
    </dgm:pt>
    <dgm:pt modelId="{48B4F9D2-DAAA-4267-A711-88B6839513F3}" type="pres">
      <dgm:prSet presAssocID="{F48751D3-A823-4709-BD07-BB2DB454A03C}" presName="theInnerList" presStyleCnt="0"/>
      <dgm:spPr/>
    </dgm:pt>
    <dgm:pt modelId="{40AF5974-DA90-4CA1-845C-BEF77733C3F6}" type="pres">
      <dgm:prSet presAssocID="{F48751D3-A823-4709-BD07-BB2DB454A03C}" presName="aSpace" presStyleCnt="0"/>
      <dgm:spPr/>
    </dgm:pt>
    <dgm:pt modelId="{48D06852-7316-4373-B2A2-4470490D9264}" type="pres">
      <dgm:prSet presAssocID="{8344EAC6-512D-4BFD-9DEA-4D95684B0C36}" presName="compNode" presStyleCnt="0"/>
      <dgm:spPr/>
    </dgm:pt>
    <dgm:pt modelId="{6B37411B-B394-469A-B234-BD3F9FBD921E}" type="pres">
      <dgm:prSet presAssocID="{8344EAC6-512D-4BFD-9DEA-4D95684B0C36}" presName="aNode" presStyleLbl="bgShp" presStyleIdx="1" presStyleCnt="3" custLinFactNeighborX="270" custLinFactNeighborY="-2086"/>
      <dgm:spPr/>
      <dgm:t>
        <a:bodyPr/>
        <a:lstStyle/>
        <a:p>
          <a:endParaRPr lang="de-DE"/>
        </a:p>
      </dgm:t>
    </dgm:pt>
    <dgm:pt modelId="{6E595A77-1B68-4A5B-A378-F8801098AA29}" type="pres">
      <dgm:prSet presAssocID="{8344EAC6-512D-4BFD-9DEA-4D95684B0C36}" presName="textNode" presStyleLbl="bgShp" presStyleIdx="1" presStyleCnt="3"/>
      <dgm:spPr/>
      <dgm:t>
        <a:bodyPr/>
        <a:lstStyle/>
        <a:p>
          <a:endParaRPr lang="de-DE"/>
        </a:p>
      </dgm:t>
    </dgm:pt>
    <dgm:pt modelId="{2DEAA262-586F-4F74-964B-32E0A1E13080}" type="pres">
      <dgm:prSet presAssocID="{8344EAC6-512D-4BFD-9DEA-4D95684B0C36}" presName="compChildNode" presStyleCnt="0"/>
      <dgm:spPr/>
    </dgm:pt>
    <dgm:pt modelId="{428CF4F3-2E5C-427A-94B5-57B23B0E6AE5}" type="pres">
      <dgm:prSet presAssocID="{8344EAC6-512D-4BFD-9DEA-4D95684B0C36}" presName="theInnerList" presStyleCnt="0"/>
      <dgm:spPr/>
    </dgm:pt>
    <dgm:pt modelId="{F30273E6-A884-47C6-B9D9-330FBC49FDEC}" type="pres">
      <dgm:prSet presAssocID="{8344EAC6-512D-4BFD-9DEA-4D95684B0C36}" presName="aSpace" presStyleCnt="0"/>
      <dgm:spPr/>
    </dgm:pt>
    <dgm:pt modelId="{9C00F72C-8479-4D6E-958A-195913CCFCB9}" type="pres">
      <dgm:prSet presAssocID="{57579BEB-A872-472F-BDC2-C9A296C9D13C}" presName="compNode" presStyleCnt="0"/>
      <dgm:spPr/>
    </dgm:pt>
    <dgm:pt modelId="{752424D1-95E3-44A7-B1FD-351866DB2C54}" type="pres">
      <dgm:prSet presAssocID="{57579BEB-A872-472F-BDC2-C9A296C9D13C}" presName="aNode" presStyleLbl="bgShp" presStyleIdx="2" presStyleCnt="3"/>
      <dgm:spPr/>
      <dgm:t>
        <a:bodyPr/>
        <a:lstStyle/>
        <a:p>
          <a:endParaRPr lang="de-DE"/>
        </a:p>
      </dgm:t>
    </dgm:pt>
    <dgm:pt modelId="{A429DC84-F627-42C6-AAC0-A803F8EB8DB3}" type="pres">
      <dgm:prSet presAssocID="{57579BEB-A872-472F-BDC2-C9A296C9D13C}" presName="textNode" presStyleLbl="bgShp" presStyleIdx="2" presStyleCnt="3"/>
      <dgm:spPr/>
      <dgm:t>
        <a:bodyPr/>
        <a:lstStyle/>
        <a:p>
          <a:endParaRPr lang="de-DE"/>
        </a:p>
      </dgm:t>
    </dgm:pt>
    <dgm:pt modelId="{6B95CF8A-1B82-4BE2-9F03-B21370B643FC}" type="pres">
      <dgm:prSet presAssocID="{57579BEB-A872-472F-BDC2-C9A296C9D13C}" presName="compChildNode" presStyleCnt="0"/>
      <dgm:spPr/>
    </dgm:pt>
    <dgm:pt modelId="{A280A44A-834D-4B46-9575-ED0EE317E865}" type="pres">
      <dgm:prSet presAssocID="{57579BEB-A872-472F-BDC2-C9A296C9D13C}" presName="theInnerList" presStyleCnt="0"/>
      <dgm:spPr/>
    </dgm:pt>
    <dgm:pt modelId="{46B176FD-931C-430A-B570-F4AF2A8D511F}" type="pres">
      <dgm:prSet presAssocID="{8196DCBD-DED5-4A46-B7BC-16CE94C31E63}" presName="child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86DD5DE-5477-4A43-AC00-D2F5D02BB6CB}" type="pres">
      <dgm:prSet presAssocID="{8196DCBD-DED5-4A46-B7BC-16CE94C31E63}" presName="aSpace2" presStyleCnt="0"/>
      <dgm:spPr/>
    </dgm:pt>
    <dgm:pt modelId="{736314D4-4EA1-4DC0-9397-C3B6335DDA9D}" type="pres">
      <dgm:prSet presAssocID="{2F986E9A-A7B6-4EEB-A53F-DD0C1C25AD79}" presName="child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1A33A8A-8B8F-4E1F-ABF1-71F99D2B8383}" type="pres">
      <dgm:prSet presAssocID="{2F986E9A-A7B6-4EEB-A53F-DD0C1C25AD79}" presName="aSpace2" presStyleCnt="0"/>
      <dgm:spPr/>
    </dgm:pt>
    <dgm:pt modelId="{B275FD35-4AB7-421D-B59C-FBB334A7EF5C}" type="pres">
      <dgm:prSet presAssocID="{3380FBDC-39AD-4B2E-9B0F-0E6AD594DEC2}" presName="child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4F0DF8A-2D13-4C3D-9BA8-6FF48FB7B1DF}" type="pres">
      <dgm:prSet presAssocID="{3380FBDC-39AD-4B2E-9B0F-0E6AD594DEC2}" presName="aSpace2" presStyleCnt="0"/>
      <dgm:spPr/>
    </dgm:pt>
    <dgm:pt modelId="{035A59E6-89BF-491A-AECD-DBBEB7443967}" type="pres">
      <dgm:prSet presAssocID="{E1409AEB-43F9-4B83-9796-80C7EF12CC97}" presName="child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E6D92EE-6495-4653-9D28-2F2D081EA97A}" type="pres">
      <dgm:prSet presAssocID="{E1409AEB-43F9-4B83-9796-80C7EF12CC97}" presName="aSpace2" presStyleCnt="0"/>
      <dgm:spPr/>
    </dgm:pt>
    <dgm:pt modelId="{C878F737-C26F-4E2C-AC60-CF0D54389F57}" type="pres">
      <dgm:prSet presAssocID="{E75EBCCE-86BA-40D3-B632-CC3D2BC62D29}" presName="child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35928D7-0F78-4401-8135-109519F19B5A}" type="pres">
      <dgm:prSet presAssocID="{E75EBCCE-86BA-40D3-B632-CC3D2BC62D29}" presName="aSpace2" presStyleCnt="0"/>
      <dgm:spPr/>
    </dgm:pt>
    <dgm:pt modelId="{823F48C8-134E-44F6-81E2-C9FD2FA0F681}" type="pres">
      <dgm:prSet presAssocID="{1468B426-23DF-45C5-BBAB-F52EF40FC7C2}" presName="child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F60D9E3-AD02-4D6B-870E-0FF15CBEC0EF}" type="pres">
      <dgm:prSet presAssocID="{1468B426-23DF-45C5-BBAB-F52EF40FC7C2}" presName="aSpace2" presStyleCnt="0"/>
      <dgm:spPr/>
    </dgm:pt>
    <dgm:pt modelId="{CCE67D68-F4B9-40B9-B168-337235D14145}" type="pres">
      <dgm:prSet presAssocID="{D78455D2-88B5-408E-87CC-A19B108CEB94}" presName="child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8DAA6F7-788D-4CEE-B65F-D0740881FFC4}" type="pres">
      <dgm:prSet presAssocID="{D78455D2-88B5-408E-87CC-A19B108CEB94}" presName="aSpace2" presStyleCnt="0"/>
      <dgm:spPr/>
    </dgm:pt>
    <dgm:pt modelId="{F01E6DC0-5777-4E66-B0B5-CADF7798855D}" type="pres">
      <dgm:prSet presAssocID="{6B2BC3F1-E648-4B10-ADAC-828C4349003C}" presName="child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5448AD29-A7C6-4F40-B23F-E11A2D0FBE91}" type="presOf" srcId="{E75EBCCE-86BA-40D3-B632-CC3D2BC62D29}" destId="{C878F737-C26F-4E2C-AC60-CF0D54389F57}" srcOrd="0" destOrd="0" presId="urn:microsoft.com/office/officeart/2005/8/layout/lProcess2"/>
    <dgm:cxn modelId="{79F04B77-0C61-4A08-8B4A-F06E89CDE4F3}" type="presOf" srcId="{F48751D3-A823-4709-BD07-BB2DB454A03C}" destId="{A0A5C40B-4762-4665-83DD-6B19201168C8}" srcOrd="1" destOrd="0" presId="urn:microsoft.com/office/officeart/2005/8/layout/lProcess2"/>
    <dgm:cxn modelId="{8B299149-2B4D-46EC-ACF5-0DAF564A8FF3}" srcId="{57579BEB-A872-472F-BDC2-C9A296C9D13C}" destId="{D78455D2-88B5-408E-87CC-A19B108CEB94}" srcOrd="6" destOrd="0" parTransId="{E438C9D9-C9F0-4972-9D1D-379D29F5845A}" sibTransId="{31B677F1-BC36-4D1B-A544-52D0A8AAAA9E}"/>
    <dgm:cxn modelId="{A0C03864-297D-42FB-9E9D-1C3717CDA137}" srcId="{07147DE6-B2A3-46FA-8202-A8C58024688E}" destId="{8344EAC6-512D-4BFD-9DEA-4D95684B0C36}" srcOrd="1" destOrd="0" parTransId="{33AC6409-628D-4C6D-BBE4-5555D7566305}" sibTransId="{1233429D-B0A0-44DB-9B39-96C160691A0B}"/>
    <dgm:cxn modelId="{186DA4BB-29F2-4C51-80C6-130202245CBF}" type="presOf" srcId="{57579BEB-A872-472F-BDC2-C9A296C9D13C}" destId="{752424D1-95E3-44A7-B1FD-351866DB2C54}" srcOrd="0" destOrd="0" presId="urn:microsoft.com/office/officeart/2005/8/layout/lProcess2"/>
    <dgm:cxn modelId="{155A7944-79CE-424B-BC8D-2E2405476167}" srcId="{57579BEB-A872-472F-BDC2-C9A296C9D13C}" destId="{6B2BC3F1-E648-4B10-ADAC-828C4349003C}" srcOrd="7" destOrd="0" parTransId="{F459DE75-BD46-4575-A010-3874474C957E}" sibTransId="{E8552F3A-7CFB-4842-A0DC-245068FE3A48}"/>
    <dgm:cxn modelId="{E435ACFC-CCD2-419B-A5B5-CAB56730CED5}" type="presOf" srcId="{8344EAC6-512D-4BFD-9DEA-4D95684B0C36}" destId="{6B37411B-B394-469A-B234-BD3F9FBD921E}" srcOrd="0" destOrd="0" presId="urn:microsoft.com/office/officeart/2005/8/layout/lProcess2"/>
    <dgm:cxn modelId="{2FF491C2-3372-40C0-A4AE-0DD30880EB10}" srcId="{57579BEB-A872-472F-BDC2-C9A296C9D13C}" destId="{3380FBDC-39AD-4B2E-9B0F-0E6AD594DEC2}" srcOrd="2" destOrd="0" parTransId="{7520DF48-A2DD-4BB4-BEE9-E1A7479D7778}" sibTransId="{DB8FE266-45F3-414B-BC72-07318B3C6A3E}"/>
    <dgm:cxn modelId="{C4A969F4-A69A-4CCD-A383-C00E831361FC}" srcId="{07147DE6-B2A3-46FA-8202-A8C58024688E}" destId="{F48751D3-A823-4709-BD07-BB2DB454A03C}" srcOrd="0" destOrd="0" parTransId="{4FEAED30-52A9-434E-B1A5-7CB2C041AE81}" sibTransId="{F67DBB35-66C8-46FA-8A20-FE6145C5B9EB}"/>
    <dgm:cxn modelId="{9CF55D53-71BB-4DDA-9685-50B8335FDEDE}" type="presOf" srcId="{8344EAC6-512D-4BFD-9DEA-4D95684B0C36}" destId="{6E595A77-1B68-4A5B-A378-F8801098AA29}" srcOrd="1" destOrd="0" presId="urn:microsoft.com/office/officeart/2005/8/layout/lProcess2"/>
    <dgm:cxn modelId="{5BD8A308-1864-496A-9792-9CA69709504C}" srcId="{57579BEB-A872-472F-BDC2-C9A296C9D13C}" destId="{1468B426-23DF-45C5-BBAB-F52EF40FC7C2}" srcOrd="5" destOrd="0" parTransId="{C14F94FE-AE84-4A2A-8C07-1C8AF4B6FEFB}" sibTransId="{0464E5B5-5F15-476A-8146-DBCC45187403}"/>
    <dgm:cxn modelId="{018F3253-9A68-4C59-A7A8-BDD95975FB4F}" srcId="{57579BEB-A872-472F-BDC2-C9A296C9D13C}" destId="{E1409AEB-43F9-4B83-9796-80C7EF12CC97}" srcOrd="3" destOrd="0" parTransId="{87872183-BF65-4F10-A39E-2D1F137F3CB7}" sibTransId="{3BF210CD-B2B2-48F4-8455-493D8CF58EBD}"/>
    <dgm:cxn modelId="{6F84611C-1010-4CDC-93BE-49272F9C23DE}" type="presOf" srcId="{E1409AEB-43F9-4B83-9796-80C7EF12CC97}" destId="{035A59E6-89BF-491A-AECD-DBBEB7443967}" srcOrd="0" destOrd="0" presId="urn:microsoft.com/office/officeart/2005/8/layout/lProcess2"/>
    <dgm:cxn modelId="{C562B72A-9EBB-4985-9239-224848664155}" srcId="{57579BEB-A872-472F-BDC2-C9A296C9D13C}" destId="{2F986E9A-A7B6-4EEB-A53F-DD0C1C25AD79}" srcOrd="1" destOrd="0" parTransId="{954348F1-EB44-4ECF-9B51-9F6166CA954D}" sibTransId="{D59AFD82-8E95-4C52-8800-BDDAF62E1A27}"/>
    <dgm:cxn modelId="{B02BB5EA-CAE0-4B3F-B1D0-2214ACEAAA96}" srcId="{07147DE6-B2A3-46FA-8202-A8C58024688E}" destId="{57579BEB-A872-472F-BDC2-C9A296C9D13C}" srcOrd="2" destOrd="0" parTransId="{DB326D26-3401-4C7B-81BE-3374A83D4041}" sibTransId="{EF9DFA0C-C365-437B-A2C3-28890E3220BB}"/>
    <dgm:cxn modelId="{EE5EB141-1D53-47D6-A32D-EF9D033652B1}" type="presOf" srcId="{2F986E9A-A7B6-4EEB-A53F-DD0C1C25AD79}" destId="{736314D4-4EA1-4DC0-9397-C3B6335DDA9D}" srcOrd="0" destOrd="0" presId="urn:microsoft.com/office/officeart/2005/8/layout/lProcess2"/>
    <dgm:cxn modelId="{0EE28EB5-CDE2-4542-83C0-6AF644603378}" type="presOf" srcId="{57579BEB-A872-472F-BDC2-C9A296C9D13C}" destId="{A429DC84-F627-42C6-AAC0-A803F8EB8DB3}" srcOrd="1" destOrd="0" presId="urn:microsoft.com/office/officeart/2005/8/layout/lProcess2"/>
    <dgm:cxn modelId="{3AB48810-EB2C-4F98-A0FB-9413F1625137}" type="presOf" srcId="{F48751D3-A823-4709-BD07-BB2DB454A03C}" destId="{BE1D4305-3F61-46EA-A308-E932D9377B3B}" srcOrd="0" destOrd="0" presId="urn:microsoft.com/office/officeart/2005/8/layout/lProcess2"/>
    <dgm:cxn modelId="{B4A7B6E7-961C-499C-91A9-6FEDDD7A673B}" type="presOf" srcId="{3380FBDC-39AD-4B2E-9B0F-0E6AD594DEC2}" destId="{B275FD35-4AB7-421D-B59C-FBB334A7EF5C}" srcOrd="0" destOrd="0" presId="urn:microsoft.com/office/officeart/2005/8/layout/lProcess2"/>
    <dgm:cxn modelId="{98DF6158-4286-457A-98B2-6891ABF9CBE8}" srcId="{57579BEB-A872-472F-BDC2-C9A296C9D13C}" destId="{8196DCBD-DED5-4A46-B7BC-16CE94C31E63}" srcOrd="0" destOrd="0" parTransId="{277669F1-582D-4D59-8DAA-70036542B584}" sibTransId="{0D848AF3-4096-4657-8B84-1F222AA2F67C}"/>
    <dgm:cxn modelId="{C9402C98-58C4-4897-8C20-C2A223343FE6}" type="presOf" srcId="{8196DCBD-DED5-4A46-B7BC-16CE94C31E63}" destId="{46B176FD-931C-430A-B570-F4AF2A8D511F}" srcOrd="0" destOrd="0" presId="urn:microsoft.com/office/officeart/2005/8/layout/lProcess2"/>
    <dgm:cxn modelId="{7AE4846A-EE77-48B1-BCB2-976CCE6CECB4}" type="presOf" srcId="{D78455D2-88B5-408E-87CC-A19B108CEB94}" destId="{CCE67D68-F4B9-40B9-B168-337235D14145}" srcOrd="0" destOrd="0" presId="urn:microsoft.com/office/officeart/2005/8/layout/lProcess2"/>
    <dgm:cxn modelId="{8AB96F48-9749-49D2-BC9B-D8CA21760739}" type="presOf" srcId="{07147DE6-B2A3-46FA-8202-A8C58024688E}" destId="{9740A6CA-5F8F-4951-B3C2-B1C37FBA4101}" srcOrd="0" destOrd="0" presId="urn:microsoft.com/office/officeart/2005/8/layout/lProcess2"/>
    <dgm:cxn modelId="{534E9D36-A0B6-4510-ACFE-1E7327273DDB}" srcId="{57579BEB-A872-472F-BDC2-C9A296C9D13C}" destId="{E75EBCCE-86BA-40D3-B632-CC3D2BC62D29}" srcOrd="4" destOrd="0" parTransId="{5E8FD1A2-5E40-471C-9CB7-7CF83E26D978}" sibTransId="{010AF279-1BFD-4098-87E9-28E42F376515}"/>
    <dgm:cxn modelId="{CC3A37FC-8CCE-49DF-84B9-E038D90E4555}" type="presOf" srcId="{6B2BC3F1-E648-4B10-ADAC-828C4349003C}" destId="{F01E6DC0-5777-4E66-B0B5-CADF7798855D}" srcOrd="0" destOrd="0" presId="urn:microsoft.com/office/officeart/2005/8/layout/lProcess2"/>
    <dgm:cxn modelId="{467B37A3-48D5-450C-836B-A37304AD601A}" type="presOf" srcId="{1468B426-23DF-45C5-BBAB-F52EF40FC7C2}" destId="{823F48C8-134E-44F6-81E2-C9FD2FA0F681}" srcOrd="0" destOrd="0" presId="urn:microsoft.com/office/officeart/2005/8/layout/lProcess2"/>
    <dgm:cxn modelId="{E7698F67-3420-483B-AAC3-BF6D557BBD7F}" type="presParOf" srcId="{9740A6CA-5F8F-4951-B3C2-B1C37FBA4101}" destId="{08248F75-372F-41C3-AFB9-2BAF19F43CCE}" srcOrd="0" destOrd="0" presId="urn:microsoft.com/office/officeart/2005/8/layout/lProcess2"/>
    <dgm:cxn modelId="{BD36A7B6-AB40-42D3-8861-AE74BEE1BFA3}" type="presParOf" srcId="{08248F75-372F-41C3-AFB9-2BAF19F43CCE}" destId="{BE1D4305-3F61-46EA-A308-E932D9377B3B}" srcOrd="0" destOrd="0" presId="urn:microsoft.com/office/officeart/2005/8/layout/lProcess2"/>
    <dgm:cxn modelId="{7793214F-3F73-4FFB-A417-AA15A26BE042}" type="presParOf" srcId="{08248F75-372F-41C3-AFB9-2BAF19F43CCE}" destId="{A0A5C40B-4762-4665-83DD-6B19201168C8}" srcOrd="1" destOrd="0" presId="urn:microsoft.com/office/officeart/2005/8/layout/lProcess2"/>
    <dgm:cxn modelId="{ABE63C11-7AE1-4630-9414-4057A167490D}" type="presParOf" srcId="{08248F75-372F-41C3-AFB9-2BAF19F43CCE}" destId="{3FA17AB8-F213-4061-B04B-C50E2F2D35CE}" srcOrd="2" destOrd="0" presId="urn:microsoft.com/office/officeart/2005/8/layout/lProcess2"/>
    <dgm:cxn modelId="{FFE2AE45-1B04-4115-8968-67BCD3100145}" type="presParOf" srcId="{3FA17AB8-F213-4061-B04B-C50E2F2D35CE}" destId="{48B4F9D2-DAAA-4267-A711-88B6839513F3}" srcOrd="0" destOrd="0" presId="urn:microsoft.com/office/officeart/2005/8/layout/lProcess2"/>
    <dgm:cxn modelId="{0DA1FAD4-D88E-48BF-9DA9-40F61F7B1AAF}" type="presParOf" srcId="{9740A6CA-5F8F-4951-B3C2-B1C37FBA4101}" destId="{40AF5974-DA90-4CA1-845C-BEF77733C3F6}" srcOrd="1" destOrd="0" presId="urn:microsoft.com/office/officeart/2005/8/layout/lProcess2"/>
    <dgm:cxn modelId="{B8E003EB-6BCA-4A13-AD9F-D62A5872ED23}" type="presParOf" srcId="{9740A6CA-5F8F-4951-B3C2-B1C37FBA4101}" destId="{48D06852-7316-4373-B2A2-4470490D9264}" srcOrd="2" destOrd="0" presId="urn:microsoft.com/office/officeart/2005/8/layout/lProcess2"/>
    <dgm:cxn modelId="{9D8614D6-F7A1-4AEC-AD2B-C460B10D195A}" type="presParOf" srcId="{48D06852-7316-4373-B2A2-4470490D9264}" destId="{6B37411B-B394-469A-B234-BD3F9FBD921E}" srcOrd="0" destOrd="0" presId="urn:microsoft.com/office/officeart/2005/8/layout/lProcess2"/>
    <dgm:cxn modelId="{B6C7C2C1-2C44-4289-B147-52E47E8918D5}" type="presParOf" srcId="{48D06852-7316-4373-B2A2-4470490D9264}" destId="{6E595A77-1B68-4A5B-A378-F8801098AA29}" srcOrd="1" destOrd="0" presId="urn:microsoft.com/office/officeart/2005/8/layout/lProcess2"/>
    <dgm:cxn modelId="{957E9E69-723D-4A81-B1A7-00B02BBA3814}" type="presParOf" srcId="{48D06852-7316-4373-B2A2-4470490D9264}" destId="{2DEAA262-586F-4F74-964B-32E0A1E13080}" srcOrd="2" destOrd="0" presId="urn:microsoft.com/office/officeart/2005/8/layout/lProcess2"/>
    <dgm:cxn modelId="{541A2D43-B98C-4011-91C3-CA4074664471}" type="presParOf" srcId="{2DEAA262-586F-4F74-964B-32E0A1E13080}" destId="{428CF4F3-2E5C-427A-94B5-57B23B0E6AE5}" srcOrd="0" destOrd="0" presId="urn:microsoft.com/office/officeart/2005/8/layout/lProcess2"/>
    <dgm:cxn modelId="{3ABA8DC5-69E2-4AD1-B3AE-3A8E118BEFE0}" type="presParOf" srcId="{9740A6CA-5F8F-4951-B3C2-B1C37FBA4101}" destId="{F30273E6-A884-47C6-B9D9-330FBC49FDEC}" srcOrd="3" destOrd="0" presId="urn:microsoft.com/office/officeart/2005/8/layout/lProcess2"/>
    <dgm:cxn modelId="{ED960216-B794-4E45-A0CC-06ED537FDFB8}" type="presParOf" srcId="{9740A6CA-5F8F-4951-B3C2-B1C37FBA4101}" destId="{9C00F72C-8479-4D6E-958A-195913CCFCB9}" srcOrd="4" destOrd="0" presId="urn:microsoft.com/office/officeart/2005/8/layout/lProcess2"/>
    <dgm:cxn modelId="{849EFAB0-2D5E-4D4D-A63F-55EFC1EE537B}" type="presParOf" srcId="{9C00F72C-8479-4D6E-958A-195913CCFCB9}" destId="{752424D1-95E3-44A7-B1FD-351866DB2C54}" srcOrd="0" destOrd="0" presId="urn:microsoft.com/office/officeart/2005/8/layout/lProcess2"/>
    <dgm:cxn modelId="{8AE7A992-50DC-4AED-914F-951AE7220580}" type="presParOf" srcId="{9C00F72C-8479-4D6E-958A-195913CCFCB9}" destId="{A429DC84-F627-42C6-AAC0-A803F8EB8DB3}" srcOrd="1" destOrd="0" presId="urn:microsoft.com/office/officeart/2005/8/layout/lProcess2"/>
    <dgm:cxn modelId="{6D793F04-E884-41AC-9902-32103C9966EB}" type="presParOf" srcId="{9C00F72C-8479-4D6E-958A-195913CCFCB9}" destId="{6B95CF8A-1B82-4BE2-9F03-B21370B643FC}" srcOrd="2" destOrd="0" presId="urn:microsoft.com/office/officeart/2005/8/layout/lProcess2"/>
    <dgm:cxn modelId="{75A06395-41E6-4963-8BE4-0FD62E0F61BE}" type="presParOf" srcId="{6B95CF8A-1B82-4BE2-9F03-B21370B643FC}" destId="{A280A44A-834D-4B46-9575-ED0EE317E865}" srcOrd="0" destOrd="0" presId="urn:microsoft.com/office/officeart/2005/8/layout/lProcess2"/>
    <dgm:cxn modelId="{56B3BBFF-E6E0-4DF0-8432-D7513F31055F}" type="presParOf" srcId="{A280A44A-834D-4B46-9575-ED0EE317E865}" destId="{46B176FD-931C-430A-B570-F4AF2A8D511F}" srcOrd="0" destOrd="0" presId="urn:microsoft.com/office/officeart/2005/8/layout/lProcess2"/>
    <dgm:cxn modelId="{34A02853-E6A3-4404-8875-B7B80135F5BF}" type="presParOf" srcId="{A280A44A-834D-4B46-9575-ED0EE317E865}" destId="{D86DD5DE-5477-4A43-AC00-D2F5D02BB6CB}" srcOrd="1" destOrd="0" presId="urn:microsoft.com/office/officeart/2005/8/layout/lProcess2"/>
    <dgm:cxn modelId="{7F8C98B7-C422-48CF-8A97-DCA90B1B31AA}" type="presParOf" srcId="{A280A44A-834D-4B46-9575-ED0EE317E865}" destId="{736314D4-4EA1-4DC0-9397-C3B6335DDA9D}" srcOrd="2" destOrd="0" presId="urn:microsoft.com/office/officeart/2005/8/layout/lProcess2"/>
    <dgm:cxn modelId="{863185FA-B5A6-4A22-899C-FB553CFDAD1D}" type="presParOf" srcId="{A280A44A-834D-4B46-9575-ED0EE317E865}" destId="{C1A33A8A-8B8F-4E1F-ABF1-71F99D2B8383}" srcOrd="3" destOrd="0" presId="urn:microsoft.com/office/officeart/2005/8/layout/lProcess2"/>
    <dgm:cxn modelId="{E0D318C0-174F-4A96-A892-7690C8C614DE}" type="presParOf" srcId="{A280A44A-834D-4B46-9575-ED0EE317E865}" destId="{B275FD35-4AB7-421D-B59C-FBB334A7EF5C}" srcOrd="4" destOrd="0" presId="urn:microsoft.com/office/officeart/2005/8/layout/lProcess2"/>
    <dgm:cxn modelId="{19706C8A-CE03-41CA-82A9-CBB0801E470C}" type="presParOf" srcId="{A280A44A-834D-4B46-9575-ED0EE317E865}" destId="{A4F0DF8A-2D13-4C3D-9BA8-6FF48FB7B1DF}" srcOrd="5" destOrd="0" presId="urn:microsoft.com/office/officeart/2005/8/layout/lProcess2"/>
    <dgm:cxn modelId="{FB0CECB9-A8E3-47F6-8F0F-759E6CD012C9}" type="presParOf" srcId="{A280A44A-834D-4B46-9575-ED0EE317E865}" destId="{035A59E6-89BF-491A-AECD-DBBEB7443967}" srcOrd="6" destOrd="0" presId="urn:microsoft.com/office/officeart/2005/8/layout/lProcess2"/>
    <dgm:cxn modelId="{70C542BB-47E0-45FA-BD7E-6D35F193ABA6}" type="presParOf" srcId="{A280A44A-834D-4B46-9575-ED0EE317E865}" destId="{7E6D92EE-6495-4653-9D28-2F2D081EA97A}" srcOrd="7" destOrd="0" presId="urn:microsoft.com/office/officeart/2005/8/layout/lProcess2"/>
    <dgm:cxn modelId="{BEE90C8A-0656-43E6-AD0F-33F742681DE0}" type="presParOf" srcId="{A280A44A-834D-4B46-9575-ED0EE317E865}" destId="{C878F737-C26F-4E2C-AC60-CF0D54389F57}" srcOrd="8" destOrd="0" presId="urn:microsoft.com/office/officeart/2005/8/layout/lProcess2"/>
    <dgm:cxn modelId="{0EE5ADBA-0DD7-4FE6-AE14-036115041E27}" type="presParOf" srcId="{A280A44A-834D-4B46-9575-ED0EE317E865}" destId="{835928D7-0F78-4401-8135-109519F19B5A}" srcOrd="9" destOrd="0" presId="urn:microsoft.com/office/officeart/2005/8/layout/lProcess2"/>
    <dgm:cxn modelId="{7CD2EF3A-ED10-4BAE-84BE-0CAE32C8871F}" type="presParOf" srcId="{A280A44A-834D-4B46-9575-ED0EE317E865}" destId="{823F48C8-134E-44F6-81E2-C9FD2FA0F681}" srcOrd="10" destOrd="0" presId="urn:microsoft.com/office/officeart/2005/8/layout/lProcess2"/>
    <dgm:cxn modelId="{281EDDD2-EB62-4AE7-A4B8-3A525BE1CDDD}" type="presParOf" srcId="{A280A44A-834D-4B46-9575-ED0EE317E865}" destId="{2F60D9E3-AD02-4D6B-870E-0FF15CBEC0EF}" srcOrd="11" destOrd="0" presId="urn:microsoft.com/office/officeart/2005/8/layout/lProcess2"/>
    <dgm:cxn modelId="{CF188157-266F-496D-9D71-C4055EC4D2EF}" type="presParOf" srcId="{A280A44A-834D-4B46-9575-ED0EE317E865}" destId="{CCE67D68-F4B9-40B9-B168-337235D14145}" srcOrd="12" destOrd="0" presId="urn:microsoft.com/office/officeart/2005/8/layout/lProcess2"/>
    <dgm:cxn modelId="{497E733E-4C44-449B-B43B-11E07F872F0D}" type="presParOf" srcId="{A280A44A-834D-4B46-9575-ED0EE317E865}" destId="{78DAA6F7-788D-4CEE-B65F-D0740881FFC4}" srcOrd="13" destOrd="0" presId="urn:microsoft.com/office/officeart/2005/8/layout/lProcess2"/>
    <dgm:cxn modelId="{D1BB5F3B-714D-4405-985B-87C3952D5F95}" type="presParOf" srcId="{A280A44A-834D-4B46-9575-ED0EE317E865}" destId="{F01E6DC0-5777-4E66-B0B5-CADF7798855D}" srcOrd="1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147DE6-B2A3-46FA-8202-A8C58024688E}" type="doc">
      <dgm:prSet loTypeId="urn:microsoft.com/office/officeart/2005/8/layout/lProcess2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F48751D3-A823-4709-BD07-BB2DB454A03C}">
      <dgm:prSet phldrT="[Text]" custT="1"/>
      <dgm:spPr/>
      <dgm:t>
        <a:bodyPr/>
        <a:lstStyle/>
        <a:p>
          <a:r>
            <a:rPr lang="de-DE" sz="500" dirty="0" smtClean="0"/>
            <a:t>TODO</a:t>
          </a:r>
          <a:endParaRPr lang="de-DE" sz="500" dirty="0"/>
        </a:p>
      </dgm:t>
    </dgm:pt>
    <dgm:pt modelId="{4FEAED30-52A9-434E-B1A5-7CB2C041AE81}" type="parTrans" cxnId="{C4A969F4-A69A-4CCD-A383-C00E831361FC}">
      <dgm:prSet/>
      <dgm:spPr/>
      <dgm:t>
        <a:bodyPr/>
        <a:lstStyle/>
        <a:p>
          <a:endParaRPr lang="de-DE" sz="500"/>
        </a:p>
      </dgm:t>
    </dgm:pt>
    <dgm:pt modelId="{F67DBB35-66C8-46FA-8A20-FE6145C5B9EB}" type="sibTrans" cxnId="{C4A969F4-A69A-4CCD-A383-C00E831361FC}">
      <dgm:prSet/>
      <dgm:spPr/>
      <dgm:t>
        <a:bodyPr/>
        <a:lstStyle/>
        <a:p>
          <a:endParaRPr lang="de-DE" sz="500"/>
        </a:p>
      </dgm:t>
    </dgm:pt>
    <dgm:pt modelId="{5524ED45-04A4-49F1-AB0B-685FC48A616E}">
      <dgm:prSet phldrT="[Text]" custT="1"/>
      <dgm:spPr/>
      <dgm:t>
        <a:bodyPr/>
        <a:lstStyle/>
        <a:p>
          <a:r>
            <a:rPr lang="de-DE" sz="500" dirty="0" err="1" smtClean="0">
              <a:solidFill>
                <a:schemeClr val="tx2"/>
              </a:solidFill>
            </a:rPr>
            <a:t>Manifesto</a:t>
          </a:r>
          <a:r>
            <a:rPr lang="de-DE" sz="500" dirty="0" smtClean="0">
              <a:solidFill>
                <a:schemeClr val="tx2"/>
              </a:solidFill>
            </a:rPr>
            <a:t> </a:t>
          </a:r>
          <a:r>
            <a:rPr lang="de-DE" sz="500" dirty="0" err="1" smtClean="0">
              <a:solidFill>
                <a:schemeClr val="tx2"/>
              </a:solidFill>
            </a:rPr>
            <a:t>for</a:t>
          </a:r>
          <a:r>
            <a:rPr lang="de-DE" sz="500" dirty="0" smtClean="0">
              <a:solidFill>
                <a:schemeClr val="tx2"/>
              </a:solidFill>
            </a:rPr>
            <a:t> Agile Software Development</a:t>
          </a:r>
          <a:endParaRPr lang="de-DE" sz="500" dirty="0">
            <a:solidFill>
              <a:schemeClr val="tx2"/>
            </a:solidFill>
          </a:endParaRPr>
        </a:p>
      </dgm:t>
    </dgm:pt>
    <dgm:pt modelId="{698F9DDF-834D-4EB3-B57D-47B6A889AD49}" type="parTrans" cxnId="{EC0D74FF-7229-4C43-830F-FBECF9FEEBD5}">
      <dgm:prSet/>
      <dgm:spPr/>
      <dgm:t>
        <a:bodyPr/>
        <a:lstStyle/>
        <a:p>
          <a:endParaRPr lang="de-DE" sz="500"/>
        </a:p>
      </dgm:t>
    </dgm:pt>
    <dgm:pt modelId="{41F93D5E-0A25-4DCE-9EAD-8AAFB2EB0A58}" type="sibTrans" cxnId="{EC0D74FF-7229-4C43-830F-FBECF9FEEBD5}">
      <dgm:prSet/>
      <dgm:spPr/>
      <dgm:t>
        <a:bodyPr/>
        <a:lstStyle/>
        <a:p>
          <a:endParaRPr lang="de-DE" sz="500"/>
        </a:p>
      </dgm:t>
    </dgm:pt>
    <dgm:pt modelId="{8344EAC6-512D-4BFD-9DEA-4D95684B0C36}">
      <dgm:prSet phldrT="[Text]" custT="1"/>
      <dgm:spPr/>
      <dgm:t>
        <a:bodyPr/>
        <a:lstStyle/>
        <a:p>
          <a:r>
            <a:rPr lang="de-DE" sz="500" dirty="0" err="1" smtClean="0"/>
            <a:t>Doing</a:t>
          </a:r>
          <a:endParaRPr lang="de-DE" sz="500" dirty="0"/>
        </a:p>
      </dgm:t>
    </dgm:pt>
    <dgm:pt modelId="{33AC6409-628D-4C6D-BBE4-5555D7566305}" type="parTrans" cxnId="{A0C03864-297D-42FB-9E9D-1C3717CDA137}">
      <dgm:prSet/>
      <dgm:spPr/>
      <dgm:t>
        <a:bodyPr/>
        <a:lstStyle/>
        <a:p>
          <a:endParaRPr lang="de-DE" sz="500"/>
        </a:p>
      </dgm:t>
    </dgm:pt>
    <dgm:pt modelId="{1233429D-B0A0-44DB-9B39-96C160691A0B}" type="sibTrans" cxnId="{A0C03864-297D-42FB-9E9D-1C3717CDA137}">
      <dgm:prSet/>
      <dgm:spPr/>
      <dgm:t>
        <a:bodyPr/>
        <a:lstStyle/>
        <a:p>
          <a:endParaRPr lang="de-DE" sz="500"/>
        </a:p>
      </dgm:t>
    </dgm:pt>
    <dgm:pt modelId="{57579BEB-A872-472F-BDC2-C9A296C9D13C}">
      <dgm:prSet phldrT="[Text]" custT="1"/>
      <dgm:spPr/>
      <dgm:t>
        <a:bodyPr/>
        <a:lstStyle/>
        <a:p>
          <a:r>
            <a:rPr lang="de-DE" sz="500" dirty="0" err="1" smtClean="0"/>
            <a:t>Done</a:t>
          </a:r>
          <a:endParaRPr lang="de-DE" sz="500" dirty="0"/>
        </a:p>
      </dgm:t>
    </dgm:pt>
    <dgm:pt modelId="{DB326D26-3401-4C7B-81BE-3374A83D4041}" type="parTrans" cxnId="{B02BB5EA-CAE0-4B3F-B1D0-2214ACEAAA96}">
      <dgm:prSet/>
      <dgm:spPr/>
      <dgm:t>
        <a:bodyPr/>
        <a:lstStyle/>
        <a:p>
          <a:endParaRPr lang="de-DE" sz="500"/>
        </a:p>
      </dgm:t>
    </dgm:pt>
    <dgm:pt modelId="{EF9DFA0C-C365-437B-A2C3-28890E3220BB}" type="sibTrans" cxnId="{B02BB5EA-CAE0-4B3F-B1D0-2214ACEAAA96}">
      <dgm:prSet/>
      <dgm:spPr/>
      <dgm:t>
        <a:bodyPr/>
        <a:lstStyle/>
        <a:p>
          <a:endParaRPr lang="de-DE" sz="500"/>
        </a:p>
      </dgm:t>
    </dgm:pt>
    <dgm:pt modelId="{D1F17C80-07D4-456C-AB48-BBA70E5175AC}">
      <dgm:prSet phldrT="[Text]" custT="1"/>
      <dgm:spPr/>
      <dgm:t>
        <a:bodyPr/>
        <a:lstStyle/>
        <a:p>
          <a:r>
            <a:rPr lang="de-DE" sz="500" dirty="0" smtClean="0">
              <a:solidFill>
                <a:schemeClr val="tx2"/>
              </a:solidFill>
            </a:rPr>
            <a:t>Warum Agilität?</a:t>
          </a:r>
          <a:endParaRPr lang="de-DE" sz="500" dirty="0">
            <a:solidFill>
              <a:schemeClr val="tx2"/>
            </a:solidFill>
          </a:endParaRPr>
        </a:p>
      </dgm:t>
    </dgm:pt>
    <dgm:pt modelId="{61CE62A5-1762-4971-A69C-777C5EA21A56}" type="parTrans" cxnId="{98107F11-1F34-4096-BBD9-5741341A58A7}">
      <dgm:prSet/>
      <dgm:spPr/>
      <dgm:t>
        <a:bodyPr/>
        <a:lstStyle/>
        <a:p>
          <a:endParaRPr lang="de-DE" sz="500"/>
        </a:p>
      </dgm:t>
    </dgm:pt>
    <dgm:pt modelId="{E13A455E-4E2F-4E64-ADDA-6AA1C8E231A4}" type="sibTrans" cxnId="{98107F11-1F34-4096-BBD9-5741341A58A7}">
      <dgm:prSet/>
      <dgm:spPr/>
      <dgm:t>
        <a:bodyPr/>
        <a:lstStyle/>
        <a:p>
          <a:endParaRPr lang="de-DE" sz="500"/>
        </a:p>
      </dgm:t>
    </dgm:pt>
    <dgm:pt modelId="{A9246698-2032-41B3-9894-DE8D18A4ECFB}">
      <dgm:prSet phldrT="[Text]" custT="1"/>
      <dgm:spPr/>
      <dgm:t>
        <a:bodyPr/>
        <a:lstStyle/>
        <a:p>
          <a:r>
            <a:rPr lang="de-DE" sz="500" dirty="0" err="1" smtClean="0">
              <a:solidFill>
                <a:schemeClr val="tx2"/>
              </a:solidFill>
            </a:rPr>
            <a:t>Scrum</a:t>
          </a:r>
          <a:endParaRPr lang="de-DE" sz="500" dirty="0">
            <a:solidFill>
              <a:schemeClr val="tx2"/>
            </a:solidFill>
          </a:endParaRPr>
        </a:p>
      </dgm:t>
    </dgm:pt>
    <dgm:pt modelId="{77F58B11-F4B8-4E7D-A6C9-BC4DB08A1DBD}" type="parTrans" cxnId="{6AABE9CF-55A4-4BCB-B222-A1536BE0D3C8}">
      <dgm:prSet/>
      <dgm:spPr/>
      <dgm:t>
        <a:bodyPr/>
        <a:lstStyle/>
        <a:p>
          <a:endParaRPr lang="de-DE" sz="500"/>
        </a:p>
      </dgm:t>
    </dgm:pt>
    <dgm:pt modelId="{FD1DB9EF-36C1-4014-8AB0-E2DA99CF3FD2}" type="sibTrans" cxnId="{6AABE9CF-55A4-4BCB-B222-A1536BE0D3C8}">
      <dgm:prSet/>
      <dgm:spPr/>
      <dgm:t>
        <a:bodyPr/>
        <a:lstStyle/>
        <a:p>
          <a:endParaRPr lang="de-DE" sz="500"/>
        </a:p>
      </dgm:t>
    </dgm:pt>
    <dgm:pt modelId="{D0108813-6138-41AB-98E7-D84C6D6D6BED}">
      <dgm:prSet phldrT="[Text]" custT="1"/>
      <dgm:spPr/>
      <dgm:t>
        <a:bodyPr/>
        <a:lstStyle/>
        <a:p>
          <a:r>
            <a:rPr lang="de-DE" sz="500" dirty="0" smtClean="0">
              <a:solidFill>
                <a:schemeClr val="tx2"/>
              </a:solidFill>
            </a:rPr>
            <a:t>Unit Tests</a:t>
          </a:r>
          <a:endParaRPr lang="de-DE" sz="500" dirty="0">
            <a:solidFill>
              <a:schemeClr val="tx2"/>
            </a:solidFill>
          </a:endParaRPr>
        </a:p>
      </dgm:t>
    </dgm:pt>
    <dgm:pt modelId="{C16960E6-2F73-4FF7-B7D6-241D1BD8C241}" type="parTrans" cxnId="{667C2327-8D58-4F14-A014-10C2EBA35444}">
      <dgm:prSet/>
      <dgm:spPr/>
      <dgm:t>
        <a:bodyPr/>
        <a:lstStyle/>
        <a:p>
          <a:endParaRPr lang="de-DE" sz="500"/>
        </a:p>
      </dgm:t>
    </dgm:pt>
    <dgm:pt modelId="{15A5FDA9-EBDC-4CA8-BD6C-1D29E8605A91}" type="sibTrans" cxnId="{667C2327-8D58-4F14-A014-10C2EBA35444}">
      <dgm:prSet/>
      <dgm:spPr/>
      <dgm:t>
        <a:bodyPr/>
        <a:lstStyle/>
        <a:p>
          <a:endParaRPr lang="de-DE" sz="500"/>
        </a:p>
      </dgm:t>
    </dgm:pt>
    <dgm:pt modelId="{9546F254-2A6C-4297-9E1A-B8CCD2E42C18}">
      <dgm:prSet phldrT="[Text]" custT="1"/>
      <dgm:spPr/>
      <dgm:t>
        <a:bodyPr/>
        <a:lstStyle/>
        <a:p>
          <a:r>
            <a:rPr lang="de-DE" sz="500" dirty="0" smtClean="0">
              <a:solidFill>
                <a:schemeClr val="tx2"/>
              </a:solidFill>
            </a:rPr>
            <a:t>Extreme </a:t>
          </a:r>
          <a:r>
            <a:rPr lang="de-DE" sz="500" dirty="0" err="1" smtClean="0">
              <a:solidFill>
                <a:schemeClr val="tx2"/>
              </a:solidFill>
            </a:rPr>
            <a:t>Programming</a:t>
          </a:r>
          <a:endParaRPr lang="de-DE" sz="500" dirty="0">
            <a:solidFill>
              <a:schemeClr val="tx2"/>
            </a:solidFill>
          </a:endParaRPr>
        </a:p>
      </dgm:t>
    </dgm:pt>
    <dgm:pt modelId="{8F3EAD93-5896-414C-9F70-CB0E8C02D1E6}" type="parTrans" cxnId="{30692B19-D7BD-4699-8D87-643EDFCB0B92}">
      <dgm:prSet/>
      <dgm:spPr/>
      <dgm:t>
        <a:bodyPr/>
        <a:lstStyle/>
        <a:p>
          <a:endParaRPr lang="de-DE" sz="500"/>
        </a:p>
      </dgm:t>
    </dgm:pt>
    <dgm:pt modelId="{7255B694-A214-435B-9CC0-943A25A5825E}" type="sibTrans" cxnId="{30692B19-D7BD-4699-8D87-643EDFCB0B92}">
      <dgm:prSet/>
      <dgm:spPr/>
      <dgm:t>
        <a:bodyPr/>
        <a:lstStyle/>
        <a:p>
          <a:endParaRPr lang="de-DE" sz="500"/>
        </a:p>
      </dgm:t>
    </dgm:pt>
    <dgm:pt modelId="{092F09D0-ADB9-45ED-880E-E0690022E957}">
      <dgm:prSet phldrT="[Text]" custT="1"/>
      <dgm:spPr/>
      <dgm:t>
        <a:bodyPr/>
        <a:lstStyle/>
        <a:p>
          <a:r>
            <a:rPr lang="de-DE" sz="500" dirty="0" smtClean="0">
              <a:solidFill>
                <a:schemeClr val="tx2"/>
              </a:solidFill>
            </a:rPr>
            <a:t>Next </a:t>
          </a:r>
          <a:r>
            <a:rPr lang="de-DE" sz="500" dirty="0" err="1" smtClean="0">
              <a:solidFill>
                <a:schemeClr val="tx2"/>
              </a:solidFill>
            </a:rPr>
            <a:t>Steps</a:t>
          </a:r>
          <a:endParaRPr lang="de-DE" sz="500" dirty="0">
            <a:solidFill>
              <a:schemeClr val="tx2"/>
            </a:solidFill>
          </a:endParaRPr>
        </a:p>
      </dgm:t>
    </dgm:pt>
    <dgm:pt modelId="{05F1B958-6FAB-4AA0-8213-8535BB6565B1}" type="parTrans" cxnId="{392958BB-1C9E-4594-B9BA-11B4158366A3}">
      <dgm:prSet/>
      <dgm:spPr/>
      <dgm:t>
        <a:bodyPr/>
        <a:lstStyle/>
        <a:p>
          <a:endParaRPr lang="de-DE" sz="500"/>
        </a:p>
      </dgm:t>
    </dgm:pt>
    <dgm:pt modelId="{F6B976B4-2431-4860-8939-547A0403F0CD}" type="sibTrans" cxnId="{392958BB-1C9E-4594-B9BA-11B4158366A3}">
      <dgm:prSet/>
      <dgm:spPr/>
      <dgm:t>
        <a:bodyPr/>
        <a:lstStyle/>
        <a:p>
          <a:endParaRPr lang="de-DE" sz="500"/>
        </a:p>
      </dgm:t>
    </dgm:pt>
    <dgm:pt modelId="{E33938F9-7B24-413B-A335-B7EBD9BCE6E0}">
      <dgm:prSet phldrT="[Text]" custT="1"/>
      <dgm:spPr/>
      <dgm:t>
        <a:bodyPr/>
        <a:lstStyle/>
        <a:p>
          <a:r>
            <a:rPr lang="de-DE" sz="500" dirty="0" smtClean="0">
              <a:solidFill>
                <a:schemeClr val="tx2"/>
              </a:solidFill>
            </a:rPr>
            <a:t>Vorschläge</a:t>
          </a:r>
          <a:endParaRPr lang="de-DE" sz="500" dirty="0">
            <a:solidFill>
              <a:schemeClr val="tx2"/>
            </a:solidFill>
          </a:endParaRPr>
        </a:p>
      </dgm:t>
    </dgm:pt>
    <dgm:pt modelId="{E3C84D44-DE6F-4E87-98EB-BE5A1FCFE762}" type="parTrans" cxnId="{A82E0069-6108-49C1-8F68-F08A628160F0}">
      <dgm:prSet/>
      <dgm:spPr/>
      <dgm:t>
        <a:bodyPr/>
        <a:lstStyle/>
        <a:p>
          <a:endParaRPr lang="de-DE" sz="500"/>
        </a:p>
      </dgm:t>
    </dgm:pt>
    <dgm:pt modelId="{5D08C7F6-004A-4290-89F5-0C679768DBA7}" type="sibTrans" cxnId="{A82E0069-6108-49C1-8F68-F08A628160F0}">
      <dgm:prSet/>
      <dgm:spPr/>
      <dgm:t>
        <a:bodyPr/>
        <a:lstStyle/>
        <a:p>
          <a:endParaRPr lang="de-DE" sz="500"/>
        </a:p>
      </dgm:t>
    </dgm:pt>
    <dgm:pt modelId="{9F5AE422-085A-498E-9695-0F88841C3210}">
      <dgm:prSet phldrT="[Text]" custT="1"/>
      <dgm:spPr/>
      <dgm:t>
        <a:bodyPr/>
        <a:lstStyle/>
        <a:p>
          <a:r>
            <a:rPr lang="de-DE" sz="500" dirty="0" smtClean="0">
              <a:solidFill>
                <a:schemeClr val="tx2"/>
              </a:solidFill>
            </a:rPr>
            <a:t>Die Idee</a:t>
          </a:r>
          <a:endParaRPr lang="de-DE" sz="500" dirty="0"/>
        </a:p>
      </dgm:t>
    </dgm:pt>
    <dgm:pt modelId="{EA033680-34A1-4507-BD24-798143BAF660}" type="parTrans" cxnId="{51F2C999-82A1-4A3C-9707-A65C5F27109E}">
      <dgm:prSet/>
      <dgm:spPr/>
      <dgm:t>
        <a:bodyPr/>
        <a:lstStyle/>
        <a:p>
          <a:endParaRPr lang="de-DE"/>
        </a:p>
      </dgm:t>
    </dgm:pt>
    <dgm:pt modelId="{6A7EAC21-84AE-4C53-B353-7F8664AF1270}" type="sibTrans" cxnId="{51F2C999-82A1-4A3C-9707-A65C5F27109E}">
      <dgm:prSet/>
      <dgm:spPr/>
      <dgm:t>
        <a:bodyPr/>
        <a:lstStyle/>
        <a:p>
          <a:endParaRPr lang="de-DE"/>
        </a:p>
      </dgm:t>
    </dgm:pt>
    <dgm:pt modelId="{9740A6CA-5F8F-4951-B3C2-B1C37FBA4101}" type="pres">
      <dgm:prSet presAssocID="{07147DE6-B2A3-46FA-8202-A8C58024688E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08248F75-372F-41C3-AFB9-2BAF19F43CCE}" type="pres">
      <dgm:prSet presAssocID="{F48751D3-A823-4709-BD07-BB2DB454A03C}" presName="compNode" presStyleCnt="0"/>
      <dgm:spPr/>
    </dgm:pt>
    <dgm:pt modelId="{BE1D4305-3F61-46EA-A308-E932D9377B3B}" type="pres">
      <dgm:prSet presAssocID="{F48751D3-A823-4709-BD07-BB2DB454A03C}" presName="aNode" presStyleLbl="bgShp" presStyleIdx="0" presStyleCnt="3"/>
      <dgm:spPr/>
      <dgm:t>
        <a:bodyPr/>
        <a:lstStyle/>
        <a:p>
          <a:endParaRPr lang="de-DE"/>
        </a:p>
      </dgm:t>
    </dgm:pt>
    <dgm:pt modelId="{A0A5C40B-4762-4665-83DD-6B19201168C8}" type="pres">
      <dgm:prSet presAssocID="{F48751D3-A823-4709-BD07-BB2DB454A03C}" presName="textNode" presStyleLbl="bgShp" presStyleIdx="0" presStyleCnt="3"/>
      <dgm:spPr/>
      <dgm:t>
        <a:bodyPr/>
        <a:lstStyle/>
        <a:p>
          <a:endParaRPr lang="de-DE"/>
        </a:p>
      </dgm:t>
    </dgm:pt>
    <dgm:pt modelId="{3FA17AB8-F213-4061-B04B-C50E2F2D35CE}" type="pres">
      <dgm:prSet presAssocID="{F48751D3-A823-4709-BD07-BB2DB454A03C}" presName="compChildNode" presStyleCnt="0"/>
      <dgm:spPr/>
    </dgm:pt>
    <dgm:pt modelId="{48B4F9D2-DAAA-4267-A711-88B6839513F3}" type="pres">
      <dgm:prSet presAssocID="{F48751D3-A823-4709-BD07-BB2DB454A03C}" presName="theInnerList" presStyleCnt="0"/>
      <dgm:spPr/>
    </dgm:pt>
    <dgm:pt modelId="{65C663FB-28AF-43A3-A825-8209FFCD687A}" type="pres">
      <dgm:prSet presAssocID="{5524ED45-04A4-49F1-AB0B-685FC48A616E}" presName="child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4A86B0D-2D9D-4421-9044-B7D723775505}" type="pres">
      <dgm:prSet presAssocID="{5524ED45-04A4-49F1-AB0B-685FC48A616E}" presName="aSpace2" presStyleCnt="0"/>
      <dgm:spPr/>
    </dgm:pt>
    <dgm:pt modelId="{A0CCE33F-7A4D-41D8-8C14-A0FA2AD5AAD9}" type="pres">
      <dgm:prSet presAssocID="{D1F17C80-07D4-456C-AB48-BBA70E5175AC}" presName="child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1733F5B-77EE-4DA0-82E1-DADC1A685E56}" type="pres">
      <dgm:prSet presAssocID="{D1F17C80-07D4-456C-AB48-BBA70E5175AC}" presName="aSpace2" presStyleCnt="0"/>
      <dgm:spPr/>
    </dgm:pt>
    <dgm:pt modelId="{5AC04EC8-1F6E-41FA-8B7D-BBA1264EDC8B}" type="pres">
      <dgm:prSet presAssocID="{A9246698-2032-41B3-9894-DE8D18A4ECFB}" presName="child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B8A6885-D5B3-4217-9A9B-3C5CC1354BBD}" type="pres">
      <dgm:prSet presAssocID="{A9246698-2032-41B3-9894-DE8D18A4ECFB}" presName="aSpace2" presStyleCnt="0"/>
      <dgm:spPr/>
    </dgm:pt>
    <dgm:pt modelId="{97E565A0-BDC6-478B-B844-F3974095700B}" type="pres">
      <dgm:prSet presAssocID="{9546F254-2A6C-4297-9E1A-B8CCD2E42C18}" presName="child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212FCE8-3665-407B-B61C-97D671E77A1D}" type="pres">
      <dgm:prSet presAssocID="{9546F254-2A6C-4297-9E1A-B8CCD2E42C18}" presName="aSpace2" presStyleCnt="0"/>
      <dgm:spPr/>
    </dgm:pt>
    <dgm:pt modelId="{D18410D7-FDDB-46E0-8B21-5C20328CB65D}" type="pres">
      <dgm:prSet presAssocID="{D0108813-6138-41AB-98E7-D84C6D6D6BED}" presName="child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18E7177-0957-48C7-92E4-4C3A0877C1C4}" type="pres">
      <dgm:prSet presAssocID="{D0108813-6138-41AB-98E7-D84C6D6D6BED}" presName="aSpace2" presStyleCnt="0"/>
      <dgm:spPr/>
    </dgm:pt>
    <dgm:pt modelId="{EA1F0DDC-6C80-47F1-B319-DCFC207C41A9}" type="pres">
      <dgm:prSet presAssocID="{092F09D0-ADB9-45ED-880E-E0690022E957}" presName="child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A23C597-E085-4EA2-B0B1-3FEC1845C457}" type="pres">
      <dgm:prSet presAssocID="{092F09D0-ADB9-45ED-880E-E0690022E957}" presName="aSpace2" presStyleCnt="0"/>
      <dgm:spPr/>
    </dgm:pt>
    <dgm:pt modelId="{091A6035-73F8-477F-A01F-E835DB16BB79}" type="pres">
      <dgm:prSet presAssocID="{E33938F9-7B24-413B-A335-B7EBD9BCE6E0}" presName="child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0AF5974-DA90-4CA1-845C-BEF77733C3F6}" type="pres">
      <dgm:prSet presAssocID="{F48751D3-A823-4709-BD07-BB2DB454A03C}" presName="aSpace" presStyleCnt="0"/>
      <dgm:spPr/>
    </dgm:pt>
    <dgm:pt modelId="{48D06852-7316-4373-B2A2-4470490D9264}" type="pres">
      <dgm:prSet presAssocID="{8344EAC6-512D-4BFD-9DEA-4D95684B0C36}" presName="compNode" presStyleCnt="0"/>
      <dgm:spPr/>
    </dgm:pt>
    <dgm:pt modelId="{6B37411B-B394-469A-B234-BD3F9FBD921E}" type="pres">
      <dgm:prSet presAssocID="{8344EAC6-512D-4BFD-9DEA-4D95684B0C36}" presName="aNode" presStyleLbl="bgShp" presStyleIdx="1" presStyleCnt="3" custLinFactNeighborX="270" custLinFactNeighborY="-2086"/>
      <dgm:spPr/>
      <dgm:t>
        <a:bodyPr/>
        <a:lstStyle/>
        <a:p>
          <a:endParaRPr lang="de-DE"/>
        </a:p>
      </dgm:t>
    </dgm:pt>
    <dgm:pt modelId="{6E595A77-1B68-4A5B-A378-F8801098AA29}" type="pres">
      <dgm:prSet presAssocID="{8344EAC6-512D-4BFD-9DEA-4D95684B0C36}" presName="textNode" presStyleLbl="bgShp" presStyleIdx="1" presStyleCnt="3"/>
      <dgm:spPr/>
      <dgm:t>
        <a:bodyPr/>
        <a:lstStyle/>
        <a:p>
          <a:endParaRPr lang="de-DE"/>
        </a:p>
      </dgm:t>
    </dgm:pt>
    <dgm:pt modelId="{2DEAA262-586F-4F74-964B-32E0A1E13080}" type="pres">
      <dgm:prSet presAssocID="{8344EAC6-512D-4BFD-9DEA-4D95684B0C36}" presName="compChildNode" presStyleCnt="0"/>
      <dgm:spPr/>
    </dgm:pt>
    <dgm:pt modelId="{428CF4F3-2E5C-427A-94B5-57B23B0E6AE5}" type="pres">
      <dgm:prSet presAssocID="{8344EAC6-512D-4BFD-9DEA-4D95684B0C36}" presName="theInnerList" presStyleCnt="0"/>
      <dgm:spPr/>
    </dgm:pt>
    <dgm:pt modelId="{C1E0973B-0178-4F5F-9EBB-207DA0ED87AC}" type="pres">
      <dgm:prSet presAssocID="{9F5AE422-085A-498E-9695-0F88841C3210}" presName="child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30273E6-A884-47C6-B9D9-330FBC49FDEC}" type="pres">
      <dgm:prSet presAssocID="{8344EAC6-512D-4BFD-9DEA-4D95684B0C36}" presName="aSpace" presStyleCnt="0"/>
      <dgm:spPr/>
    </dgm:pt>
    <dgm:pt modelId="{9C00F72C-8479-4D6E-958A-195913CCFCB9}" type="pres">
      <dgm:prSet presAssocID="{57579BEB-A872-472F-BDC2-C9A296C9D13C}" presName="compNode" presStyleCnt="0"/>
      <dgm:spPr/>
    </dgm:pt>
    <dgm:pt modelId="{752424D1-95E3-44A7-B1FD-351866DB2C54}" type="pres">
      <dgm:prSet presAssocID="{57579BEB-A872-472F-BDC2-C9A296C9D13C}" presName="aNode" presStyleLbl="bgShp" presStyleIdx="2" presStyleCnt="3"/>
      <dgm:spPr/>
      <dgm:t>
        <a:bodyPr/>
        <a:lstStyle/>
        <a:p>
          <a:endParaRPr lang="de-DE"/>
        </a:p>
      </dgm:t>
    </dgm:pt>
    <dgm:pt modelId="{A429DC84-F627-42C6-AAC0-A803F8EB8DB3}" type="pres">
      <dgm:prSet presAssocID="{57579BEB-A872-472F-BDC2-C9A296C9D13C}" presName="textNode" presStyleLbl="bgShp" presStyleIdx="2" presStyleCnt="3"/>
      <dgm:spPr/>
      <dgm:t>
        <a:bodyPr/>
        <a:lstStyle/>
        <a:p>
          <a:endParaRPr lang="de-DE"/>
        </a:p>
      </dgm:t>
    </dgm:pt>
    <dgm:pt modelId="{6B95CF8A-1B82-4BE2-9F03-B21370B643FC}" type="pres">
      <dgm:prSet presAssocID="{57579BEB-A872-472F-BDC2-C9A296C9D13C}" presName="compChildNode" presStyleCnt="0"/>
      <dgm:spPr/>
    </dgm:pt>
    <dgm:pt modelId="{A280A44A-834D-4B46-9575-ED0EE317E865}" type="pres">
      <dgm:prSet presAssocID="{57579BEB-A872-472F-BDC2-C9A296C9D13C}" presName="theInnerList" presStyleCnt="0"/>
      <dgm:spPr/>
    </dgm:pt>
  </dgm:ptLst>
  <dgm:cxnLst>
    <dgm:cxn modelId="{5ABF721A-E5F2-4D9E-8C1A-42C02B41F890}" type="presOf" srcId="{092F09D0-ADB9-45ED-880E-E0690022E957}" destId="{EA1F0DDC-6C80-47F1-B319-DCFC207C41A9}" srcOrd="0" destOrd="0" presId="urn:microsoft.com/office/officeart/2005/8/layout/lProcess2"/>
    <dgm:cxn modelId="{98107F11-1F34-4096-BBD9-5741341A58A7}" srcId="{F48751D3-A823-4709-BD07-BB2DB454A03C}" destId="{D1F17C80-07D4-456C-AB48-BBA70E5175AC}" srcOrd="1" destOrd="0" parTransId="{61CE62A5-1762-4971-A69C-777C5EA21A56}" sibTransId="{E13A455E-4E2F-4E64-ADDA-6AA1C8E231A4}"/>
    <dgm:cxn modelId="{30692B19-D7BD-4699-8D87-643EDFCB0B92}" srcId="{F48751D3-A823-4709-BD07-BB2DB454A03C}" destId="{9546F254-2A6C-4297-9E1A-B8CCD2E42C18}" srcOrd="3" destOrd="0" parTransId="{8F3EAD93-5896-414C-9F70-CB0E8C02D1E6}" sibTransId="{7255B694-A214-435B-9CC0-943A25A5825E}"/>
    <dgm:cxn modelId="{596546C0-8F30-4A4A-800A-269BDC14E466}" type="presOf" srcId="{5524ED45-04A4-49F1-AB0B-685FC48A616E}" destId="{65C663FB-28AF-43A3-A825-8209FFCD687A}" srcOrd="0" destOrd="0" presId="urn:microsoft.com/office/officeart/2005/8/layout/lProcess2"/>
    <dgm:cxn modelId="{C541E4A7-8350-460B-9BC1-3998E3845F24}" type="presOf" srcId="{9F5AE422-085A-498E-9695-0F88841C3210}" destId="{C1E0973B-0178-4F5F-9EBB-207DA0ED87AC}" srcOrd="0" destOrd="0" presId="urn:microsoft.com/office/officeart/2005/8/layout/lProcess2"/>
    <dgm:cxn modelId="{A0C03864-297D-42FB-9E9D-1C3717CDA137}" srcId="{07147DE6-B2A3-46FA-8202-A8C58024688E}" destId="{8344EAC6-512D-4BFD-9DEA-4D95684B0C36}" srcOrd="1" destOrd="0" parTransId="{33AC6409-628D-4C6D-BBE4-5555D7566305}" sibTransId="{1233429D-B0A0-44DB-9B39-96C160691A0B}"/>
    <dgm:cxn modelId="{EC0D74FF-7229-4C43-830F-FBECF9FEEBD5}" srcId="{F48751D3-A823-4709-BD07-BB2DB454A03C}" destId="{5524ED45-04A4-49F1-AB0B-685FC48A616E}" srcOrd="0" destOrd="0" parTransId="{698F9DDF-834D-4EB3-B57D-47B6A889AD49}" sibTransId="{41F93D5E-0A25-4DCE-9EAD-8AAFB2EB0A58}"/>
    <dgm:cxn modelId="{20938325-2C8D-4306-8A99-70085F053DDB}" type="presOf" srcId="{F48751D3-A823-4709-BD07-BB2DB454A03C}" destId="{A0A5C40B-4762-4665-83DD-6B19201168C8}" srcOrd="1" destOrd="0" presId="urn:microsoft.com/office/officeart/2005/8/layout/lProcess2"/>
    <dgm:cxn modelId="{392958BB-1C9E-4594-B9BA-11B4158366A3}" srcId="{F48751D3-A823-4709-BD07-BB2DB454A03C}" destId="{092F09D0-ADB9-45ED-880E-E0690022E957}" srcOrd="5" destOrd="0" parTransId="{05F1B958-6FAB-4AA0-8213-8535BB6565B1}" sibTransId="{F6B976B4-2431-4860-8939-547A0403F0CD}"/>
    <dgm:cxn modelId="{C4A969F4-A69A-4CCD-A383-C00E831361FC}" srcId="{07147DE6-B2A3-46FA-8202-A8C58024688E}" destId="{F48751D3-A823-4709-BD07-BB2DB454A03C}" srcOrd="0" destOrd="0" parTransId="{4FEAED30-52A9-434E-B1A5-7CB2C041AE81}" sibTransId="{F67DBB35-66C8-46FA-8A20-FE6145C5B9EB}"/>
    <dgm:cxn modelId="{51F2C999-82A1-4A3C-9707-A65C5F27109E}" srcId="{8344EAC6-512D-4BFD-9DEA-4D95684B0C36}" destId="{9F5AE422-085A-498E-9695-0F88841C3210}" srcOrd="0" destOrd="0" parTransId="{EA033680-34A1-4507-BD24-798143BAF660}" sibTransId="{6A7EAC21-84AE-4C53-B353-7F8664AF1270}"/>
    <dgm:cxn modelId="{667C2327-8D58-4F14-A014-10C2EBA35444}" srcId="{F48751D3-A823-4709-BD07-BB2DB454A03C}" destId="{D0108813-6138-41AB-98E7-D84C6D6D6BED}" srcOrd="4" destOrd="0" parTransId="{C16960E6-2F73-4FF7-B7D6-241D1BD8C241}" sibTransId="{15A5FDA9-EBDC-4CA8-BD6C-1D29E8605A91}"/>
    <dgm:cxn modelId="{524A7BC1-8910-4B65-B534-CBF16BA44444}" type="presOf" srcId="{F48751D3-A823-4709-BD07-BB2DB454A03C}" destId="{BE1D4305-3F61-46EA-A308-E932D9377B3B}" srcOrd="0" destOrd="0" presId="urn:microsoft.com/office/officeart/2005/8/layout/lProcess2"/>
    <dgm:cxn modelId="{FB9BDBDD-ABDE-48F7-B457-349583BBC4B0}" type="presOf" srcId="{9546F254-2A6C-4297-9E1A-B8CCD2E42C18}" destId="{97E565A0-BDC6-478B-B844-F3974095700B}" srcOrd="0" destOrd="0" presId="urn:microsoft.com/office/officeart/2005/8/layout/lProcess2"/>
    <dgm:cxn modelId="{45C34856-465C-48E7-91E0-1C9C85C8028E}" type="presOf" srcId="{D1F17C80-07D4-456C-AB48-BBA70E5175AC}" destId="{A0CCE33F-7A4D-41D8-8C14-A0FA2AD5AAD9}" srcOrd="0" destOrd="0" presId="urn:microsoft.com/office/officeart/2005/8/layout/lProcess2"/>
    <dgm:cxn modelId="{7EAA72A2-572B-407C-8518-57EB0BED5013}" type="presOf" srcId="{57579BEB-A872-472F-BDC2-C9A296C9D13C}" destId="{752424D1-95E3-44A7-B1FD-351866DB2C54}" srcOrd="0" destOrd="0" presId="urn:microsoft.com/office/officeart/2005/8/layout/lProcess2"/>
    <dgm:cxn modelId="{CFEECA45-5DA1-490A-B753-EDDDEF3354FB}" type="presOf" srcId="{8344EAC6-512D-4BFD-9DEA-4D95684B0C36}" destId="{6B37411B-B394-469A-B234-BD3F9FBD921E}" srcOrd="0" destOrd="0" presId="urn:microsoft.com/office/officeart/2005/8/layout/lProcess2"/>
    <dgm:cxn modelId="{B02BB5EA-CAE0-4B3F-B1D0-2214ACEAAA96}" srcId="{07147DE6-B2A3-46FA-8202-A8C58024688E}" destId="{57579BEB-A872-472F-BDC2-C9A296C9D13C}" srcOrd="2" destOrd="0" parTransId="{DB326D26-3401-4C7B-81BE-3374A83D4041}" sibTransId="{EF9DFA0C-C365-437B-A2C3-28890E3220BB}"/>
    <dgm:cxn modelId="{581B6FEC-021B-4641-8FB2-BB8BB3B48744}" type="presOf" srcId="{D0108813-6138-41AB-98E7-D84C6D6D6BED}" destId="{D18410D7-FDDB-46E0-8B21-5C20328CB65D}" srcOrd="0" destOrd="0" presId="urn:microsoft.com/office/officeart/2005/8/layout/lProcess2"/>
    <dgm:cxn modelId="{2267842A-8EDD-441A-8030-B8A6A8785B01}" type="presOf" srcId="{57579BEB-A872-472F-BDC2-C9A296C9D13C}" destId="{A429DC84-F627-42C6-AAC0-A803F8EB8DB3}" srcOrd="1" destOrd="0" presId="urn:microsoft.com/office/officeart/2005/8/layout/lProcess2"/>
    <dgm:cxn modelId="{A82E0069-6108-49C1-8F68-F08A628160F0}" srcId="{F48751D3-A823-4709-BD07-BB2DB454A03C}" destId="{E33938F9-7B24-413B-A335-B7EBD9BCE6E0}" srcOrd="6" destOrd="0" parTransId="{E3C84D44-DE6F-4E87-98EB-BE5A1FCFE762}" sibTransId="{5D08C7F6-004A-4290-89F5-0C679768DBA7}"/>
    <dgm:cxn modelId="{97561000-7EDD-43E0-AFA9-5B9D6B0669C0}" type="presOf" srcId="{8344EAC6-512D-4BFD-9DEA-4D95684B0C36}" destId="{6E595A77-1B68-4A5B-A378-F8801098AA29}" srcOrd="1" destOrd="0" presId="urn:microsoft.com/office/officeart/2005/8/layout/lProcess2"/>
    <dgm:cxn modelId="{061EB353-C75E-4CAA-AA61-9AA882F37F11}" type="presOf" srcId="{A9246698-2032-41B3-9894-DE8D18A4ECFB}" destId="{5AC04EC8-1F6E-41FA-8B7D-BBA1264EDC8B}" srcOrd="0" destOrd="0" presId="urn:microsoft.com/office/officeart/2005/8/layout/lProcess2"/>
    <dgm:cxn modelId="{2B91AAFC-A5E8-462F-894C-3208CAE15C9F}" type="presOf" srcId="{E33938F9-7B24-413B-A335-B7EBD9BCE6E0}" destId="{091A6035-73F8-477F-A01F-E835DB16BB79}" srcOrd="0" destOrd="0" presId="urn:microsoft.com/office/officeart/2005/8/layout/lProcess2"/>
    <dgm:cxn modelId="{6AABE9CF-55A4-4BCB-B222-A1536BE0D3C8}" srcId="{F48751D3-A823-4709-BD07-BB2DB454A03C}" destId="{A9246698-2032-41B3-9894-DE8D18A4ECFB}" srcOrd="2" destOrd="0" parTransId="{77F58B11-F4B8-4E7D-A6C9-BC4DB08A1DBD}" sibTransId="{FD1DB9EF-36C1-4014-8AB0-E2DA99CF3FD2}"/>
    <dgm:cxn modelId="{2B35EBA1-4659-4096-9FC1-E9046E0B99BE}" type="presOf" srcId="{07147DE6-B2A3-46FA-8202-A8C58024688E}" destId="{9740A6CA-5F8F-4951-B3C2-B1C37FBA4101}" srcOrd="0" destOrd="0" presId="urn:microsoft.com/office/officeart/2005/8/layout/lProcess2"/>
    <dgm:cxn modelId="{3CB59693-2F9F-4D4E-86DA-A486F7647A3E}" type="presParOf" srcId="{9740A6CA-5F8F-4951-B3C2-B1C37FBA4101}" destId="{08248F75-372F-41C3-AFB9-2BAF19F43CCE}" srcOrd="0" destOrd="0" presId="urn:microsoft.com/office/officeart/2005/8/layout/lProcess2"/>
    <dgm:cxn modelId="{5BD1DF4F-DA33-41C8-8BC1-E3314DDB1991}" type="presParOf" srcId="{08248F75-372F-41C3-AFB9-2BAF19F43CCE}" destId="{BE1D4305-3F61-46EA-A308-E932D9377B3B}" srcOrd="0" destOrd="0" presId="urn:microsoft.com/office/officeart/2005/8/layout/lProcess2"/>
    <dgm:cxn modelId="{B5B3FE82-8418-4CF5-802A-93F08660B2AE}" type="presParOf" srcId="{08248F75-372F-41C3-AFB9-2BAF19F43CCE}" destId="{A0A5C40B-4762-4665-83DD-6B19201168C8}" srcOrd="1" destOrd="0" presId="urn:microsoft.com/office/officeart/2005/8/layout/lProcess2"/>
    <dgm:cxn modelId="{A9F76404-B39C-422F-BD9D-8A0E40E44D4F}" type="presParOf" srcId="{08248F75-372F-41C3-AFB9-2BAF19F43CCE}" destId="{3FA17AB8-F213-4061-B04B-C50E2F2D35CE}" srcOrd="2" destOrd="0" presId="urn:microsoft.com/office/officeart/2005/8/layout/lProcess2"/>
    <dgm:cxn modelId="{682BF455-A05F-4B78-9CDC-DF7CDDE0EEB8}" type="presParOf" srcId="{3FA17AB8-F213-4061-B04B-C50E2F2D35CE}" destId="{48B4F9D2-DAAA-4267-A711-88B6839513F3}" srcOrd="0" destOrd="0" presId="urn:microsoft.com/office/officeart/2005/8/layout/lProcess2"/>
    <dgm:cxn modelId="{B56D1CF6-F57A-4D86-BA10-9D70832D17EE}" type="presParOf" srcId="{48B4F9D2-DAAA-4267-A711-88B6839513F3}" destId="{65C663FB-28AF-43A3-A825-8209FFCD687A}" srcOrd="0" destOrd="0" presId="urn:microsoft.com/office/officeart/2005/8/layout/lProcess2"/>
    <dgm:cxn modelId="{58A1C1FC-0478-44C8-9445-D266DDB4F9A7}" type="presParOf" srcId="{48B4F9D2-DAAA-4267-A711-88B6839513F3}" destId="{14A86B0D-2D9D-4421-9044-B7D723775505}" srcOrd="1" destOrd="0" presId="urn:microsoft.com/office/officeart/2005/8/layout/lProcess2"/>
    <dgm:cxn modelId="{BEB28394-1069-4DAB-92CB-F1A27020C012}" type="presParOf" srcId="{48B4F9D2-DAAA-4267-A711-88B6839513F3}" destId="{A0CCE33F-7A4D-41D8-8C14-A0FA2AD5AAD9}" srcOrd="2" destOrd="0" presId="urn:microsoft.com/office/officeart/2005/8/layout/lProcess2"/>
    <dgm:cxn modelId="{C0A729DB-DF32-4BEA-8E3C-D268BC158C69}" type="presParOf" srcId="{48B4F9D2-DAAA-4267-A711-88B6839513F3}" destId="{21733F5B-77EE-4DA0-82E1-DADC1A685E56}" srcOrd="3" destOrd="0" presId="urn:microsoft.com/office/officeart/2005/8/layout/lProcess2"/>
    <dgm:cxn modelId="{6BEF8489-0712-4541-9C72-D8607BC19E09}" type="presParOf" srcId="{48B4F9D2-DAAA-4267-A711-88B6839513F3}" destId="{5AC04EC8-1F6E-41FA-8B7D-BBA1264EDC8B}" srcOrd="4" destOrd="0" presId="urn:microsoft.com/office/officeart/2005/8/layout/lProcess2"/>
    <dgm:cxn modelId="{45FB581E-472B-4771-8037-73F2F00981C9}" type="presParOf" srcId="{48B4F9D2-DAAA-4267-A711-88B6839513F3}" destId="{7B8A6885-D5B3-4217-9A9B-3C5CC1354BBD}" srcOrd="5" destOrd="0" presId="urn:microsoft.com/office/officeart/2005/8/layout/lProcess2"/>
    <dgm:cxn modelId="{4C68D746-CAFC-43A4-92E8-F2ACE1E6A07D}" type="presParOf" srcId="{48B4F9D2-DAAA-4267-A711-88B6839513F3}" destId="{97E565A0-BDC6-478B-B844-F3974095700B}" srcOrd="6" destOrd="0" presId="urn:microsoft.com/office/officeart/2005/8/layout/lProcess2"/>
    <dgm:cxn modelId="{C5932C81-A13C-421D-9A61-F4579BBD17A5}" type="presParOf" srcId="{48B4F9D2-DAAA-4267-A711-88B6839513F3}" destId="{8212FCE8-3665-407B-B61C-97D671E77A1D}" srcOrd="7" destOrd="0" presId="urn:microsoft.com/office/officeart/2005/8/layout/lProcess2"/>
    <dgm:cxn modelId="{811BD0CC-27EA-4AF9-874C-00076317D853}" type="presParOf" srcId="{48B4F9D2-DAAA-4267-A711-88B6839513F3}" destId="{D18410D7-FDDB-46E0-8B21-5C20328CB65D}" srcOrd="8" destOrd="0" presId="urn:microsoft.com/office/officeart/2005/8/layout/lProcess2"/>
    <dgm:cxn modelId="{5D3AD542-E06C-4A53-AB5D-F47EC250021C}" type="presParOf" srcId="{48B4F9D2-DAAA-4267-A711-88B6839513F3}" destId="{818E7177-0957-48C7-92E4-4C3A0877C1C4}" srcOrd="9" destOrd="0" presId="urn:microsoft.com/office/officeart/2005/8/layout/lProcess2"/>
    <dgm:cxn modelId="{1C4F697D-5858-4C9A-933E-35A0B82F4499}" type="presParOf" srcId="{48B4F9D2-DAAA-4267-A711-88B6839513F3}" destId="{EA1F0DDC-6C80-47F1-B319-DCFC207C41A9}" srcOrd="10" destOrd="0" presId="urn:microsoft.com/office/officeart/2005/8/layout/lProcess2"/>
    <dgm:cxn modelId="{009E9965-915B-4B80-87B0-860335CDA8EC}" type="presParOf" srcId="{48B4F9D2-DAAA-4267-A711-88B6839513F3}" destId="{1A23C597-E085-4EA2-B0B1-3FEC1845C457}" srcOrd="11" destOrd="0" presId="urn:microsoft.com/office/officeart/2005/8/layout/lProcess2"/>
    <dgm:cxn modelId="{AE1D76EC-6431-477B-81FB-FDAD5037AB72}" type="presParOf" srcId="{48B4F9D2-DAAA-4267-A711-88B6839513F3}" destId="{091A6035-73F8-477F-A01F-E835DB16BB79}" srcOrd="12" destOrd="0" presId="urn:microsoft.com/office/officeart/2005/8/layout/lProcess2"/>
    <dgm:cxn modelId="{37364368-509B-4B6A-9024-D1A6BA5D9D55}" type="presParOf" srcId="{9740A6CA-5F8F-4951-B3C2-B1C37FBA4101}" destId="{40AF5974-DA90-4CA1-845C-BEF77733C3F6}" srcOrd="1" destOrd="0" presId="urn:microsoft.com/office/officeart/2005/8/layout/lProcess2"/>
    <dgm:cxn modelId="{075EC9EC-4CBE-49B0-9FDE-770BC4F07288}" type="presParOf" srcId="{9740A6CA-5F8F-4951-B3C2-B1C37FBA4101}" destId="{48D06852-7316-4373-B2A2-4470490D9264}" srcOrd="2" destOrd="0" presId="urn:microsoft.com/office/officeart/2005/8/layout/lProcess2"/>
    <dgm:cxn modelId="{5E6927BB-F12B-40F6-A6B8-1026D86552D4}" type="presParOf" srcId="{48D06852-7316-4373-B2A2-4470490D9264}" destId="{6B37411B-B394-469A-B234-BD3F9FBD921E}" srcOrd="0" destOrd="0" presId="urn:microsoft.com/office/officeart/2005/8/layout/lProcess2"/>
    <dgm:cxn modelId="{0037EC48-FF38-421C-823D-A2E22BE2FDB2}" type="presParOf" srcId="{48D06852-7316-4373-B2A2-4470490D9264}" destId="{6E595A77-1B68-4A5B-A378-F8801098AA29}" srcOrd="1" destOrd="0" presId="urn:microsoft.com/office/officeart/2005/8/layout/lProcess2"/>
    <dgm:cxn modelId="{78766A79-E157-440A-83B5-52EB20AA5B5C}" type="presParOf" srcId="{48D06852-7316-4373-B2A2-4470490D9264}" destId="{2DEAA262-586F-4F74-964B-32E0A1E13080}" srcOrd="2" destOrd="0" presId="urn:microsoft.com/office/officeart/2005/8/layout/lProcess2"/>
    <dgm:cxn modelId="{ED3C4F9C-4788-4D84-9D39-22744738372F}" type="presParOf" srcId="{2DEAA262-586F-4F74-964B-32E0A1E13080}" destId="{428CF4F3-2E5C-427A-94B5-57B23B0E6AE5}" srcOrd="0" destOrd="0" presId="urn:microsoft.com/office/officeart/2005/8/layout/lProcess2"/>
    <dgm:cxn modelId="{F91EAB02-BA0F-47D0-8B4C-72F1181AB3A6}" type="presParOf" srcId="{428CF4F3-2E5C-427A-94B5-57B23B0E6AE5}" destId="{C1E0973B-0178-4F5F-9EBB-207DA0ED87AC}" srcOrd="0" destOrd="0" presId="urn:microsoft.com/office/officeart/2005/8/layout/lProcess2"/>
    <dgm:cxn modelId="{93666BBD-02B7-47FD-9859-3B15EC6A5AFB}" type="presParOf" srcId="{9740A6CA-5F8F-4951-B3C2-B1C37FBA4101}" destId="{F30273E6-A884-47C6-B9D9-330FBC49FDEC}" srcOrd="3" destOrd="0" presId="urn:microsoft.com/office/officeart/2005/8/layout/lProcess2"/>
    <dgm:cxn modelId="{6C27FEFC-FD9B-4624-A12D-8202F0CFD3D8}" type="presParOf" srcId="{9740A6CA-5F8F-4951-B3C2-B1C37FBA4101}" destId="{9C00F72C-8479-4D6E-958A-195913CCFCB9}" srcOrd="4" destOrd="0" presId="urn:microsoft.com/office/officeart/2005/8/layout/lProcess2"/>
    <dgm:cxn modelId="{326E1CF8-9A01-4B71-84EC-70C213DCFB36}" type="presParOf" srcId="{9C00F72C-8479-4D6E-958A-195913CCFCB9}" destId="{752424D1-95E3-44A7-B1FD-351866DB2C54}" srcOrd="0" destOrd="0" presId="urn:microsoft.com/office/officeart/2005/8/layout/lProcess2"/>
    <dgm:cxn modelId="{ECFD2AC4-4E82-4E34-A8BD-AF539E72E3E7}" type="presParOf" srcId="{9C00F72C-8479-4D6E-958A-195913CCFCB9}" destId="{A429DC84-F627-42C6-AAC0-A803F8EB8DB3}" srcOrd="1" destOrd="0" presId="urn:microsoft.com/office/officeart/2005/8/layout/lProcess2"/>
    <dgm:cxn modelId="{BDD71605-E2F6-448E-ACB2-D3B68CEDEF11}" type="presParOf" srcId="{9C00F72C-8479-4D6E-958A-195913CCFCB9}" destId="{6B95CF8A-1B82-4BE2-9F03-B21370B643FC}" srcOrd="2" destOrd="0" presId="urn:microsoft.com/office/officeart/2005/8/layout/lProcess2"/>
    <dgm:cxn modelId="{04200533-0AEB-4888-8B8C-B32039F80540}" type="presParOf" srcId="{6B95CF8A-1B82-4BE2-9F03-B21370B643FC}" destId="{A280A44A-834D-4B46-9575-ED0EE317E865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7147DE6-B2A3-46FA-8202-A8C58024688E}" type="doc">
      <dgm:prSet loTypeId="urn:microsoft.com/office/officeart/2005/8/layout/lProcess2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F48751D3-A823-4709-BD07-BB2DB454A03C}">
      <dgm:prSet phldrT="[Text]" custT="1"/>
      <dgm:spPr/>
      <dgm:t>
        <a:bodyPr/>
        <a:lstStyle/>
        <a:p>
          <a:r>
            <a:rPr lang="de-DE" sz="500" dirty="0" smtClean="0"/>
            <a:t>TODO</a:t>
          </a:r>
          <a:endParaRPr lang="de-DE" sz="500" dirty="0"/>
        </a:p>
      </dgm:t>
    </dgm:pt>
    <dgm:pt modelId="{4FEAED30-52A9-434E-B1A5-7CB2C041AE81}" type="parTrans" cxnId="{C4A969F4-A69A-4CCD-A383-C00E831361FC}">
      <dgm:prSet/>
      <dgm:spPr/>
      <dgm:t>
        <a:bodyPr/>
        <a:lstStyle/>
        <a:p>
          <a:endParaRPr lang="de-DE" sz="500"/>
        </a:p>
      </dgm:t>
    </dgm:pt>
    <dgm:pt modelId="{F67DBB35-66C8-46FA-8A20-FE6145C5B9EB}" type="sibTrans" cxnId="{C4A969F4-A69A-4CCD-A383-C00E831361FC}">
      <dgm:prSet/>
      <dgm:spPr/>
      <dgm:t>
        <a:bodyPr/>
        <a:lstStyle/>
        <a:p>
          <a:endParaRPr lang="de-DE" sz="500"/>
        </a:p>
      </dgm:t>
    </dgm:pt>
    <dgm:pt modelId="{8344EAC6-512D-4BFD-9DEA-4D95684B0C36}">
      <dgm:prSet phldrT="[Text]" custT="1"/>
      <dgm:spPr/>
      <dgm:t>
        <a:bodyPr/>
        <a:lstStyle/>
        <a:p>
          <a:r>
            <a:rPr lang="de-DE" sz="500" dirty="0" err="1" smtClean="0"/>
            <a:t>Doing</a:t>
          </a:r>
          <a:endParaRPr lang="de-DE" sz="500" dirty="0"/>
        </a:p>
      </dgm:t>
    </dgm:pt>
    <dgm:pt modelId="{33AC6409-628D-4C6D-BBE4-5555D7566305}" type="parTrans" cxnId="{A0C03864-297D-42FB-9E9D-1C3717CDA137}">
      <dgm:prSet/>
      <dgm:spPr/>
      <dgm:t>
        <a:bodyPr/>
        <a:lstStyle/>
        <a:p>
          <a:endParaRPr lang="de-DE" sz="500"/>
        </a:p>
      </dgm:t>
    </dgm:pt>
    <dgm:pt modelId="{1233429D-B0A0-44DB-9B39-96C160691A0B}" type="sibTrans" cxnId="{A0C03864-297D-42FB-9E9D-1C3717CDA137}">
      <dgm:prSet/>
      <dgm:spPr/>
      <dgm:t>
        <a:bodyPr/>
        <a:lstStyle/>
        <a:p>
          <a:endParaRPr lang="de-DE" sz="500"/>
        </a:p>
      </dgm:t>
    </dgm:pt>
    <dgm:pt modelId="{57579BEB-A872-472F-BDC2-C9A296C9D13C}">
      <dgm:prSet phldrT="[Text]" custT="1"/>
      <dgm:spPr/>
      <dgm:t>
        <a:bodyPr/>
        <a:lstStyle/>
        <a:p>
          <a:r>
            <a:rPr lang="de-DE" sz="500" dirty="0" err="1" smtClean="0"/>
            <a:t>Done</a:t>
          </a:r>
          <a:endParaRPr lang="de-DE" sz="500" dirty="0"/>
        </a:p>
      </dgm:t>
    </dgm:pt>
    <dgm:pt modelId="{DB326D26-3401-4C7B-81BE-3374A83D4041}" type="parTrans" cxnId="{B02BB5EA-CAE0-4B3F-B1D0-2214ACEAAA96}">
      <dgm:prSet/>
      <dgm:spPr/>
      <dgm:t>
        <a:bodyPr/>
        <a:lstStyle/>
        <a:p>
          <a:endParaRPr lang="de-DE" sz="500"/>
        </a:p>
      </dgm:t>
    </dgm:pt>
    <dgm:pt modelId="{EF9DFA0C-C365-437B-A2C3-28890E3220BB}" type="sibTrans" cxnId="{B02BB5EA-CAE0-4B3F-B1D0-2214ACEAAA96}">
      <dgm:prSet/>
      <dgm:spPr/>
      <dgm:t>
        <a:bodyPr/>
        <a:lstStyle/>
        <a:p>
          <a:endParaRPr lang="de-DE" sz="500"/>
        </a:p>
      </dgm:t>
    </dgm:pt>
    <dgm:pt modelId="{D1F17C80-07D4-456C-AB48-BBA70E5175AC}">
      <dgm:prSet phldrT="[Text]" custT="1"/>
      <dgm:spPr/>
      <dgm:t>
        <a:bodyPr/>
        <a:lstStyle/>
        <a:p>
          <a:r>
            <a:rPr lang="de-DE" sz="500" dirty="0" smtClean="0">
              <a:solidFill>
                <a:schemeClr val="tx2"/>
              </a:solidFill>
            </a:rPr>
            <a:t>Warum Agilität?</a:t>
          </a:r>
          <a:endParaRPr lang="de-DE" sz="500" dirty="0">
            <a:solidFill>
              <a:schemeClr val="tx2"/>
            </a:solidFill>
          </a:endParaRPr>
        </a:p>
      </dgm:t>
    </dgm:pt>
    <dgm:pt modelId="{61CE62A5-1762-4971-A69C-777C5EA21A56}" type="parTrans" cxnId="{98107F11-1F34-4096-BBD9-5741341A58A7}">
      <dgm:prSet/>
      <dgm:spPr/>
      <dgm:t>
        <a:bodyPr/>
        <a:lstStyle/>
        <a:p>
          <a:endParaRPr lang="de-DE" sz="500"/>
        </a:p>
      </dgm:t>
    </dgm:pt>
    <dgm:pt modelId="{E13A455E-4E2F-4E64-ADDA-6AA1C8E231A4}" type="sibTrans" cxnId="{98107F11-1F34-4096-BBD9-5741341A58A7}">
      <dgm:prSet/>
      <dgm:spPr/>
      <dgm:t>
        <a:bodyPr/>
        <a:lstStyle/>
        <a:p>
          <a:endParaRPr lang="de-DE" sz="500"/>
        </a:p>
      </dgm:t>
    </dgm:pt>
    <dgm:pt modelId="{A9246698-2032-41B3-9894-DE8D18A4ECFB}">
      <dgm:prSet phldrT="[Text]" custT="1"/>
      <dgm:spPr/>
      <dgm:t>
        <a:bodyPr/>
        <a:lstStyle/>
        <a:p>
          <a:r>
            <a:rPr lang="de-DE" sz="500" dirty="0" err="1" smtClean="0">
              <a:solidFill>
                <a:schemeClr val="tx2"/>
              </a:solidFill>
            </a:rPr>
            <a:t>Scrum</a:t>
          </a:r>
          <a:endParaRPr lang="de-DE" sz="500" dirty="0">
            <a:solidFill>
              <a:schemeClr val="tx2"/>
            </a:solidFill>
          </a:endParaRPr>
        </a:p>
      </dgm:t>
    </dgm:pt>
    <dgm:pt modelId="{77F58B11-F4B8-4E7D-A6C9-BC4DB08A1DBD}" type="parTrans" cxnId="{6AABE9CF-55A4-4BCB-B222-A1536BE0D3C8}">
      <dgm:prSet/>
      <dgm:spPr/>
      <dgm:t>
        <a:bodyPr/>
        <a:lstStyle/>
        <a:p>
          <a:endParaRPr lang="de-DE" sz="500"/>
        </a:p>
      </dgm:t>
    </dgm:pt>
    <dgm:pt modelId="{FD1DB9EF-36C1-4014-8AB0-E2DA99CF3FD2}" type="sibTrans" cxnId="{6AABE9CF-55A4-4BCB-B222-A1536BE0D3C8}">
      <dgm:prSet/>
      <dgm:spPr/>
      <dgm:t>
        <a:bodyPr/>
        <a:lstStyle/>
        <a:p>
          <a:endParaRPr lang="de-DE" sz="500"/>
        </a:p>
      </dgm:t>
    </dgm:pt>
    <dgm:pt modelId="{D0108813-6138-41AB-98E7-D84C6D6D6BED}">
      <dgm:prSet phldrT="[Text]" custT="1"/>
      <dgm:spPr/>
      <dgm:t>
        <a:bodyPr/>
        <a:lstStyle/>
        <a:p>
          <a:r>
            <a:rPr lang="de-DE" sz="500" dirty="0" smtClean="0">
              <a:solidFill>
                <a:schemeClr val="tx2"/>
              </a:solidFill>
            </a:rPr>
            <a:t>Unit Tests</a:t>
          </a:r>
          <a:endParaRPr lang="de-DE" sz="500" dirty="0">
            <a:solidFill>
              <a:schemeClr val="tx2"/>
            </a:solidFill>
          </a:endParaRPr>
        </a:p>
      </dgm:t>
    </dgm:pt>
    <dgm:pt modelId="{C16960E6-2F73-4FF7-B7D6-241D1BD8C241}" type="parTrans" cxnId="{667C2327-8D58-4F14-A014-10C2EBA35444}">
      <dgm:prSet/>
      <dgm:spPr/>
      <dgm:t>
        <a:bodyPr/>
        <a:lstStyle/>
        <a:p>
          <a:endParaRPr lang="de-DE" sz="500"/>
        </a:p>
      </dgm:t>
    </dgm:pt>
    <dgm:pt modelId="{15A5FDA9-EBDC-4CA8-BD6C-1D29E8605A91}" type="sibTrans" cxnId="{667C2327-8D58-4F14-A014-10C2EBA35444}">
      <dgm:prSet/>
      <dgm:spPr/>
      <dgm:t>
        <a:bodyPr/>
        <a:lstStyle/>
        <a:p>
          <a:endParaRPr lang="de-DE" sz="500"/>
        </a:p>
      </dgm:t>
    </dgm:pt>
    <dgm:pt modelId="{9546F254-2A6C-4297-9E1A-B8CCD2E42C18}">
      <dgm:prSet phldrT="[Text]" custT="1"/>
      <dgm:spPr/>
      <dgm:t>
        <a:bodyPr/>
        <a:lstStyle/>
        <a:p>
          <a:r>
            <a:rPr lang="de-DE" sz="500" dirty="0" smtClean="0">
              <a:solidFill>
                <a:schemeClr val="tx2"/>
              </a:solidFill>
            </a:rPr>
            <a:t>Extreme </a:t>
          </a:r>
          <a:r>
            <a:rPr lang="de-DE" sz="500" dirty="0" err="1" smtClean="0">
              <a:solidFill>
                <a:schemeClr val="tx2"/>
              </a:solidFill>
            </a:rPr>
            <a:t>Programming</a:t>
          </a:r>
          <a:endParaRPr lang="de-DE" sz="500" dirty="0">
            <a:solidFill>
              <a:schemeClr val="tx2"/>
            </a:solidFill>
          </a:endParaRPr>
        </a:p>
      </dgm:t>
    </dgm:pt>
    <dgm:pt modelId="{8F3EAD93-5896-414C-9F70-CB0E8C02D1E6}" type="parTrans" cxnId="{30692B19-D7BD-4699-8D87-643EDFCB0B92}">
      <dgm:prSet/>
      <dgm:spPr/>
      <dgm:t>
        <a:bodyPr/>
        <a:lstStyle/>
        <a:p>
          <a:endParaRPr lang="de-DE" sz="500"/>
        </a:p>
      </dgm:t>
    </dgm:pt>
    <dgm:pt modelId="{7255B694-A214-435B-9CC0-943A25A5825E}" type="sibTrans" cxnId="{30692B19-D7BD-4699-8D87-643EDFCB0B92}">
      <dgm:prSet/>
      <dgm:spPr/>
      <dgm:t>
        <a:bodyPr/>
        <a:lstStyle/>
        <a:p>
          <a:endParaRPr lang="de-DE" sz="500"/>
        </a:p>
      </dgm:t>
    </dgm:pt>
    <dgm:pt modelId="{092F09D0-ADB9-45ED-880E-E0690022E957}">
      <dgm:prSet phldrT="[Text]" custT="1"/>
      <dgm:spPr/>
      <dgm:t>
        <a:bodyPr/>
        <a:lstStyle/>
        <a:p>
          <a:r>
            <a:rPr lang="de-DE" sz="500" dirty="0" smtClean="0">
              <a:solidFill>
                <a:schemeClr val="tx2"/>
              </a:solidFill>
            </a:rPr>
            <a:t>Next </a:t>
          </a:r>
          <a:r>
            <a:rPr lang="de-DE" sz="500" dirty="0" err="1" smtClean="0">
              <a:solidFill>
                <a:schemeClr val="tx2"/>
              </a:solidFill>
            </a:rPr>
            <a:t>Steps</a:t>
          </a:r>
          <a:endParaRPr lang="de-DE" sz="500" dirty="0">
            <a:solidFill>
              <a:schemeClr val="tx2"/>
            </a:solidFill>
          </a:endParaRPr>
        </a:p>
      </dgm:t>
    </dgm:pt>
    <dgm:pt modelId="{05F1B958-6FAB-4AA0-8213-8535BB6565B1}" type="parTrans" cxnId="{392958BB-1C9E-4594-B9BA-11B4158366A3}">
      <dgm:prSet/>
      <dgm:spPr/>
      <dgm:t>
        <a:bodyPr/>
        <a:lstStyle/>
        <a:p>
          <a:endParaRPr lang="de-DE" sz="500"/>
        </a:p>
      </dgm:t>
    </dgm:pt>
    <dgm:pt modelId="{F6B976B4-2431-4860-8939-547A0403F0CD}" type="sibTrans" cxnId="{392958BB-1C9E-4594-B9BA-11B4158366A3}">
      <dgm:prSet/>
      <dgm:spPr/>
      <dgm:t>
        <a:bodyPr/>
        <a:lstStyle/>
        <a:p>
          <a:endParaRPr lang="de-DE" sz="500"/>
        </a:p>
      </dgm:t>
    </dgm:pt>
    <dgm:pt modelId="{E33938F9-7B24-413B-A335-B7EBD9BCE6E0}">
      <dgm:prSet phldrT="[Text]" custT="1"/>
      <dgm:spPr/>
      <dgm:t>
        <a:bodyPr/>
        <a:lstStyle/>
        <a:p>
          <a:r>
            <a:rPr lang="de-DE" sz="500" dirty="0" smtClean="0">
              <a:solidFill>
                <a:schemeClr val="tx2"/>
              </a:solidFill>
            </a:rPr>
            <a:t>Vorschläge</a:t>
          </a:r>
          <a:endParaRPr lang="de-DE" sz="500" dirty="0">
            <a:solidFill>
              <a:schemeClr val="tx2"/>
            </a:solidFill>
          </a:endParaRPr>
        </a:p>
      </dgm:t>
    </dgm:pt>
    <dgm:pt modelId="{E3C84D44-DE6F-4E87-98EB-BE5A1FCFE762}" type="parTrans" cxnId="{A82E0069-6108-49C1-8F68-F08A628160F0}">
      <dgm:prSet/>
      <dgm:spPr/>
      <dgm:t>
        <a:bodyPr/>
        <a:lstStyle/>
        <a:p>
          <a:endParaRPr lang="de-DE" sz="500"/>
        </a:p>
      </dgm:t>
    </dgm:pt>
    <dgm:pt modelId="{5D08C7F6-004A-4290-89F5-0C679768DBA7}" type="sibTrans" cxnId="{A82E0069-6108-49C1-8F68-F08A628160F0}">
      <dgm:prSet/>
      <dgm:spPr/>
      <dgm:t>
        <a:bodyPr/>
        <a:lstStyle/>
        <a:p>
          <a:endParaRPr lang="de-DE" sz="500"/>
        </a:p>
      </dgm:t>
    </dgm:pt>
    <dgm:pt modelId="{9F5AE422-085A-498E-9695-0F88841C3210}">
      <dgm:prSet phldrT="[Text]" custT="1"/>
      <dgm:spPr/>
      <dgm:t>
        <a:bodyPr/>
        <a:lstStyle/>
        <a:p>
          <a:r>
            <a:rPr lang="de-DE" sz="500" dirty="0" err="1" smtClean="0">
              <a:solidFill>
                <a:schemeClr val="tx2"/>
              </a:solidFill>
            </a:rPr>
            <a:t>Manifesto</a:t>
          </a:r>
          <a:r>
            <a:rPr lang="de-DE" sz="500" dirty="0" smtClean="0">
              <a:solidFill>
                <a:schemeClr val="tx2"/>
              </a:solidFill>
            </a:rPr>
            <a:t> </a:t>
          </a:r>
          <a:r>
            <a:rPr lang="de-DE" sz="500" dirty="0" err="1" smtClean="0">
              <a:solidFill>
                <a:schemeClr val="tx2"/>
              </a:solidFill>
            </a:rPr>
            <a:t>for</a:t>
          </a:r>
          <a:r>
            <a:rPr lang="de-DE" sz="500" dirty="0" smtClean="0">
              <a:solidFill>
                <a:schemeClr val="tx2"/>
              </a:solidFill>
            </a:rPr>
            <a:t> Agile Software Development</a:t>
          </a:r>
          <a:endParaRPr lang="de-DE" sz="500" dirty="0"/>
        </a:p>
      </dgm:t>
    </dgm:pt>
    <dgm:pt modelId="{EA033680-34A1-4507-BD24-798143BAF660}" type="parTrans" cxnId="{51F2C999-82A1-4A3C-9707-A65C5F27109E}">
      <dgm:prSet/>
      <dgm:spPr/>
      <dgm:t>
        <a:bodyPr/>
        <a:lstStyle/>
        <a:p>
          <a:endParaRPr lang="de-DE"/>
        </a:p>
      </dgm:t>
    </dgm:pt>
    <dgm:pt modelId="{6A7EAC21-84AE-4C53-B353-7F8664AF1270}" type="sibTrans" cxnId="{51F2C999-82A1-4A3C-9707-A65C5F27109E}">
      <dgm:prSet/>
      <dgm:spPr/>
      <dgm:t>
        <a:bodyPr/>
        <a:lstStyle/>
        <a:p>
          <a:endParaRPr lang="de-DE"/>
        </a:p>
      </dgm:t>
    </dgm:pt>
    <dgm:pt modelId="{E2CF6037-9F8B-4FF1-9A1B-88E1E174B44B}">
      <dgm:prSet phldrT="[Text]" custT="1"/>
      <dgm:spPr/>
      <dgm:t>
        <a:bodyPr/>
        <a:lstStyle/>
        <a:p>
          <a:r>
            <a:rPr lang="de-DE" sz="500" smtClean="0">
              <a:solidFill>
                <a:schemeClr val="tx2"/>
              </a:solidFill>
            </a:rPr>
            <a:t>Die Idee</a:t>
          </a:r>
          <a:endParaRPr lang="de-DE" sz="500" dirty="0"/>
        </a:p>
      </dgm:t>
    </dgm:pt>
    <dgm:pt modelId="{6A0EEA8E-4C0C-4D95-B35A-D079AEBA51BD}" type="parTrans" cxnId="{22986A75-EDB6-4474-94F0-8E2A16112283}">
      <dgm:prSet/>
      <dgm:spPr/>
      <dgm:t>
        <a:bodyPr/>
        <a:lstStyle/>
        <a:p>
          <a:endParaRPr lang="de-DE"/>
        </a:p>
      </dgm:t>
    </dgm:pt>
    <dgm:pt modelId="{F1E8E9CA-7F5C-4521-9487-177C8D760793}" type="sibTrans" cxnId="{22986A75-EDB6-4474-94F0-8E2A16112283}">
      <dgm:prSet/>
      <dgm:spPr/>
      <dgm:t>
        <a:bodyPr/>
        <a:lstStyle/>
        <a:p>
          <a:endParaRPr lang="de-DE"/>
        </a:p>
      </dgm:t>
    </dgm:pt>
    <dgm:pt modelId="{9740A6CA-5F8F-4951-B3C2-B1C37FBA4101}" type="pres">
      <dgm:prSet presAssocID="{07147DE6-B2A3-46FA-8202-A8C58024688E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08248F75-372F-41C3-AFB9-2BAF19F43CCE}" type="pres">
      <dgm:prSet presAssocID="{F48751D3-A823-4709-BD07-BB2DB454A03C}" presName="compNode" presStyleCnt="0"/>
      <dgm:spPr/>
    </dgm:pt>
    <dgm:pt modelId="{BE1D4305-3F61-46EA-A308-E932D9377B3B}" type="pres">
      <dgm:prSet presAssocID="{F48751D3-A823-4709-BD07-BB2DB454A03C}" presName="aNode" presStyleLbl="bgShp" presStyleIdx="0" presStyleCnt="3"/>
      <dgm:spPr/>
      <dgm:t>
        <a:bodyPr/>
        <a:lstStyle/>
        <a:p>
          <a:endParaRPr lang="de-DE"/>
        </a:p>
      </dgm:t>
    </dgm:pt>
    <dgm:pt modelId="{A0A5C40B-4762-4665-83DD-6B19201168C8}" type="pres">
      <dgm:prSet presAssocID="{F48751D3-A823-4709-BD07-BB2DB454A03C}" presName="textNode" presStyleLbl="bgShp" presStyleIdx="0" presStyleCnt="3"/>
      <dgm:spPr/>
      <dgm:t>
        <a:bodyPr/>
        <a:lstStyle/>
        <a:p>
          <a:endParaRPr lang="de-DE"/>
        </a:p>
      </dgm:t>
    </dgm:pt>
    <dgm:pt modelId="{3FA17AB8-F213-4061-B04B-C50E2F2D35CE}" type="pres">
      <dgm:prSet presAssocID="{F48751D3-A823-4709-BD07-BB2DB454A03C}" presName="compChildNode" presStyleCnt="0"/>
      <dgm:spPr/>
    </dgm:pt>
    <dgm:pt modelId="{48B4F9D2-DAAA-4267-A711-88B6839513F3}" type="pres">
      <dgm:prSet presAssocID="{F48751D3-A823-4709-BD07-BB2DB454A03C}" presName="theInnerList" presStyleCnt="0"/>
      <dgm:spPr/>
    </dgm:pt>
    <dgm:pt modelId="{A0CCE33F-7A4D-41D8-8C14-A0FA2AD5AAD9}" type="pres">
      <dgm:prSet presAssocID="{D1F17C80-07D4-456C-AB48-BBA70E5175AC}" presName="child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1733F5B-77EE-4DA0-82E1-DADC1A685E56}" type="pres">
      <dgm:prSet presAssocID="{D1F17C80-07D4-456C-AB48-BBA70E5175AC}" presName="aSpace2" presStyleCnt="0"/>
      <dgm:spPr/>
    </dgm:pt>
    <dgm:pt modelId="{5AC04EC8-1F6E-41FA-8B7D-BBA1264EDC8B}" type="pres">
      <dgm:prSet presAssocID="{A9246698-2032-41B3-9894-DE8D18A4ECFB}" presName="child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B8A6885-D5B3-4217-9A9B-3C5CC1354BBD}" type="pres">
      <dgm:prSet presAssocID="{A9246698-2032-41B3-9894-DE8D18A4ECFB}" presName="aSpace2" presStyleCnt="0"/>
      <dgm:spPr/>
    </dgm:pt>
    <dgm:pt modelId="{97E565A0-BDC6-478B-B844-F3974095700B}" type="pres">
      <dgm:prSet presAssocID="{9546F254-2A6C-4297-9E1A-B8CCD2E42C18}" presName="child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212FCE8-3665-407B-B61C-97D671E77A1D}" type="pres">
      <dgm:prSet presAssocID="{9546F254-2A6C-4297-9E1A-B8CCD2E42C18}" presName="aSpace2" presStyleCnt="0"/>
      <dgm:spPr/>
    </dgm:pt>
    <dgm:pt modelId="{D18410D7-FDDB-46E0-8B21-5C20328CB65D}" type="pres">
      <dgm:prSet presAssocID="{D0108813-6138-41AB-98E7-D84C6D6D6BED}" presName="child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18E7177-0957-48C7-92E4-4C3A0877C1C4}" type="pres">
      <dgm:prSet presAssocID="{D0108813-6138-41AB-98E7-D84C6D6D6BED}" presName="aSpace2" presStyleCnt="0"/>
      <dgm:spPr/>
    </dgm:pt>
    <dgm:pt modelId="{EA1F0DDC-6C80-47F1-B319-DCFC207C41A9}" type="pres">
      <dgm:prSet presAssocID="{092F09D0-ADB9-45ED-880E-E0690022E957}" presName="child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A23C597-E085-4EA2-B0B1-3FEC1845C457}" type="pres">
      <dgm:prSet presAssocID="{092F09D0-ADB9-45ED-880E-E0690022E957}" presName="aSpace2" presStyleCnt="0"/>
      <dgm:spPr/>
    </dgm:pt>
    <dgm:pt modelId="{091A6035-73F8-477F-A01F-E835DB16BB79}" type="pres">
      <dgm:prSet presAssocID="{E33938F9-7B24-413B-A335-B7EBD9BCE6E0}" presName="child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0AF5974-DA90-4CA1-845C-BEF77733C3F6}" type="pres">
      <dgm:prSet presAssocID="{F48751D3-A823-4709-BD07-BB2DB454A03C}" presName="aSpace" presStyleCnt="0"/>
      <dgm:spPr/>
    </dgm:pt>
    <dgm:pt modelId="{48D06852-7316-4373-B2A2-4470490D9264}" type="pres">
      <dgm:prSet presAssocID="{8344EAC6-512D-4BFD-9DEA-4D95684B0C36}" presName="compNode" presStyleCnt="0"/>
      <dgm:spPr/>
    </dgm:pt>
    <dgm:pt modelId="{6B37411B-B394-469A-B234-BD3F9FBD921E}" type="pres">
      <dgm:prSet presAssocID="{8344EAC6-512D-4BFD-9DEA-4D95684B0C36}" presName="aNode" presStyleLbl="bgShp" presStyleIdx="1" presStyleCnt="3" custLinFactNeighborX="270" custLinFactNeighborY="-2086"/>
      <dgm:spPr/>
      <dgm:t>
        <a:bodyPr/>
        <a:lstStyle/>
        <a:p>
          <a:endParaRPr lang="de-DE"/>
        </a:p>
      </dgm:t>
    </dgm:pt>
    <dgm:pt modelId="{6E595A77-1B68-4A5B-A378-F8801098AA29}" type="pres">
      <dgm:prSet presAssocID="{8344EAC6-512D-4BFD-9DEA-4D95684B0C36}" presName="textNode" presStyleLbl="bgShp" presStyleIdx="1" presStyleCnt="3"/>
      <dgm:spPr/>
      <dgm:t>
        <a:bodyPr/>
        <a:lstStyle/>
        <a:p>
          <a:endParaRPr lang="de-DE"/>
        </a:p>
      </dgm:t>
    </dgm:pt>
    <dgm:pt modelId="{2DEAA262-586F-4F74-964B-32E0A1E13080}" type="pres">
      <dgm:prSet presAssocID="{8344EAC6-512D-4BFD-9DEA-4D95684B0C36}" presName="compChildNode" presStyleCnt="0"/>
      <dgm:spPr/>
    </dgm:pt>
    <dgm:pt modelId="{428CF4F3-2E5C-427A-94B5-57B23B0E6AE5}" type="pres">
      <dgm:prSet presAssocID="{8344EAC6-512D-4BFD-9DEA-4D95684B0C36}" presName="theInnerList" presStyleCnt="0"/>
      <dgm:spPr/>
    </dgm:pt>
    <dgm:pt modelId="{C1E0973B-0178-4F5F-9EBB-207DA0ED87AC}" type="pres">
      <dgm:prSet presAssocID="{9F5AE422-085A-498E-9695-0F88841C3210}" presName="child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30273E6-A884-47C6-B9D9-330FBC49FDEC}" type="pres">
      <dgm:prSet presAssocID="{8344EAC6-512D-4BFD-9DEA-4D95684B0C36}" presName="aSpace" presStyleCnt="0"/>
      <dgm:spPr/>
    </dgm:pt>
    <dgm:pt modelId="{9C00F72C-8479-4D6E-958A-195913CCFCB9}" type="pres">
      <dgm:prSet presAssocID="{57579BEB-A872-472F-BDC2-C9A296C9D13C}" presName="compNode" presStyleCnt="0"/>
      <dgm:spPr/>
    </dgm:pt>
    <dgm:pt modelId="{752424D1-95E3-44A7-B1FD-351866DB2C54}" type="pres">
      <dgm:prSet presAssocID="{57579BEB-A872-472F-BDC2-C9A296C9D13C}" presName="aNode" presStyleLbl="bgShp" presStyleIdx="2" presStyleCnt="3"/>
      <dgm:spPr/>
      <dgm:t>
        <a:bodyPr/>
        <a:lstStyle/>
        <a:p>
          <a:endParaRPr lang="de-DE"/>
        </a:p>
      </dgm:t>
    </dgm:pt>
    <dgm:pt modelId="{A429DC84-F627-42C6-AAC0-A803F8EB8DB3}" type="pres">
      <dgm:prSet presAssocID="{57579BEB-A872-472F-BDC2-C9A296C9D13C}" presName="textNode" presStyleLbl="bgShp" presStyleIdx="2" presStyleCnt="3"/>
      <dgm:spPr/>
      <dgm:t>
        <a:bodyPr/>
        <a:lstStyle/>
        <a:p>
          <a:endParaRPr lang="de-DE"/>
        </a:p>
      </dgm:t>
    </dgm:pt>
    <dgm:pt modelId="{6B95CF8A-1B82-4BE2-9F03-B21370B643FC}" type="pres">
      <dgm:prSet presAssocID="{57579BEB-A872-472F-BDC2-C9A296C9D13C}" presName="compChildNode" presStyleCnt="0"/>
      <dgm:spPr/>
    </dgm:pt>
    <dgm:pt modelId="{A280A44A-834D-4B46-9575-ED0EE317E865}" type="pres">
      <dgm:prSet presAssocID="{57579BEB-A872-472F-BDC2-C9A296C9D13C}" presName="theInnerList" presStyleCnt="0"/>
      <dgm:spPr/>
    </dgm:pt>
    <dgm:pt modelId="{004528BE-B282-40B0-90B7-F6376CB1BF60}" type="pres">
      <dgm:prSet presAssocID="{E2CF6037-9F8B-4FF1-9A1B-88E1E174B44B}" presName="child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2C66480-BA1D-4DDE-862A-003EB1D80F6E}" type="presOf" srcId="{8344EAC6-512D-4BFD-9DEA-4D95684B0C36}" destId="{6B37411B-B394-469A-B234-BD3F9FBD921E}" srcOrd="0" destOrd="0" presId="urn:microsoft.com/office/officeart/2005/8/layout/lProcess2"/>
    <dgm:cxn modelId="{98107F11-1F34-4096-BBD9-5741341A58A7}" srcId="{F48751D3-A823-4709-BD07-BB2DB454A03C}" destId="{D1F17C80-07D4-456C-AB48-BBA70E5175AC}" srcOrd="0" destOrd="0" parTransId="{61CE62A5-1762-4971-A69C-777C5EA21A56}" sibTransId="{E13A455E-4E2F-4E64-ADDA-6AA1C8E231A4}"/>
    <dgm:cxn modelId="{30692B19-D7BD-4699-8D87-643EDFCB0B92}" srcId="{F48751D3-A823-4709-BD07-BB2DB454A03C}" destId="{9546F254-2A6C-4297-9E1A-B8CCD2E42C18}" srcOrd="2" destOrd="0" parTransId="{8F3EAD93-5896-414C-9F70-CB0E8C02D1E6}" sibTransId="{7255B694-A214-435B-9CC0-943A25A5825E}"/>
    <dgm:cxn modelId="{22986A75-EDB6-4474-94F0-8E2A16112283}" srcId="{57579BEB-A872-472F-BDC2-C9A296C9D13C}" destId="{E2CF6037-9F8B-4FF1-9A1B-88E1E174B44B}" srcOrd="0" destOrd="0" parTransId="{6A0EEA8E-4C0C-4D95-B35A-D079AEBA51BD}" sibTransId="{F1E8E9CA-7F5C-4521-9487-177C8D760793}"/>
    <dgm:cxn modelId="{DAB6253F-1A8D-4AF1-A759-5F23B2FE4793}" type="presOf" srcId="{8344EAC6-512D-4BFD-9DEA-4D95684B0C36}" destId="{6E595A77-1B68-4A5B-A378-F8801098AA29}" srcOrd="1" destOrd="0" presId="urn:microsoft.com/office/officeart/2005/8/layout/lProcess2"/>
    <dgm:cxn modelId="{132106FC-77FE-427B-A504-B04982453005}" type="presOf" srcId="{9546F254-2A6C-4297-9E1A-B8CCD2E42C18}" destId="{97E565A0-BDC6-478B-B844-F3974095700B}" srcOrd="0" destOrd="0" presId="urn:microsoft.com/office/officeart/2005/8/layout/lProcess2"/>
    <dgm:cxn modelId="{47A18651-CB23-4594-A17F-B4E665620DBC}" type="presOf" srcId="{A9246698-2032-41B3-9894-DE8D18A4ECFB}" destId="{5AC04EC8-1F6E-41FA-8B7D-BBA1264EDC8B}" srcOrd="0" destOrd="0" presId="urn:microsoft.com/office/officeart/2005/8/layout/lProcess2"/>
    <dgm:cxn modelId="{A0C03864-297D-42FB-9E9D-1C3717CDA137}" srcId="{07147DE6-B2A3-46FA-8202-A8C58024688E}" destId="{8344EAC6-512D-4BFD-9DEA-4D95684B0C36}" srcOrd="1" destOrd="0" parTransId="{33AC6409-628D-4C6D-BBE4-5555D7566305}" sibTransId="{1233429D-B0A0-44DB-9B39-96C160691A0B}"/>
    <dgm:cxn modelId="{7045B978-84BC-4DE2-ABF2-3859D1BD8E16}" type="presOf" srcId="{57579BEB-A872-472F-BDC2-C9A296C9D13C}" destId="{A429DC84-F627-42C6-AAC0-A803F8EB8DB3}" srcOrd="1" destOrd="0" presId="urn:microsoft.com/office/officeart/2005/8/layout/lProcess2"/>
    <dgm:cxn modelId="{967A5B63-938B-4DE8-96D0-197065F2384B}" type="presOf" srcId="{F48751D3-A823-4709-BD07-BB2DB454A03C}" destId="{A0A5C40B-4762-4665-83DD-6B19201168C8}" srcOrd="1" destOrd="0" presId="urn:microsoft.com/office/officeart/2005/8/layout/lProcess2"/>
    <dgm:cxn modelId="{80C1674F-4E3F-4861-8E27-F4C002563F54}" type="presOf" srcId="{D0108813-6138-41AB-98E7-D84C6D6D6BED}" destId="{D18410D7-FDDB-46E0-8B21-5C20328CB65D}" srcOrd="0" destOrd="0" presId="urn:microsoft.com/office/officeart/2005/8/layout/lProcess2"/>
    <dgm:cxn modelId="{392958BB-1C9E-4594-B9BA-11B4158366A3}" srcId="{F48751D3-A823-4709-BD07-BB2DB454A03C}" destId="{092F09D0-ADB9-45ED-880E-E0690022E957}" srcOrd="4" destOrd="0" parTransId="{05F1B958-6FAB-4AA0-8213-8535BB6565B1}" sibTransId="{F6B976B4-2431-4860-8939-547A0403F0CD}"/>
    <dgm:cxn modelId="{1B841423-E893-4ACF-B3DC-D282E7633A63}" type="presOf" srcId="{092F09D0-ADB9-45ED-880E-E0690022E957}" destId="{EA1F0DDC-6C80-47F1-B319-DCFC207C41A9}" srcOrd="0" destOrd="0" presId="urn:microsoft.com/office/officeart/2005/8/layout/lProcess2"/>
    <dgm:cxn modelId="{B1FC18B1-A39B-43FD-8FCC-3A134065157F}" type="presOf" srcId="{F48751D3-A823-4709-BD07-BB2DB454A03C}" destId="{BE1D4305-3F61-46EA-A308-E932D9377B3B}" srcOrd="0" destOrd="0" presId="urn:microsoft.com/office/officeart/2005/8/layout/lProcess2"/>
    <dgm:cxn modelId="{C4A969F4-A69A-4CCD-A383-C00E831361FC}" srcId="{07147DE6-B2A3-46FA-8202-A8C58024688E}" destId="{F48751D3-A823-4709-BD07-BB2DB454A03C}" srcOrd="0" destOrd="0" parTransId="{4FEAED30-52A9-434E-B1A5-7CB2C041AE81}" sibTransId="{F67DBB35-66C8-46FA-8A20-FE6145C5B9EB}"/>
    <dgm:cxn modelId="{51F2C999-82A1-4A3C-9707-A65C5F27109E}" srcId="{8344EAC6-512D-4BFD-9DEA-4D95684B0C36}" destId="{9F5AE422-085A-498E-9695-0F88841C3210}" srcOrd="0" destOrd="0" parTransId="{EA033680-34A1-4507-BD24-798143BAF660}" sibTransId="{6A7EAC21-84AE-4C53-B353-7F8664AF1270}"/>
    <dgm:cxn modelId="{667C2327-8D58-4F14-A014-10C2EBA35444}" srcId="{F48751D3-A823-4709-BD07-BB2DB454A03C}" destId="{D0108813-6138-41AB-98E7-D84C6D6D6BED}" srcOrd="3" destOrd="0" parTransId="{C16960E6-2F73-4FF7-B7D6-241D1BD8C241}" sibTransId="{15A5FDA9-EBDC-4CA8-BD6C-1D29E8605A91}"/>
    <dgm:cxn modelId="{8ED0BF43-C672-4408-886D-6FC2D2AEF7EC}" type="presOf" srcId="{57579BEB-A872-472F-BDC2-C9A296C9D13C}" destId="{752424D1-95E3-44A7-B1FD-351866DB2C54}" srcOrd="0" destOrd="0" presId="urn:microsoft.com/office/officeart/2005/8/layout/lProcess2"/>
    <dgm:cxn modelId="{810A8A03-EDF4-41BE-AF91-67899969CD94}" type="presOf" srcId="{9F5AE422-085A-498E-9695-0F88841C3210}" destId="{C1E0973B-0178-4F5F-9EBB-207DA0ED87AC}" srcOrd="0" destOrd="0" presId="urn:microsoft.com/office/officeart/2005/8/layout/lProcess2"/>
    <dgm:cxn modelId="{3CD66D63-DD07-46E9-BF9A-EFC1DD1567DB}" type="presOf" srcId="{E2CF6037-9F8B-4FF1-9A1B-88E1E174B44B}" destId="{004528BE-B282-40B0-90B7-F6376CB1BF60}" srcOrd="0" destOrd="0" presId="urn:microsoft.com/office/officeart/2005/8/layout/lProcess2"/>
    <dgm:cxn modelId="{B02BB5EA-CAE0-4B3F-B1D0-2214ACEAAA96}" srcId="{07147DE6-B2A3-46FA-8202-A8C58024688E}" destId="{57579BEB-A872-472F-BDC2-C9A296C9D13C}" srcOrd="2" destOrd="0" parTransId="{DB326D26-3401-4C7B-81BE-3374A83D4041}" sibTransId="{EF9DFA0C-C365-437B-A2C3-28890E3220BB}"/>
    <dgm:cxn modelId="{A82E0069-6108-49C1-8F68-F08A628160F0}" srcId="{F48751D3-A823-4709-BD07-BB2DB454A03C}" destId="{E33938F9-7B24-413B-A335-B7EBD9BCE6E0}" srcOrd="5" destOrd="0" parTransId="{E3C84D44-DE6F-4E87-98EB-BE5A1FCFE762}" sibTransId="{5D08C7F6-004A-4290-89F5-0C679768DBA7}"/>
    <dgm:cxn modelId="{66359AD0-D861-4C30-904A-F6ECF663BACA}" type="presOf" srcId="{E33938F9-7B24-413B-A335-B7EBD9BCE6E0}" destId="{091A6035-73F8-477F-A01F-E835DB16BB79}" srcOrd="0" destOrd="0" presId="urn:microsoft.com/office/officeart/2005/8/layout/lProcess2"/>
    <dgm:cxn modelId="{07B2AC65-2E51-4040-ABCF-43BCA0D6F23F}" type="presOf" srcId="{D1F17C80-07D4-456C-AB48-BBA70E5175AC}" destId="{A0CCE33F-7A4D-41D8-8C14-A0FA2AD5AAD9}" srcOrd="0" destOrd="0" presId="urn:microsoft.com/office/officeart/2005/8/layout/lProcess2"/>
    <dgm:cxn modelId="{6AABE9CF-55A4-4BCB-B222-A1536BE0D3C8}" srcId="{F48751D3-A823-4709-BD07-BB2DB454A03C}" destId="{A9246698-2032-41B3-9894-DE8D18A4ECFB}" srcOrd="1" destOrd="0" parTransId="{77F58B11-F4B8-4E7D-A6C9-BC4DB08A1DBD}" sibTransId="{FD1DB9EF-36C1-4014-8AB0-E2DA99CF3FD2}"/>
    <dgm:cxn modelId="{31111FA7-42BD-40F0-B2FB-2DF8AB301155}" type="presOf" srcId="{07147DE6-B2A3-46FA-8202-A8C58024688E}" destId="{9740A6CA-5F8F-4951-B3C2-B1C37FBA4101}" srcOrd="0" destOrd="0" presId="urn:microsoft.com/office/officeart/2005/8/layout/lProcess2"/>
    <dgm:cxn modelId="{0854778D-D578-42B1-98E4-386A6E8495B3}" type="presParOf" srcId="{9740A6CA-5F8F-4951-B3C2-B1C37FBA4101}" destId="{08248F75-372F-41C3-AFB9-2BAF19F43CCE}" srcOrd="0" destOrd="0" presId="urn:microsoft.com/office/officeart/2005/8/layout/lProcess2"/>
    <dgm:cxn modelId="{FD001FEA-4316-4CBC-870B-1305A4C9DD19}" type="presParOf" srcId="{08248F75-372F-41C3-AFB9-2BAF19F43CCE}" destId="{BE1D4305-3F61-46EA-A308-E932D9377B3B}" srcOrd="0" destOrd="0" presId="urn:microsoft.com/office/officeart/2005/8/layout/lProcess2"/>
    <dgm:cxn modelId="{59BCFAD3-B06C-427A-A559-F40BACE6A068}" type="presParOf" srcId="{08248F75-372F-41C3-AFB9-2BAF19F43CCE}" destId="{A0A5C40B-4762-4665-83DD-6B19201168C8}" srcOrd="1" destOrd="0" presId="urn:microsoft.com/office/officeart/2005/8/layout/lProcess2"/>
    <dgm:cxn modelId="{D977AD67-ADBB-4FAA-A653-82C0220E2343}" type="presParOf" srcId="{08248F75-372F-41C3-AFB9-2BAF19F43CCE}" destId="{3FA17AB8-F213-4061-B04B-C50E2F2D35CE}" srcOrd="2" destOrd="0" presId="urn:microsoft.com/office/officeart/2005/8/layout/lProcess2"/>
    <dgm:cxn modelId="{23B297E4-93F9-4817-BAF6-6FEB754ECA18}" type="presParOf" srcId="{3FA17AB8-F213-4061-B04B-C50E2F2D35CE}" destId="{48B4F9D2-DAAA-4267-A711-88B6839513F3}" srcOrd="0" destOrd="0" presId="urn:microsoft.com/office/officeart/2005/8/layout/lProcess2"/>
    <dgm:cxn modelId="{8D74647A-44BD-44F4-B083-15069E2ABCF7}" type="presParOf" srcId="{48B4F9D2-DAAA-4267-A711-88B6839513F3}" destId="{A0CCE33F-7A4D-41D8-8C14-A0FA2AD5AAD9}" srcOrd="0" destOrd="0" presId="urn:microsoft.com/office/officeart/2005/8/layout/lProcess2"/>
    <dgm:cxn modelId="{F4996A93-F45D-469E-9370-9DC7BFAC5869}" type="presParOf" srcId="{48B4F9D2-DAAA-4267-A711-88B6839513F3}" destId="{21733F5B-77EE-4DA0-82E1-DADC1A685E56}" srcOrd="1" destOrd="0" presId="urn:microsoft.com/office/officeart/2005/8/layout/lProcess2"/>
    <dgm:cxn modelId="{BA2FB220-7D54-4EDF-836E-CCD860E06CA1}" type="presParOf" srcId="{48B4F9D2-DAAA-4267-A711-88B6839513F3}" destId="{5AC04EC8-1F6E-41FA-8B7D-BBA1264EDC8B}" srcOrd="2" destOrd="0" presId="urn:microsoft.com/office/officeart/2005/8/layout/lProcess2"/>
    <dgm:cxn modelId="{954AFC2C-DA33-431C-B304-5EE964CBDF28}" type="presParOf" srcId="{48B4F9D2-DAAA-4267-A711-88B6839513F3}" destId="{7B8A6885-D5B3-4217-9A9B-3C5CC1354BBD}" srcOrd="3" destOrd="0" presId="urn:microsoft.com/office/officeart/2005/8/layout/lProcess2"/>
    <dgm:cxn modelId="{5AEE665E-8AEA-4F3B-903A-BE54E4145264}" type="presParOf" srcId="{48B4F9D2-DAAA-4267-A711-88B6839513F3}" destId="{97E565A0-BDC6-478B-B844-F3974095700B}" srcOrd="4" destOrd="0" presId="urn:microsoft.com/office/officeart/2005/8/layout/lProcess2"/>
    <dgm:cxn modelId="{6AFCBF3A-4F04-42CD-9EA7-7D7C9BC91756}" type="presParOf" srcId="{48B4F9D2-DAAA-4267-A711-88B6839513F3}" destId="{8212FCE8-3665-407B-B61C-97D671E77A1D}" srcOrd="5" destOrd="0" presId="urn:microsoft.com/office/officeart/2005/8/layout/lProcess2"/>
    <dgm:cxn modelId="{496424B3-C6AA-4DB6-A467-243252455354}" type="presParOf" srcId="{48B4F9D2-DAAA-4267-A711-88B6839513F3}" destId="{D18410D7-FDDB-46E0-8B21-5C20328CB65D}" srcOrd="6" destOrd="0" presId="urn:microsoft.com/office/officeart/2005/8/layout/lProcess2"/>
    <dgm:cxn modelId="{0A983564-7E12-4278-86D6-52262954312D}" type="presParOf" srcId="{48B4F9D2-DAAA-4267-A711-88B6839513F3}" destId="{818E7177-0957-48C7-92E4-4C3A0877C1C4}" srcOrd="7" destOrd="0" presId="urn:microsoft.com/office/officeart/2005/8/layout/lProcess2"/>
    <dgm:cxn modelId="{19C3E3A4-1C19-461B-9B99-6057A5B53BFE}" type="presParOf" srcId="{48B4F9D2-DAAA-4267-A711-88B6839513F3}" destId="{EA1F0DDC-6C80-47F1-B319-DCFC207C41A9}" srcOrd="8" destOrd="0" presId="urn:microsoft.com/office/officeart/2005/8/layout/lProcess2"/>
    <dgm:cxn modelId="{F8856A49-29D1-4A7F-81C8-F72117CA38E5}" type="presParOf" srcId="{48B4F9D2-DAAA-4267-A711-88B6839513F3}" destId="{1A23C597-E085-4EA2-B0B1-3FEC1845C457}" srcOrd="9" destOrd="0" presId="urn:microsoft.com/office/officeart/2005/8/layout/lProcess2"/>
    <dgm:cxn modelId="{2E1C94A7-423C-43B1-8DA0-031B12416204}" type="presParOf" srcId="{48B4F9D2-DAAA-4267-A711-88B6839513F3}" destId="{091A6035-73F8-477F-A01F-E835DB16BB79}" srcOrd="10" destOrd="0" presId="urn:microsoft.com/office/officeart/2005/8/layout/lProcess2"/>
    <dgm:cxn modelId="{17529133-59FF-40B2-9658-44594903662A}" type="presParOf" srcId="{9740A6CA-5F8F-4951-B3C2-B1C37FBA4101}" destId="{40AF5974-DA90-4CA1-845C-BEF77733C3F6}" srcOrd="1" destOrd="0" presId="urn:microsoft.com/office/officeart/2005/8/layout/lProcess2"/>
    <dgm:cxn modelId="{588E467B-9BDB-44C1-934C-DCAA0DF84CC1}" type="presParOf" srcId="{9740A6CA-5F8F-4951-B3C2-B1C37FBA4101}" destId="{48D06852-7316-4373-B2A2-4470490D9264}" srcOrd="2" destOrd="0" presId="urn:microsoft.com/office/officeart/2005/8/layout/lProcess2"/>
    <dgm:cxn modelId="{AD4D0654-F929-427C-8DDE-A85AA7557D0D}" type="presParOf" srcId="{48D06852-7316-4373-B2A2-4470490D9264}" destId="{6B37411B-B394-469A-B234-BD3F9FBD921E}" srcOrd="0" destOrd="0" presId="urn:microsoft.com/office/officeart/2005/8/layout/lProcess2"/>
    <dgm:cxn modelId="{9B620490-FAD3-46BE-9D79-A12E38430FB3}" type="presParOf" srcId="{48D06852-7316-4373-B2A2-4470490D9264}" destId="{6E595A77-1B68-4A5B-A378-F8801098AA29}" srcOrd="1" destOrd="0" presId="urn:microsoft.com/office/officeart/2005/8/layout/lProcess2"/>
    <dgm:cxn modelId="{A611AE93-6928-4D33-BE63-FB6F3A481DE7}" type="presParOf" srcId="{48D06852-7316-4373-B2A2-4470490D9264}" destId="{2DEAA262-586F-4F74-964B-32E0A1E13080}" srcOrd="2" destOrd="0" presId="urn:microsoft.com/office/officeart/2005/8/layout/lProcess2"/>
    <dgm:cxn modelId="{C9A464C8-C630-40A0-8B23-4D22C4883CD5}" type="presParOf" srcId="{2DEAA262-586F-4F74-964B-32E0A1E13080}" destId="{428CF4F3-2E5C-427A-94B5-57B23B0E6AE5}" srcOrd="0" destOrd="0" presId="urn:microsoft.com/office/officeart/2005/8/layout/lProcess2"/>
    <dgm:cxn modelId="{9EBA9260-65A3-4287-93F9-4576E8E47730}" type="presParOf" srcId="{428CF4F3-2E5C-427A-94B5-57B23B0E6AE5}" destId="{C1E0973B-0178-4F5F-9EBB-207DA0ED87AC}" srcOrd="0" destOrd="0" presId="urn:microsoft.com/office/officeart/2005/8/layout/lProcess2"/>
    <dgm:cxn modelId="{0375AB00-7B78-4227-9BD1-735C3797969F}" type="presParOf" srcId="{9740A6CA-5F8F-4951-B3C2-B1C37FBA4101}" destId="{F30273E6-A884-47C6-B9D9-330FBC49FDEC}" srcOrd="3" destOrd="0" presId="urn:microsoft.com/office/officeart/2005/8/layout/lProcess2"/>
    <dgm:cxn modelId="{59AF7B5C-2668-44CD-AF17-20A575C5EB39}" type="presParOf" srcId="{9740A6CA-5F8F-4951-B3C2-B1C37FBA4101}" destId="{9C00F72C-8479-4D6E-958A-195913CCFCB9}" srcOrd="4" destOrd="0" presId="urn:microsoft.com/office/officeart/2005/8/layout/lProcess2"/>
    <dgm:cxn modelId="{68205A09-07E2-4A84-B323-031179381E4E}" type="presParOf" srcId="{9C00F72C-8479-4D6E-958A-195913CCFCB9}" destId="{752424D1-95E3-44A7-B1FD-351866DB2C54}" srcOrd="0" destOrd="0" presId="urn:microsoft.com/office/officeart/2005/8/layout/lProcess2"/>
    <dgm:cxn modelId="{FC30A904-25E1-4383-95D5-8FA02A1E49EB}" type="presParOf" srcId="{9C00F72C-8479-4D6E-958A-195913CCFCB9}" destId="{A429DC84-F627-42C6-AAC0-A803F8EB8DB3}" srcOrd="1" destOrd="0" presId="urn:microsoft.com/office/officeart/2005/8/layout/lProcess2"/>
    <dgm:cxn modelId="{EA6CC340-6580-447E-AA46-A48B7A35DB39}" type="presParOf" srcId="{9C00F72C-8479-4D6E-958A-195913CCFCB9}" destId="{6B95CF8A-1B82-4BE2-9F03-B21370B643FC}" srcOrd="2" destOrd="0" presId="urn:microsoft.com/office/officeart/2005/8/layout/lProcess2"/>
    <dgm:cxn modelId="{426D0F7B-8882-41C7-BF13-54CA155C4468}" type="presParOf" srcId="{6B95CF8A-1B82-4BE2-9F03-B21370B643FC}" destId="{A280A44A-834D-4B46-9575-ED0EE317E865}" srcOrd="0" destOrd="0" presId="urn:microsoft.com/office/officeart/2005/8/layout/lProcess2"/>
    <dgm:cxn modelId="{B1326163-A452-4856-A703-372E32DDD6B3}" type="presParOf" srcId="{A280A44A-834D-4B46-9575-ED0EE317E865}" destId="{004528BE-B282-40B0-90B7-F6376CB1BF60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7147DE6-B2A3-46FA-8202-A8C58024688E}" type="doc">
      <dgm:prSet loTypeId="urn:microsoft.com/office/officeart/2005/8/layout/lProcess2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F48751D3-A823-4709-BD07-BB2DB454A03C}">
      <dgm:prSet phldrT="[Text]" custT="1"/>
      <dgm:spPr/>
      <dgm:t>
        <a:bodyPr/>
        <a:lstStyle/>
        <a:p>
          <a:r>
            <a:rPr lang="de-DE" sz="500" dirty="0" smtClean="0"/>
            <a:t>TODO</a:t>
          </a:r>
          <a:endParaRPr lang="de-DE" sz="500" dirty="0"/>
        </a:p>
      </dgm:t>
    </dgm:pt>
    <dgm:pt modelId="{4FEAED30-52A9-434E-B1A5-7CB2C041AE81}" type="parTrans" cxnId="{C4A969F4-A69A-4CCD-A383-C00E831361FC}">
      <dgm:prSet/>
      <dgm:spPr/>
      <dgm:t>
        <a:bodyPr/>
        <a:lstStyle/>
        <a:p>
          <a:endParaRPr lang="de-DE" sz="500"/>
        </a:p>
      </dgm:t>
    </dgm:pt>
    <dgm:pt modelId="{F67DBB35-66C8-46FA-8A20-FE6145C5B9EB}" type="sibTrans" cxnId="{C4A969F4-A69A-4CCD-A383-C00E831361FC}">
      <dgm:prSet/>
      <dgm:spPr/>
      <dgm:t>
        <a:bodyPr/>
        <a:lstStyle/>
        <a:p>
          <a:endParaRPr lang="de-DE" sz="500"/>
        </a:p>
      </dgm:t>
    </dgm:pt>
    <dgm:pt modelId="{8344EAC6-512D-4BFD-9DEA-4D95684B0C36}">
      <dgm:prSet phldrT="[Text]" custT="1"/>
      <dgm:spPr/>
      <dgm:t>
        <a:bodyPr/>
        <a:lstStyle/>
        <a:p>
          <a:r>
            <a:rPr lang="de-DE" sz="500" dirty="0" err="1" smtClean="0"/>
            <a:t>Doing</a:t>
          </a:r>
          <a:endParaRPr lang="de-DE" sz="500" dirty="0"/>
        </a:p>
      </dgm:t>
    </dgm:pt>
    <dgm:pt modelId="{33AC6409-628D-4C6D-BBE4-5555D7566305}" type="parTrans" cxnId="{A0C03864-297D-42FB-9E9D-1C3717CDA137}">
      <dgm:prSet/>
      <dgm:spPr/>
      <dgm:t>
        <a:bodyPr/>
        <a:lstStyle/>
        <a:p>
          <a:endParaRPr lang="de-DE" sz="500"/>
        </a:p>
      </dgm:t>
    </dgm:pt>
    <dgm:pt modelId="{1233429D-B0A0-44DB-9B39-96C160691A0B}" type="sibTrans" cxnId="{A0C03864-297D-42FB-9E9D-1C3717CDA137}">
      <dgm:prSet/>
      <dgm:spPr/>
      <dgm:t>
        <a:bodyPr/>
        <a:lstStyle/>
        <a:p>
          <a:endParaRPr lang="de-DE" sz="500"/>
        </a:p>
      </dgm:t>
    </dgm:pt>
    <dgm:pt modelId="{57579BEB-A872-472F-BDC2-C9A296C9D13C}">
      <dgm:prSet phldrT="[Text]" custT="1"/>
      <dgm:spPr/>
      <dgm:t>
        <a:bodyPr/>
        <a:lstStyle/>
        <a:p>
          <a:r>
            <a:rPr lang="de-DE" sz="500" dirty="0" err="1" smtClean="0"/>
            <a:t>Done</a:t>
          </a:r>
          <a:endParaRPr lang="de-DE" sz="500" dirty="0"/>
        </a:p>
      </dgm:t>
    </dgm:pt>
    <dgm:pt modelId="{DB326D26-3401-4C7B-81BE-3374A83D4041}" type="parTrans" cxnId="{B02BB5EA-CAE0-4B3F-B1D0-2214ACEAAA96}">
      <dgm:prSet/>
      <dgm:spPr/>
      <dgm:t>
        <a:bodyPr/>
        <a:lstStyle/>
        <a:p>
          <a:endParaRPr lang="de-DE" sz="500"/>
        </a:p>
      </dgm:t>
    </dgm:pt>
    <dgm:pt modelId="{EF9DFA0C-C365-437B-A2C3-28890E3220BB}" type="sibTrans" cxnId="{B02BB5EA-CAE0-4B3F-B1D0-2214ACEAAA96}">
      <dgm:prSet/>
      <dgm:spPr/>
      <dgm:t>
        <a:bodyPr/>
        <a:lstStyle/>
        <a:p>
          <a:endParaRPr lang="de-DE" sz="500"/>
        </a:p>
      </dgm:t>
    </dgm:pt>
    <dgm:pt modelId="{A9246698-2032-41B3-9894-DE8D18A4ECFB}">
      <dgm:prSet phldrT="[Text]" custT="1"/>
      <dgm:spPr/>
      <dgm:t>
        <a:bodyPr/>
        <a:lstStyle/>
        <a:p>
          <a:r>
            <a:rPr lang="de-DE" sz="500" dirty="0" err="1" smtClean="0">
              <a:solidFill>
                <a:schemeClr val="tx2"/>
              </a:solidFill>
            </a:rPr>
            <a:t>Scrum</a:t>
          </a:r>
          <a:endParaRPr lang="de-DE" sz="500" dirty="0">
            <a:solidFill>
              <a:schemeClr val="tx2"/>
            </a:solidFill>
          </a:endParaRPr>
        </a:p>
      </dgm:t>
    </dgm:pt>
    <dgm:pt modelId="{77F58B11-F4B8-4E7D-A6C9-BC4DB08A1DBD}" type="parTrans" cxnId="{6AABE9CF-55A4-4BCB-B222-A1536BE0D3C8}">
      <dgm:prSet/>
      <dgm:spPr/>
      <dgm:t>
        <a:bodyPr/>
        <a:lstStyle/>
        <a:p>
          <a:endParaRPr lang="de-DE" sz="500"/>
        </a:p>
      </dgm:t>
    </dgm:pt>
    <dgm:pt modelId="{FD1DB9EF-36C1-4014-8AB0-E2DA99CF3FD2}" type="sibTrans" cxnId="{6AABE9CF-55A4-4BCB-B222-A1536BE0D3C8}">
      <dgm:prSet/>
      <dgm:spPr/>
      <dgm:t>
        <a:bodyPr/>
        <a:lstStyle/>
        <a:p>
          <a:endParaRPr lang="de-DE" sz="500"/>
        </a:p>
      </dgm:t>
    </dgm:pt>
    <dgm:pt modelId="{D0108813-6138-41AB-98E7-D84C6D6D6BED}">
      <dgm:prSet phldrT="[Text]" custT="1"/>
      <dgm:spPr/>
      <dgm:t>
        <a:bodyPr/>
        <a:lstStyle/>
        <a:p>
          <a:r>
            <a:rPr lang="de-DE" sz="500" dirty="0" smtClean="0">
              <a:solidFill>
                <a:schemeClr val="tx2"/>
              </a:solidFill>
            </a:rPr>
            <a:t>Unit Tests</a:t>
          </a:r>
          <a:endParaRPr lang="de-DE" sz="500" dirty="0">
            <a:solidFill>
              <a:schemeClr val="tx2"/>
            </a:solidFill>
          </a:endParaRPr>
        </a:p>
      </dgm:t>
    </dgm:pt>
    <dgm:pt modelId="{C16960E6-2F73-4FF7-B7D6-241D1BD8C241}" type="parTrans" cxnId="{667C2327-8D58-4F14-A014-10C2EBA35444}">
      <dgm:prSet/>
      <dgm:spPr/>
      <dgm:t>
        <a:bodyPr/>
        <a:lstStyle/>
        <a:p>
          <a:endParaRPr lang="de-DE" sz="500"/>
        </a:p>
      </dgm:t>
    </dgm:pt>
    <dgm:pt modelId="{15A5FDA9-EBDC-4CA8-BD6C-1D29E8605A91}" type="sibTrans" cxnId="{667C2327-8D58-4F14-A014-10C2EBA35444}">
      <dgm:prSet/>
      <dgm:spPr/>
      <dgm:t>
        <a:bodyPr/>
        <a:lstStyle/>
        <a:p>
          <a:endParaRPr lang="de-DE" sz="500"/>
        </a:p>
      </dgm:t>
    </dgm:pt>
    <dgm:pt modelId="{9546F254-2A6C-4297-9E1A-B8CCD2E42C18}">
      <dgm:prSet phldrT="[Text]" custT="1"/>
      <dgm:spPr/>
      <dgm:t>
        <a:bodyPr/>
        <a:lstStyle/>
        <a:p>
          <a:r>
            <a:rPr lang="de-DE" sz="500" dirty="0" smtClean="0">
              <a:solidFill>
                <a:schemeClr val="tx2"/>
              </a:solidFill>
            </a:rPr>
            <a:t>Extreme </a:t>
          </a:r>
          <a:r>
            <a:rPr lang="de-DE" sz="500" dirty="0" err="1" smtClean="0">
              <a:solidFill>
                <a:schemeClr val="tx2"/>
              </a:solidFill>
            </a:rPr>
            <a:t>Programming</a:t>
          </a:r>
          <a:endParaRPr lang="de-DE" sz="500" dirty="0">
            <a:solidFill>
              <a:schemeClr val="tx2"/>
            </a:solidFill>
          </a:endParaRPr>
        </a:p>
      </dgm:t>
    </dgm:pt>
    <dgm:pt modelId="{8F3EAD93-5896-414C-9F70-CB0E8C02D1E6}" type="parTrans" cxnId="{30692B19-D7BD-4699-8D87-643EDFCB0B92}">
      <dgm:prSet/>
      <dgm:spPr/>
      <dgm:t>
        <a:bodyPr/>
        <a:lstStyle/>
        <a:p>
          <a:endParaRPr lang="de-DE" sz="500"/>
        </a:p>
      </dgm:t>
    </dgm:pt>
    <dgm:pt modelId="{7255B694-A214-435B-9CC0-943A25A5825E}" type="sibTrans" cxnId="{30692B19-D7BD-4699-8D87-643EDFCB0B92}">
      <dgm:prSet/>
      <dgm:spPr/>
      <dgm:t>
        <a:bodyPr/>
        <a:lstStyle/>
        <a:p>
          <a:endParaRPr lang="de-DE" sz="500"/>
        </a:p>
      </dgm:t>
    </dgm:pt>
    <dgm:pt modelId="{092F09D0-ADB9-45ED-880E-E0690022E957}">
      <dgm:prSet phldrT="[Text]" custT="1"/>
      <dgm:spPr/>
      <dgm:t>
        <a:bodyPr/>
        <a:lstStyle/>
        <a:p>
          <a:r>
            <a:rPr lang="de-DE" sz="500" dirty="0" smtClean="0">
              <a:solidFill>
                <a:schemeClr val="tx2"/>
              </a:solidFill>
            </a:rPr>
            <a:t>Next </a:t>
          </a:r>
          <a:r>
            <a:rPr lang="de-DE" sz="500" dirty="0" err="1" smtClean="0">
              <a:solidFill>
                <a:schemeClr val="tx2"/>
              </a:solidFill>
            </a:rPr>
            <a:t>Steps</a:t>
          </a:r>
          <a:endParaRPr lang="de-DE" sz="500" dirty="0">
            <a:solidFill>
              <a:schemeClr val="tx2"/>
            </a:solidFill>
          </a:endParaRPr>
        </a:p>
      </dgm:t>
    </dgm:pt>
    <dgm:pt modelId="{05F1B958-6FAB-4AA0-8213-8535BB6565B1}" type="parTrans" cxnId="{392958BB-1C9E-4594-B9BA-11B4158366A3}">
      <dgm:prSet/>
      <dgm:spPr/>
      <dgm:t>
        <a:bodyPr/>
        <a:lstStyle/>
        <a:p>
          <a:endParaRPr lang="de-DE" sz="500"/>
        </a:p>
      </dgm:t>
    </dgm:pt>
    <dgm:pt modelId="{F6B976B4-2431-4860-8939-547A0403F0CD}" type="sibTrans" cxnId="{392958BB-1C9E-4594-B9BA-11B4158366A3}">
      <dgm:prSet/>
      <dgm:spPr/>
      <dgm:t>
        <a:bodyPr/>
        <a:lstStyle/>
        <a:p>
          <a:endParaRPr lang="de-DE" sz="500"/>
        </a:p>
      </dgm:t>
    </dgm:pt>
    <dgm:pt modelId="{E33938F9-7B24-413B-A335-B7EBD9BCE6E0}">
      <dgm:prSet phldrT="[Text]" custT="1"/>
      <dgm:spPr/>
      <dgm:t>
        <a:bodyPr/>
        <a:lstStyle/>
        <a:p>
          <a:r>
            <a:rPr lang="de-DE" sz="500" dirty="0" smtClean="0">
              <a:solidFill>
                <a:schemeClr val="tx2"/>
              </a:solidFill>
            </a:rPr>
            <a:t>Vorschläge</a:t>
          </a:r>
          <a:endParaRPr lang="de-DE" sz="500" dirty="0">
            <a:solidFill>
              <a:schemeClr val="tx2"/>
            </a:solidFill>
          </a:endParaRPr>
        </a:p>
      </dgm:t>
    </dgm:pt>
    <dgm:pt modelId="{E3C84D44-DE6F-4E87-98EB-BE5A1FCFE762}" type="parTrans" cxnId="{A82E0069-6108-49C1-8F68-F08A628160F0}">
      <dgm:prSet/>
      <dgm:spPr/>
      <dgm:t>
        <a:bodyPr/>
        <a:lstStyle/>
        <a:p>
          <a:endParaRPr lang="de-DE" sz="500"/>
        </a:p>
      </dgm:t>
    </dgm:pt>
    <dgm:pt modelId="{5D08C7F6-004A-4290-89F5-0C679768DBA7}" type="sibTrans" cxnId="{A82E0069-6108-49C1-8F68-F08A628160F0}">
      <dgm:prSet/>
      <dgm:spPr/>
      <dgm:t>
        <a:bodyPr/>
        <a:lstStyle/>
        <a:p>
          <a:endParaRPr lang="de-DE" sz="500"/>
        </a:p>
      </dgm:t>
    </dgm:pt>
    <dgm:pt modelId="{9F5AE422-085A-498E-9695-0F88841C3210}">
      <dgm:prSet phldrT="[Text]" custT="1"/>
      <dgm:spPr/>
      <dgm:t>
        <a:bodyPr/>
        <a:lstStyle/>
        <a:p>
          <a:r>
            <a:rPr lang="de-DE" sz="500" dirty="0" smtClean="0">
              <a:solidFill>
                <a:schemeClr val="tx2"/>
              </a:solidFill>
            </a:rPr>
            <a:t>Warum Agilität?</a:t>
          </a:r>
          <a:endParaRPr lang="de-DE" sz="500" dirty="0"/>
        </a:p>
      </dgm:t>
    </dgm:pt>
    <dgm:pt modelId="{EA033680-34A1-4507-BD24-798143BAF660}" type="parTrans" cxnId="{51F2C999-82A1-4A3C-9707-A65C5F27109E}">
      <dgm:prSet/>
      <dgm:spPr/>
      <dgm:t>
        <a:bodyPr/>
        <a:lstStyle/>
        <a:p>
          <a:endParaRPr lang="de-DE"/>
        </a:p>
      </dgm:t>
    </dgm:pt>
    <dgm:pt modelId="{6A7EAC21-84AE-4C53-B353-7F8664AF1270}" type="sibTrans" cxnId="{51F2C999-82A1-4A3C-9707-A65C5F27109E}">
      <dgm:prSet/>
      <dgm:spPr/>
      <dgm:t>
        <a:bodyPr/>
        <a:lstStyle/>
        <a:p>
          <a:endParaRPr lang="de-DE"/>
        </a:p>
      </dgm:t>
    </dgm:pt>
    <dgm:pt modelId="{E2CF6037-9F8B-4FF1-9A1B-88E1E174B44B}">
      <dgm:prSet phldrT="[Text]" custT="1"/>
      <dgm:spPr/>
      <dgm:t>
        <a:bodyPr/>
        <a:lstStyle/>
        <a:p>
          <a:r>
            <a:rPr lang="de-DE" sz="500" dirty="0" err="1" smtClean="0">
              <a:solidFill>
                <a:schemeClr val="tx2"/>
              </a:solidFill>
            </a:rPr>
            <a:t>Manifesto</a:t>
          </a:r>
          <a:r>
            <a:rPr lang="de-DE" sz="500" dirty="0" smtClean="0">
              <a:solidFill>
                <a:schemeClr val="tx2"/>
              </a:solidFill>
            </a:rPr>
            <a:t> </a:t>
          </a:r>
          <a:r>
            <a:rPr lang="de-DE" sz="500" dirty="0" err="1" smtClean="0">
              <a:solidFill>
                <a:schemeClr val="tx2"/>
              </a:solidFill>
            </a:rPr>
            <a:t>for</a:t>
          </a:r>
          <a:r>
            <a:rPr lang="de-DE" sz="500" dirty="0" smtClean="0">
              <a:solidFill>
                <a:schemeClr val="tx2"/>
              </a:solidFill>
            </a:rPr>
            <a:t> Agile Software Development</a:t>
          </a:r>
          <a:endParaRPr lang="de-DE" sz="500" dirty="0"/>
        </a:p>
      </dgm:t>
    </dgm:pt>
    <dgm:pt modelId="{6A0EEA8E-4C0C-4D95-B35A-D079AEBA51BD}" type="parTrans" cxnId="{22986A75-EDB6-4474-94F0-8E2A16112283}">
      <dgm:prSet/>
      <dgm:spPr/>
      <dgm:t>
        <a:bodyPr/>
        <a:lstStyle/>
        <a:p>
          <a:endParaRPr lang="de-DE"/>
        </a:p>
      </dgm:t>
    </dgm:pt>
    <dgm:pt modelId="{F1E8E9CA-7F5C-4521-9487-177C8D760793}" type="sibTrans" cxnId="{22986A75-EDB6-4474-94F0-8E2A16112283}">
      <dgm:prSet/>
      <dgm:spPr/>
      <dgm:t>
        <a:bodyPr/>
        <a:lstStyle/>
        <a:p>
          <a:endParaRPr lang="de-DE"/>
        </a:p>
      </dgm:t>
    </dgm:pt>
    <dgm:pt modelId="{57F2B064-C4B7-4610-A6BC-D776AFAFBC88}">
      <dgm:prSet phldrT="[Text]" custT="1"/>
      <dgm:spPr/>
      <dgm:t>
        <a:bodyPr/>
        <a:lstStyle/>
        <a:p>
          <a:r>
            <a:rPr lang="de-DE" sz="500" smtClean="0">
              <a:solidFill>
                <a:schemeClr val="tx2"/>
              </a:solidFill>
            </a:rPr>
            <a:t>Die </a:t>
          </a:r>
          <a:r>
            <a:rPr lang="de-DE" sz="500" dirty="0" smtClean="0">
              <a:solidFill>
                <a:schemeClr val="tx2"/>
              </a:solidFill>
            </a:rPr>
            <a:t>Idee</a:t>
          </a:r>
          <a:endParaRPr lang="de-DE" sz="500" dirty="0"/>
        </a:p>
      </dgm:t>
    </dgm:pt>
    <dgm:pt modelId="{8C362BD7-E074-462E-A862-2B300E45784B}" type="parTrans" cxnId="{060B00F0-2297-46DE-A9E6-ABB3569CA3E3}">
      <dgm:prSet/>
      <dgm:spPr/>
      <dgm:t>
        <a:bodyPr/>
        <a:lstStyle/>
        <a:p>
          <a:endParaRPr lang="de-DE"/>
        </a:p>
      </dgm:t>
    </dgm:pt>
    <dgm:pt modelId="{A4C1536E-8461-4947-9EA6-88F7EBFCD1F3}" type="sibTrans" cxnId="{060B00F0-2297-46DE-A9E6-ABB3569CA3E3}">
      <dgm:prSet/>
      <dgm:spPr/>
      <dgm:t>
        <a:bodyPr/>
        <a:lstStyle/>
        <a:p>
          <a:endParaRPr lang="de-DE"/>
        </a:p>
      </dgm:t>
    </dgm:pt>
    <dgm:pt modelId="{9740A6CA-5F8F-4951-B3C2-B1C37FBA4101}" type="pres">
      <dgm:prSet presAssocID="{07147DE6-B2A3-46FA-8202-A8C58024688E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08248F75-372F-41C3-AFB9-2BAF19F43CCE}" type="pres">
      <dgm:prSet presAssocID="{F48751D3-A823-4709-BD07-BB2DB454A03C}" presName="compNode" presStyleCnt="0"/>
      <dgm:spPr/>
    </dgm:pt>
    <dgm:pt modelId="{BE1D4305-3F61-46EA-A308-E932D9377B3B}" type="pres">
      <dgm:prSet presAssocID="{F48751D3-A823-4709-BD07-BB2DB454A03C}" presName="aNode" presStyleLbl="bgShp" presStyleIdx="0" presStyleCnt="3"/>
      <dgm:spPr/>
      <dgm:t>
        <a:bodyPr/>
        <a:lstStyle/>
        <a:p>
          <a:endParaRPr lang="de-DE"/>
        </a:p>
      </dgm:t>
    </dgm:pt>
    <dgm:pt modelId="{A0A5C40B-4762-4665-83DD-6B19201168C8}" type="pres">
      <dgm:prSet presAssocID="{F48751D3-A823-4709-BD07-BB2DB454A03C}" presName="textNode" presStyleLbl="bgShp" presStyleIdx="0" presStyleCnt="3"/>
      <dgm:spPr/>
      <dgm:t>
        <a:bodyPr/>
        <a:lstStyle/>
        <a:p>
          <a:endParaRPr lang="de-DE"/>
        </a:p>
      </dgm:t>
    </dgm:pt>
    <dgm:pt modelId="{3FA17AB8-F213-4061-B04B-C50E2F2D35CE}" type="pres">
      <dgm:prSet presAssocID="{F48751D3-A823-4709-BD07-BB2DB454A03C}" presName="compChildNode" presStyleCnt="0"/>
      <dgm:spPr/>
    </dgm:pt>
    <dgm:pt modelId="{48B4F9D2-DAAA-4267-A711-88B6839513F3}" type="pres">
      <dgm:prSet presAssocID="{F48751D3-A823-4709-BD07-BB2DB454A03C}" presName="theInnerList" presStyleCnt="0"/>
      <dgm:spPr/>
    </dgm:pt>
    <dgm:pt modelId="{5AC04EC8-1F6E-41FA-8B7D-BBA1264EDC8B}" type="pres">
      <dgm:prSet presAssocID="{A9246698-2032-41B3-9894-DE8D18A4ECFB}" presName="child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B8A6885-D5B3-4217-9A9B-3C5CC1354BBD}" type="pres">
      <dgm:prSet presAssocID="{A9246698-2032-41B3-9894-DE8D18A4ECFB}" presName="aSpace2" presStyleCnt="0"/>
      <dgm:spPr/>
    </dgm:pt>
    <dgm:pt modelId="{97E565A0-BDC6-478B-B844-F3974095700B}" type="pres">
      <dgm:prSet presAssocID="{9546F254-2A6C-4297-9E1A-B8CCD2E42C18}" presName="child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212FCE8-3665-407B-B61C-97D671E77A1D}" type="pres">
      <dgm:prSet presAssocID="{9546F254-2A6C-4297-9E1A-B8CCD2E42C18}" presName="aSpace2" presStyleCnt="0"/>
      <dgm:spPr/>
    </dgm:pt>
    <dgm:pt modelId="{D18410D7-FDDB-46E0-8B21-5C20328CB65D}" type="pres">
      <dgm:prSet presAssocID="{D0108813-6138-41AB-98E7-D84C6D6D6BED}" presName="child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18E7177-0957-48C7-92E4-4C3A0877C1C4}" type="pres">
      <dgm:prSet presAssocID="{D0108813-6138-41AB-98E7-D84C6D6D6BED}" presName="aSpace2" presStyleCnt="0"/>
      <dgm:spPr/>
    </dgm:pt>
    <dgm:pt modelId="{EA1F0DDC-6C80-47F1-B319-DCFC207C41A9}" type="pres">
      <dgm:prSet presAssocID="{092F09D0-ADB9-45ED-880E-E0690022E957}" presName="child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A23C597-E085-4EA2-B0B1-3FEC1845C457}" type="pres">
      <dgm:prSet presAssocID="{092F09D0-ADB9-45ED-880E-E0690022E957}" presName="aSpace2" presStyleCnt="0"/>
      <dgm:spPr/>
    </dgm:pt>
    <dgm:pt modelId="{091A6035-73F8-477F-A01F-E835DB16BB79}" type="pres">
      <dgm:prSet presAssocID="{E33938F9-7B24-413B-A335-B7EBD9BCE6E0}" presName="child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0AF5974-DA90-4CA1-845C-BEF77733C3F6}" type="pres">
      <dgm:prSet presAssocID="{F48751D3-A823-4709-BD07-BB2DB454A03C}" presName="aSpace" presStyleCnt="0"/>
      <dgm:spPr/>
    </dgm:pt>
    <dgm:pt modelId="{48D06852-7316-4373-B2A2-4470490D9264}" type="pres">
      <dgm:prSet presAssocID="{8344EAC6-512D-4BFD-9DEA-4D95684B0C36}" presName="compNode" presStyleCnt="0"/>
      <dgm:spPr/>
    </dgm:pt>
    <dgm:pt modelId="{6B37411B-B394-469A-B234-BD3F9FBD921E}" type="pres">
      <dgm:prSet presAssocID="{8344EAC6-512D-4BFD-9DEA-4D95684B0C36}" presName="aNode" presStyleLbl="bgShp" presStyleIdx="1" presStyleCnt="3" custLinFactNeighborX="270" custLinFactNeighborY="-2086"/>
      <dgm:spPr/>
      <dgm:t>
        <a:bodyPr/>
        <a:lstStyle/>
        <a:p>
          <a:endParaRPr lang="de-DE"/>
        </a:p>
      </dgm:t>
    </dgm:pt>
    <dgm:pt modelId="{6E595A77-1B68-4A5B-A378-F8801098AA29}" type="pres">
      <dgm:prSet presAssocID="{8344EAC6-512D-4BFD-9DEA-4D95684B0C36}" presName="textNode" presStyleLbl="bgShp" presStyleIdx="1" presStyleCnt="3"/>
      <dgm:spPr/>
      <dgm:t>
        <a:bodyPr/>
        <a:lstStyle/>
        <a:p>
          <a:endParaRPr lang="de-DE"/>
        </a:p>
      </dgm:t>
    </dgm:pt>
    <dgm:pt modelId="{2DEAA262-586F-4F74-964B-32E0A1E13080}" type="pres">
      <dgm:prSet presAssocID="{8344EAC6-512D-4BFD-9DEA-4D95684B0C36}" presName="compChildNode" presStyleCnt="0"/>
      <dgm:spPr/>
    </dgm:pt>
    <dgm:pt modelId="{428CF4F3-2E5C-427A-94B5-57B23B0E6AE5}" type="pres">
      <dgm:prSet presAssocID="{8344EAC6-512D-4BFD-9DEA-4D95684B0C36}" presName="theInnerList" presStyleCnt="0"/>
      <dgm:spPr/>
    </dgm:pt>
    <dgm:pt modelId="{C1E0973B-0178-4F5F-9EBB-207DA0ED87AC}" type="pres">
      <dgm:prSet presAssocID="{9F5AE422-085A-498E-9695-0F88841C3210}" presName="child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30273E6-A884-47C6-B9D9-330FBC49FDEC}" type="pres">
      <dgm:prSet presAssocID="{8344EAC6-512D-4BFD-9DEA-4D95684B0C36}" presName="aSpace" presStyleCnt="0"/>
      <dgm:spPr/>
    </dgm:pt>
    <dgm:pt modelId="{9C00F72C-8479-4D6E-958A-195913CCFCB9}" type="pres">
      <dgm:prSet presAssocID="{57579BEB-A872-472F-BDC2-C9A296C9D13C}" presName="compNode" presStyleCnt="0"/>
      <dgm:spPr/>
    </dgm:pt>
    <dgm:pt modelId="{752424D1-95E3-44A7-B1FD-351866DB2C54}" type="pres">
      <dgm:prSet presAssocID="{57579BEB-A872-472F-BDC2-C9A296C9D13C}" presName="aNode" presStyleLbl="bgShp" presStyleIdx="2" presStyleCnt="3"/>
      <dgm:spPr/>
      <dgm:t>
        <a:bodyPr/>
        <a:lstStyle/>
        <a:p>
          <a:endParaRPr lang="de-DE"/>
        </a:p>
      </dgm:t>
    </dgm:pt>
    <dgm:pt modelId="{A429DC84-F627-42C6-AAC0-A803F8EB8DB3}" type="pres">
      <dgm:prSet presAssocID="{57579BEB-A872-472F-BDC2-C9A296C9D13C}" presName="textNode" presStyleLbl="bgShp" presStyleIdx="2" presStyleCnt="3"/>
      <dgm:spPr/>
      <dgm:t>
        <a:bodyPr/>
        <a:lstStyle/>
        <a:p>
          <a:endParaRPr lang="de-DE"/>
        </a:p>
      </dgm:t>
    </dgm:pt>
    <dgm:pt modelId="{6B95CF8A-1B82-4BE2-9F03-B21370B643FC}" type="pres">
      <dgm:prSet presAssocID="{57579BEB-A872-472F-BDC2-C9A296C9D13C}" presName="compChildNode" presStyleCnt="0"/>
      <dgm:spPr/>
    </dgm:pt>
    <dgm:pt modelId="{A280A44A-834D-4B46-9575-ED0EE317E865}" type="pres">
      <dgm:prSet presAssocID="{57579BEB-A872-472F-BDC2-C9A296C9D13C}" presName="theInnerList" presStyleCnt="0"/>
      <dgm:spPr/>
    </dgm:pt>
    <dgm:pt modelId="{004528BE-B282-40B0-90B7-F6376CB1BF60}" type="pres">
      <dgm:prSet presAssocID="{E2CF6037-9F8B-4FF1-9A1B-88E1E174B44B}" presName="child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9116501-9BBB-4C94-91DD-865BFBF48455}" type="pres">
      <dgm:prSet presAssocID="{E2CF6037-9F8B-4FF1-9A1B-88E1E174B44B}" presName="aSpace2" presStyleCnt="0"/>
      <dgm:spPr/>
    </dgm:pt>
    <dgm:pt modelId="{3F566A5E-0AC0-433D-8DDA-62B2990C986D}" type="pres">
      <dgm:prSet presAssocID="{57F2B064-C4B7-4610-A6BC-D776AFAFBC88}" presName="child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4F174227-DB37-4DC4-A0DF-033FC8923CEC}" type="presOf" srcId="{F48751D3-A823-4709-BD07-BB2DB454A03C}" destId="{BE1D4305-3F61-46EA-A308-E932D9377B3B}" srcOrd="0" destOrd="0" presId="urn:microsoft.com/office/officeart/2005/8/layout/lProcess2"/>
    <dgm:cxn modelId="{EF1A484D-D62D-42BC-82C0-59DBE0FF33A3}" type="presOf" srcId="{092F09D0-ADB9-45ED-880E-E0690022E957}" destId="{EA1F0DDC-6C80-47F1-B319-DCFC207C41A9}" srcOrd="0" destOrd="0" presId="urn:microsoft.com/office/officeart/2005/8/layout/lProcess2"/>
    <dgm:cxn modelId="{30692B19-D7BD-4699-8D87-643EDFCB0B92}" srcId="{F48751D3-A823-4709-BD07-BB2DB454A03C}" destId="{9546F254-2A6C-4297-9E1A-B8CCD2E42C18}" srcOrd="1" destOrd="0" parTransId="{8F3EAD93-5896-414C-9F70-CB0E8C02D1E6}" sibTransId="{7255B694-A214-435B-9CC0-943A25A5825E}"/>
    <dgm:cxn modelId="{22986A75-EDB6-4474-94F0-8E2A16112283}" srcId="{57579BEB-A872-472F-BDC2-C9A296C9D13C}" destId="{E2CF6037-9F8B-4FF1-9A1B-88E1E174B44B}" srcOrd="0" destOrd="0" parTransId="{6A0EEA8E-4C0C-4D95-B35A-D079AEBA51BD}" sibTransId="{F1E8E9CA-7F5C-4521-9487-177C8D760793}"/>
    <dgm:cxn modelId="{C6F8D893-F5AD-4651-BDB2-1AA5FE2DF98A}" type="presOf" srcId="{D0108813-6138-41AB-98E7-D84C6D6D6BED}" destId="{D18410D7-FDDB-46E0-8B21-5C20328CB65D}" srcOrd="0" destOrd="0" presId="urn:microsoft.com/office/officeart/2005/8/layout/lProcess2"/>
    <dgm:cxn modelId="{A0C03864-297D-42FB-9E9D-1C3717CDA137}" srcId="{07147DE6-B2A3-46FA-8202-A8C58024688E}" destId="{8344EAC6-512D-4BFD-9DEA-4D95684B0C36}" srcOrd="1" destOrd="0" parTransId="{33AC6409-628D-4C6D-BBE4-5555D7566305}" sibTransId="{1233429D-B0A0-44DB-9B39-96C160691A0B}"/>
    <dgm:cxn modelId="{6ABB0A76-8ADF-4B73-B6D6-2B2E098AFE55}" type="presOf" srcId="{E33938F9-7B24-413B-A335-B7EBD9BCE6E0}" destId="{091A6035-73F8-477F-A01F-E835DB16BB79}" srcOrd="0" destOrd="0" presId="urn:microsoft.com/office/officeart/2005/8/layout/lProcess2"/>
    <dgm:cxn modelId="{392958BB-1C9E-4594-B9BA-11B4158366A3}" srcId="{F48751D3-A823-4709-BD07-BB2DB454A03C}" destId="{092F09D0-ADB9-45ED-880E-E0690022E957}" srcOrd="3" destOrd="0" parTransId="{05F1B958-6FAB-4AA0-8213-8535BB6565B1}" sibTransId="{F6B976B4-2431-4860-8939-547A0403F0CD}"/>
    <dgm:cxn modelId="{C4A969F4-A69A-4CCD-A383-C00E831361FC}" srcId="{07147DE6-B2A3-46FA-8202-A8C58024688E}" destId="{F48751D3-A823-4709-BD07-BB2DB454A03C}" srcOrd="0" destOrd="0" parTransId="{4FEAED30-52A9-434E-B1A5-7CB2C041AE81}" sibTransId="{F67DBB35-66C8-46FA-8A20-FE6145C5B9EB}"/>
    <dgm:cxn modelId="{51F2C999-82A1-4A3C-9707-A65C5F27109E}" srcId="{8344EAC6-512D-4BFD-9DEA-4D95684B0C36}" destId="{9F5AE422-085A-498E-9695-0F88841C3210}" srcOrd="0" destOrd="0" parTransId="{EA033680-34A1-4507-BD24-798143BAF660}" sibTransId="{6A7EAC21-84AE-4C53-B353-7F8664AF1270}"/>
    <dgm:cxn modelId="{667C2327-8D58-4F14-A014-10C2EBA35444}" srcId="{F48751D3-A823-4709-BD07-BB2DB454A03C}" destId="{D0108813-6138-41AB-98E7-D84C6D6D6BED}" srcOrd="2" destOrd="0" parTransId="{C16960E6-2F73-4FF7-B7D6-241D1BD8C241}" sibTransId="{15A5FDA9-EBDC-4CA8-BD6C-1D29E8605A91}"/>
    <dgm:cxn modelId="{F64E0819-D0DB-41E5-A872-BA613846973F}" type="presOf" srcId="{9F5AE422-085A-498E-9695-0F88841C3210}" destId="{C1E0973B-0178-4F5F-9EBB-207DA0ED87AC}" srcOrd="0" destOrd="0" presId="urn:microsoft.com/office/officeart/2005/8/layout/lProcess2"/>
    <dgm:cxn modelId="{EEA0133A-3815-4EC1-B69E-C23A1DA6837E}" type="presOf" srcId="{8344EAC6-512D-4BFD-9DEA-4D95684B0C36}" destId="{6E595A77-1B68-4A5B-A378-F8801098AA29}" srcOrd="1" destOrd="0" presId="urn:microsoft.com/office/officeart/2005/8/layout/lProcess2"/>
    <dgm:cxn modelId="{B02BB5EA-CAE0-4B3F-B1D0-2214ACEAAA96}" srcId="{07147DE6-B2A3-46FA-8202-A8C58024688E}" destId="{57579BEB-A872-472F-BDC2-C9A296C9D13C}" srcOrd="2" destOrd="0" parTransId="{DB326D26-3401-4C7B-81BE-3374A83D4041}" sibTransId="{EF9DFA0C-C365-437B-A2C3-28890E3220BB}"/>
    <dgm:cxn modelId="{8B64DF30-6BBD-4892-AE0E-9E81701EBC33}" type="presOf" srcId="{A9246698-2032-41B3-9894-DE8D18A4ECFB}" destId="{5AC04EC8-1F6E-41FA-8B7D-BBA1264EDC8B}" srcOrd="0" destOrd="0" presId="urn:microsoft.com/office/officeart/2005/8/layout/lProcess2"/>
    <dgm:cxn modelId="{5C2131EA-FBC3-47A2-9C4B-468B0EA1F5F3}" type="presOf" srcId="{F48751D3-A823-4709-BD07-BB2DB454A03C}" destId="{A0A5C40B-4762-4665-83DD-6B19201168C8}" srcOrd="1" destOrd="0" presId="urn:microsoft.com/office/officeart/2005/8/layout/lProcess2"/>
    <dgm:cxn modelId="{A316F85D-7CD8-4A55-8312-115DD2492605}" type="presOf" srcId="{57579BEB-A872-472F-BDC2-C9A296C9D13C}" destId="{752424D1-95E3-44A7-B1FD-351866DB2C54}" srcOrd="0" destOrd="0" presId="urn:microsoft.com/office/officeart/2005/8/layout/lProcess2"/>
    <dgm:cxn modelId="{3446F38F-38D7-4871-BF20-E041162F1D32}" type="presOf" srcId="{57F2B064-C4B7-4610-A6BC-D776AFAFBC88}" destId="{3F566A5E-0AC0-433D-8DDA-62B2990C986D}" srcOrd="0" destOrd="0" presId="urn:microsoft.com/office/officeart/2005/8/layout/lProcess2"/>
    <dgm:cxn modelId="{0640C2B6-F826-421D-A31A-4B719CBB1378}" type="presOf" srcId="{07147DE6-B2A3-46FA-8202-A8C58024688E}" destId="{9740A6CA-5F8F-4951-B3C2-B1C37FBA4101}" srcOrd="0" destOrd="0" presId="urn:microsoft.com/office/officeart/2005/8/layout/lProcess2"/>
    <dgm:cxn modelId="{A82E0069-6108-49C1-8F68-F08A628160F0}" srcId="{F48751D3-A823-4709-BD07-BB2DB454A03C}" destId="{E33938F9-7B24-413B-A335-B7EBD9BCE6E0}" srcOrd="4" destOrd="0" parTransId="{E3C84D44-DE6F-4E87-98EB-BE5A1FCFE762}" sibTransId="{5D08C7F6-004A-4290-89F5-0C679768DBA7}"/>
    <dgm:cxn modelId="{4D519816-D8A9-4B08-AA16-4C69E3A6800E}" type="presOf" srcId="{57579BEB-A872-472F-BDC2-C9A296C9D13C}" destId="{A429DC84-F627-42C6-AAC0-A803F8EB8DB3}" srcOrd="1" destOrd="0" presId="urn:microsoft.com/office/officeart/2005/8/layout/lProcess2"/>
    <dgm:cxn modelId="{FCB481DC-F0F1-4798-9D80-25475C748F1E}" type="presOf" srcId="{E2CF6037-9F8B-4FF1-9A1B-88E1E174B44B}" destId="{004528BE-B282-40B0-90B7-F6376CB1BF60}" srcOrd="0" destOrd="0" presId="urn:microsoft.com/office/officeart/2005/8/layout/lProcess2"/>
    <dgm:cxn modelId="{060B00F0-2297-46DE-A9E6-ABB3569CA3E3}" srcId="{57579BEB-A872-472F-BDC2-C9A296C9D13C}" destId="{57F2B064-C4B7-4610-A6BC-D776AFAFBC88}" srcOrd="1" destOrd="0" parTransId="{8C362BD7-E074-462E-A862-2B300E45784B}" sibTransId="{A4C1536E-8461-4947-9EA6-88F7EBFCD1F3}"/>
    <dgm:cxn modelId="{6AABE9CF-55A4-4BCB-B222-A1536BE0D3C8}" srcId="{F48751D3-A823-4709-BD07-BB2DB454A03C}" destId="{A9246698-2032-41B3-9894-DE8D18A4ECFB}" srcOrd="0" destOrd="0" parTransId="{77F58B11-F4B8-4E7D-A6C9-BC4DB08A1DBD}" sibTransId="{FD1DB9EF-36C1-4014-8AB0-E2DA99CF3FD2}"/>
    <dgm:cxn modelId="{6F8809D4-A9EC-4612-A312-87211AF45D2F}" type="presOf" srcId="{8344EAC6-512D-4BFD-9DEA-4D95684B0C36}" destId="{6B37411B-B394-469A-B234-BD3F9FBD921E}" srcOrd="0" destOrd="0" presId="urn:microsoft.com/office/officeart/2005/8/layout/lProcess2"/>
    <dgm:cxn modelId="{6BBF1578-512E-4CB2-BF04-B3739DB2969D}" type="presOf" srcId="{9546F254-2A6C-4297-9E1A-B8CCD2E42C18}" destId="{97E565A0-BDC6-478B-B844-F3974095700B}" srcOrd="0" destOrd="0" presId="urn:microsoft.com/office/officeart/2005/8/layout/lProcess2"/>
    <dgm:cxn modelId="{2B88ED9A-EED0-4B96-9F8D-24345E1890D6}" type="presParOf" srcId="{9740A6CA-5F8F-4951-B3C2-B1C37FBA4101}" destId="{08248F75-372F-41C3-AFB9-2BAF19F43CCE}" srcOrd="0" destOrd="0" presId="urn:microsoft.com/office/officeart/2005/8/layout/lProcess2"/>
    <dgm:cxn modelId="{32C7070A-F00F-434D-A756-E449414DF046}" type="presParOf" srcId="{08248F75-372F-41C3-AFB9-2BAF19F43CCE}" destId="{BE1D4305-3F61-46EA-A308-E932D9377B3B}" srcOrd="0" destOrd="0" presId="urn:microsoft.com/office/officeart/2005/8/layout/lProcess2"/>
    <dgm:cxn modelId="{627D26E5-BFFE-4F72-95D8-6F42A26DA272}" type="presParOf" srcId="{08248F75-372F-41C3-AFB9-2BAF19F43CCE}" destId="{A0A5C40B-4762-4665-83DD-6B19201168C8}" srcOrd="1" destOrd="0" presId="urn:microsoft.com/office/officeart/2005/8/layout/lProcess2"/>
    <dgm:cxn modelId="{FDE35B70-AC38-4883-A214-67D03C0EB92D}" type="presParOf" srcId="{08248F75-372F-41C3-AFB9-2BAF19F43CCE}" destId="{3FA17AB8-F213-4061-B04B-C50E2F2D35CE}" srcOrd="2" destOrd="0" presId="urn:microsoft.com/office/officeart/2005/8/layout/lProcess2"/>
    <dgm:cxn modelId="{696557EF-9742-4DCF-9190-81043E1EC677}" type="presParOf" srcId="{3FA17AB8-F213-4061-B04B-C50E2F2D35CE}" destId="{48B4F9D2-DAAA-4267-A711-88B6839513F3}" srcOrd="0" destOrd="0" presId="urn:microsoft.com/office/officeart/2005/8/layout/lProcess2"/>
    <dgm:cxn modelId="{D2ED9463-2657-4FE8-8EA1-A5F2F7E85684}" type="presParOf" srcId="{48B4F9D2-DAAA-4267-A711-88B6839513F3}" destId="{5AC04EC8-1F6E-41FA-8B7D-BBA1264EDC8B}" srcOrd="0" destOrd="0" presId="urn:microsoft.com/office/officeart/2005/8/layout/lProcess2"/>
    <dgm:cxn modelId="{A985C268-E408-4A13-BD6A-B54BD39917FB}" type="presParOf" srcId="{48B4F9D2-DAAA-4267-A711-88B6839513F3}" destId="{7B8A6885-D5B3-4217-9A9B-3C5CC1354BBD}" srcOrd="1" destOrd="0" presId="urn:microsoft.com/office/officeart/2005/8/layout/lProcess2"/>
    <dgm:cxn modelId="{08A7373B-083B-4352-8EA1-F0656F9A19EB}" type="presParOf" srcId="{48B4F9D2-DAAA-4267-A711-88B6839513F3}" destId="{97E565A0-BDC6-478B-B844-F3974095700B}" srcOrd="2" destOrd="0" presId="urn:microsoft.com/office/officeart/2005/8/layout/lProcess2"/>
    <dgm:cxn modelId="{C27F1862-AE62-469B-A342-C50D5801916B}" type="presParOf" srcId="{48B4F9D2-DAAA-4267-A711-88B6839513F3}" destId="{8212FCE8-3665-407B-B61C-97D671E77A1D}" srcOrd="3" destOrd="0" presId="urn:microsoft.com/office/officeart/2005/8/layout/lProcess2"/>
    <dgm:cxn modelId="{22ACABA7-2A94-42D3-AE92-5891FDF725A7}" type="presParOf" srcId="{48B4F9D2-DAAA-4267-A711-88B6839513F3}" destId="{D18410D7-FDDB-46E0-8B21-5C20328CB65D}" srcOrd="4" destOrd="0" presId="urn:microsoft.com/office/officeart/2005/8/layout/lProcess2"/>
    <dgm:cxn modelId="{1C67C497-7BC7-4C4E-9B0A-549B19BCC38D}" type="presParOf" srcId="{48B4F9D2-DAAA-4267-A711-88B6839513F3}" destId="{818E7177-0957-48C7-92E4-4C3A0877C1C4}" srcOrd="5" destOrd="0" presId="urn:microsoft.com/office/officeart/2005/8/layout/lProcess2"/>
    <dgm:cxn modelId="{E258ADF9-4006-41B1-AB9D-2D8270988D62}" type="presParOf" srcId="{48B4F9D2-DAAA-4267-A711-88B6839513F3}" destId="{EA1F0DDC-6C80-47F1-B319-DCFC207C41A9}" srcOrd="6" destOrd="0" presId="urn:microsoft.com/office/officeart/2005/8/layout/lProcess2"/>
    <dgm:cxn modelId="{F6D03512-6CE7-4263-A9E3-5CB9372E07CD}" type="presParOf" srcId="{48B4F9D2-DAAA-4267-A711-88B6839513F3}" destId="{1A23C597-E085-4EA2-B0B1-3FEC1845C457}" srcOrd="7" destOrd="0" presId="urn:microsoft.com/office/officeart/2005/8/layout/lProcess2"/>
    <dgm:cxn modelId="{E8F6002C-D9A9-4954-8082-C7A07259E20B}" type="presParOf" srcId="{48B4F9D2-DAAA-4267-A711-88B6839513F3}" destId="{091A6035-73F8-477F-A01F-E835DB16BB79}" srcOrd="8" destOrd="0" presId="urn:microsoft.com/office/officeart/2005/8/layout/lProcess2"/>
    <dgm:cxn modelId="{239E9798-E143-43FE-A6D6-D11A4E9BA652}" type="presParOf" srcId="{9740A6CA-5F8F-4951-B3C2-B1C37FBA4101}" destId="{40AF5974-DA90-4CA1-845C-BEF77733C3F6}" srcOrd="1" destOrd="0" presId="urn:microsoft.com/office/officeart/2005/8/layout/lProcess2"/>
    <dgm:cxn modelId="{26D89307-D01B-4C5E-88EF-2EEF14E8A399}" type="presParOf" srcId="{9740A6CA-5F8F-4951-B3C2-B1C37FBA4101}" destId="{48D06852-7316-4373-B2A2-4470490D9264}" srcOrd="2" destOrd="0" presId="urn:microsoft.com/office/officeart/2005/8/layout/lProcess2"/>
    <dgm:cxn modelId="{B00041C7-A669-4E6F-B49A-0192CE9D1099}" type="presParOf" srcId="{48D06852-7316-4373-B2A2-4470490D9264}" destId="{6B37411B-B394-469A-B234-BD3F9FBD921E}" srcOrd="0" destOrd="0" presId="urn:microsoft.com/office/officeart/2005/8/layout/lProcess2"/>
    <dgm:cxn modelId="{C887EB2B-3974-4ED7-910A-A9FB8A2ACB67}" type="presParOf" srcId="{48D06852-7316-4373-B2A2-4470490D9264}" destId="{6E595A77-1B68-4A5B-A378-F8801098AA29}" srcOrd="1" destOrd="0" presId="urn:microsoft.com/office/officeart/2005/8/layout/lProcess2"/>
    <dgm:cxn modelId="{606B87E3-DE7C-42B2-9D2E-F2FAAA7CD527}" type="presParOf" srcId="{48D06852-7316-4373-B2A2-4470490D9264}" destId="{2DEAA262-586F-4F74-964B-32E0A1E13080}" srcOrd="2" destOrd="0" presId="urn:microsoft.com/office/officeart/2005/8/layout/lProcess2"/>
    <dgm:cxn modelId="{24E4A86B-F1B9-4A90-B870-B84CBB8C3C2D}" type="presParOf" srcId="{2DEAA262-586F-4F74-964B-32E0A1E13080}" destId="{428CF4F3-2E5C-427A-94B5-57B23B0E6AE5}" srcOrd="0" destOrd="0" presId="urn:microsoft.com/office/officeart/2005/8/layout/lProcess2"/>
    <dgm:cxn modelId="{5A59E472-82C3-4493-A8BA-724606B8CA79}" type="presParOf" srcId="{428CF4F3-2E5C-427A-94B5-57B23B0E6AE5}" destId="{C1E0973B-0178-4F5F-9EBB-207DA0ED87AC}" srcOrd="0" destOrd="0" presId="urn:microsoft.com/office/officeart/2005/8/layout/lProcess2"/>
    <dgm:cxn modelId="{177C9FED-EEB3-43F5-A60D-36C4C370CB72}" type="presParOf" srcId="{9740A6CA-5F8F-4951-B3C2-B1C37FBA4101}" destId="{F30273E6-A884-47C6-B9D9-330FBC49FDEC}" srcOrd="3" destOrd="0" presId="urn:microsoft.com/office/officeart/2005/8/layout/lProcess2"/>
    <dgm:cxn modelId="{46D6901E-539E-49D1-8807-9A1EC75DAE72}" type="presParOf" srcId="{9740A6CA-5F8F-4951-B3C2-B1C37FBA4101}" destId="{9C00F72C-8479-4D6E-958A-195913CCFCB9}" srcOrd="4" destOrd="0" presId="urn:microsoft.com/office/officeart/2005/8/layout/lProcess2"/>
    <dgm:cxn modelId="{D6D77A44-DA88-42DA-AB4F-4F4FC52C1CCB}" type="presParOf" srcId="{9C00F72C-8479-4D6E-958A-195913CCFCB9}" destId="{752424D1-95E3-44A7-B1FD-351866DB2C54}" srcOrd="0" destOrd="0" presId="urn:microsoft.com/office/officeart/2005/8/layout/lProcess2"/>
    <dgm:cxn modelId="{560C25EF-8A04-4E10-AD2E-F7EF7929DCEA}" type="presParOf" srcId="{9C00F72C-8479-4D6E-958A-195913CCFCB9}" destId="{A429DC84-F627-42C6-AAC0-A803F8EB8DB3}" srcOrd="1" destOrd="0" presId="urn:microsoft.com/office/officeart/2005/8/layout/lProcess2"/>
    <dgm:cxn modelId="{21A37556-2172-4611-9E5C-AE94B557787A}" type="presParOf" srcId="{9C00F72C-8479-4D6E-958A-195913CCFCB9}" destId="{6B95CF8A-1B82-4BE2-9F03-B21370B643FC}" srcOrd="2" destOrd="0" presId="urn:microsoft.com/office/officeart/2005/8/layout/lProcess2"/>
    <dgm:cxn modelId="{05B85269-68E2-4488-BFE3-D43F657D77CE}" type="presParOf" srcId="{6B95CF8A-1B82-4BE2-9F03-B21370B643FC}" destId="{A280A44A-834D-4B46-9575-ED0EE317E865}" srcOrd="0" destOrd="0" presId="urn:microsoft.com/office/officeart/2005/8/layout/lProcess2"/>
    <dgm:cxn modelId="{6841C6AD-73C2-4EF7-AB9B-0940A7D7941B}" type="presParOf" srcId="{A280A44A-834D-4B46-9575-ED0EE317E865}" destId="{004528BE-B282-40B0-90B7-F6376CB1BF60}" srcOrd="0" destOrd="0" presId="urn:microsoft.com/office/officeart/2005/8/layout/lProcess2"/>
    <dgm:cxn modelId="{83B0C768-F530-4F7C-B81B-E1823A3C8549}" type="presParOf" srcId="{A280A44A-834D-4B46-9575-ED0EE317E865}" destId="{E9116501-9BBB-4C94-91DD-865BFBF48455}" srcOrd="1" destOrd="0" presId="urn:microsoft.com/office/officeart/2005/8/layout/lProcess2"/>
    <dgm:cxn modelId="{2001FD30-DB1A-4387-A431-8F63A9EAB67D}" type="presParOf" srcId="{A280A44A-834D-4B46-9575-ED0EE317E865}" destId="{3F566A5E-0AC0-433D-8DDA-62B2990C986D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7147DE6-B2A3-46FA-8202-A8C58024688E}" type="doc">
      <dgm:prSet loTypeId="urn:microsoft.com/office/officeart/2005/8/layout/lProcess2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F48751D3-A823-4709-BD07-BB2DB454A03C}">
      <dgm:prSet phldrT="[Text]" custT="1"/>
      <dgm:spPr/>
      <dgm:t>
        <a:bodyPr/>
        <a:lstStyle/>
        <a:p>
          <a:r>
            <a:rPr lang="de-DE" sz="500" dirty="0" smtClean="0"/>
            <a:t>TODO</a:t>
          </a:r>
          <a:endParaRPr lang="de-DE" sz="500" dirty="0"/>
        </a:p>
      </dgm:t>
    </dgm:pt>
    <dgm:pt modelId="{4FEAED30-52A9-434E-B1A5-7CB2C041AE81}" type="parTrans" cxnId="{C4A969F4-A69A-4CCD-A383-C00E831361FC}">
      <dgm:prSet/>
      <dgm:spPr/>
      <dgm:t>
        <a:bodyPr/>
        <a:lstStyle/>
        <a:p>
          <a:endParaRPr lang="de-DE" sz="500"/>
        </a:p>
      </dgm:t>
    </dgm:pt>
    <dgm:pt modelId="{F67DBB35-66C8-46FA-8A20-FE6145C5B9EB}" type="sibTrans" cxnId="{C4A969F4-A69A-4CCD-A383-C00E831361FC}">
      <dgm:prSet/>
      <dgm:spPr/>
      <dgm:t>
        <a:bodyPr/>
        <a:lstStyle/>
        <a:p>
          <a:endParaRPr lang="de-DE" sz="500"/>
        </a:p>
      </dgm:t>
    </dgm:pt>
    <dgm:pt modelId="{8344EAC6-512D-4BFD-9DEA-4D95684B0C36}">
      <dgm:prSet phldrT="[Text]" custT="1"/>
      <dgm:spPr/>
      <dgm:t>
        <a:bodyPr/>
        <a:lstStyle/>
        <a:p>
          <a:r>
            <a:rPr lang="de-DE" sz="500" dirty="0" err="1" smtClean="0"/>
            <a:t>Doing</a:t>
          </a:r>
          <a:endParaRPr lang="de-DE" sz="500" dirty="0"/>
        </a:p>
      </dgm:t>
    </dgm:pt>
    <dgm:pt modelId="{33AC6409-628D-4C6D-BBE4-5555D7566305}" type="parTrans" cxnId="{A0C03864-297D-42FB-9E9D-1C3717CDA137}">
      <dgm:prSet/>
      <dgm:spPr/>
      <dgm:t>
        <a:bodyPr/>
        <a:lstStyle/>
        <a:p>
          <a:endParaRPr lang="de-DE" sz="500"/>
        </a:p>
      </dgm:t>
    </dgm:pt>
    <dgm:pt modelId="{1233429D-B0A0-44DB-9B39-96C160691A0B}" type="sibTrans" cxnId="{A0C03864-297D-42FB-9E9D-1C3717CDA137}">
      <dgm:prSet/>
      <dgm:spPr/>
      <dgm:t>
        <a:bodyPr/>
        <a:lstStyle/>
        <a:p>
          <a:endParaRPr lang="de-DE" sz="500"/>
        </a:p>
      </dgm:t>
    </dgm:pt>
    <dgm:pt modelId="{57579BEB-A872-472F-BDC2-C9A296C9D13C}">
      <dgm:prSet phldrT="[Text]" custT="1"/>
      <dgm:spPr/>
      <dgm:t>
        <a:bodyPr/>
        <a:lstStyle/>
        <a:p>
          <a:r>
            <a:rPr lang="de-DE" sz="500" dirty="0" err="1" smtClean="0"/>
            <a:t>Done</a:t>
          </a:r>
          <a:endParaRPr lang="de-DE" sz="500" dirty="0"/>
        </a:p>
      </dgm:t>
    </dgm:pt>
    <dgm:pt modelId="{DB326D26-3401-4C7B-81BE-3374A83D4041}" type="parTrans" cxnId="{B02BB5EA-CAE0-4B3F-B1D0-2214ACEAAA96}">
      <dgm:prSet/>
      <dgm:spPr/>
      <dgm:t>
        <a:bodyPr/>
        <a:lstStyle/>
        <a:p>
          <a:endParaRPr lang="de-DE" sz="500"/>
        </a:p>
      </dgm:t>
    </dgm:pt>
    <dgm:pt modelId="{EF9DFA0C-C365-437B-A2C3-28890E3220BB}" type="sibTrans" cxnId="{B02BB5EA-CAE0-4B3F-B1D0-2214ACEAAA96}">
      <dgm:prSet/>
      <dgm:spPr/>
      <dgm:t>
        <a:bodyPr/>
        <a:lstStyle/>
        <a:p>
          <a:endParaRPr lang="de-DE" sz="500"/>
        </a:p>
      </dgm:t>
    </dgm:pt>
    <dgm:pt modelId="{D0108813-6138-41AB-98E7-D84C6D6D6BED}">
      <dgm:prSet phldrT="[Text]" custT="1"/>
      <dgm:spPr/>
      <dgm:t>
        <a:bodyPr/>
        <a:lstStyle/>
        <a:p>
          <a:r>
            <a:rPr lang="de-DE" sz="500" dirty="0" smtClean="0">
              <a:solidFill>
                <a:schemeClr val="tx2"/>
              </a:solidFill>
            </a:rPr>
            <a:t>Unit Tests</a:t>
          </a:r>
          <a:endParaRPr lang="de-DE" sz="500" dirty="0">
            <a:solidFill>
              <a:schemeClr val="tx2"/>
            </a:solidFill>
          </a:endParaRPr>
        </a:p>
      </dgm:t>
    </dgm:pt>
    <dgm:pt modelId="{C16960E6-2F73-4FF7-B7D6-241D1BD8C241}" type="parTrans" cxnId="{667C2327-8D58-4F14-A014-10C2EBA35444}">
      <dgm:prSet/>
      <dgm:spPr/>
      <dgm:t>
        <a:bodyPr/>
        <a:lstStyle/>
        <a:p>
          <a:endParaRPr lang="de-DE" sz="500"/>
        </a:p>
      </dgm:t>
    </dgm:pt>
    <dgm:pt modelId="{15A5FDA9-EBDC-4CA8-BD6C-1D29E8605A91}" type="sibTrans" cxnId="{667C2327-8D58-4F14-A014-10C2EBA35444}">
      <dgm:prSet/>
      <dgm:spPr/>
      <dgm:t>
        <a:bodyPr/>
        <a:lstStyle/>
        <a:p>
          <a:endParaRPr lang="de-DE" sz="500"/>
        </a:p>
      </dgm:t>
    </dgm:pt>
    <dgm:pt modelId="{9546F254-2A6C-4297-9E1A-B8CCD2E42C18}">
      <dgm:prSet phldrT="[Text]" custT="1"/>
      <dgm:spPr/>
      <dgm:t>
        <a:bodyPr/>
        <a:lstStyle/>
        <a:p>
          <a:r>
            <a:rPr lang="de-DE" sz="500" dirty="0" smtClean="0">
              <a:solidFill>
                <a:schemeClr val="tx2"/>
              </a:solidFill>
            </a:rPr>
            <a:t>Extreme </a:t>
          </a:r>
          <a:r>
            <a:rPr lang="de-DE" sz="500" dirty="0" err="1" smtClean="0">
              <a:solidFill>
                <a:schemeClr val="tx2"/>
              </a:solidFill>
            </a:rPr>
            <a:t>Programming</a:t>
          </a:r>
          <a:endParaRPr lang="de-DE" sz="500" dirty="0">
            <a:solidFill>
              <a:schemeClr val="tx2"/>
            </a:solidFill>
          </a:endParaRPr>
        </a:p>
      </dgm:t>
    </dgm:pt>
    <dgm:pt modelId="{8F3EAD93-5896-414C-9F70-CB0E8C02D1E6}" type="parTrans" cxnId="{30692B19-D7BD-4699-8D87-643EDFCB0B92}">
      <dgm:prSet/>
      <dgm:spPr/>
      <dgm:t>
        <a:bodyPr/>
        <a:lstStyle/>
        <a:p>
          <a:endParaRPr lang="de-DE" sz="500"/>
        </a:p>
      </dgm:t>
    </dgm:pt>
    <dgm:pt modelId="{7255B694-A214-435B-9CC0-943A25A5825E}" type="sibTrans" cxnId="{30692B19-D7BD-4699-8D87-643EDFCB0B92}">
      <dgm:prSet/>
      <dgm:spPr/>
      <dgm:t>
        <a:bodyPr/>
        <a:lstStyle/>
        <a:p>
          <a:endParaRPr lang="de-DE" sz="500"/>
        </a:p>
      </dgm:t>
    </dgm:pt>
    <dgm:pt modelId="{092F09D0-ADB9-45ED-880E-E0690022E957}">
      <dgm:prSet phldrT="[Text]" custT="1"/>
      <dgm:spPr/>
      <dgm:t>
        <a:bodyPr/>
        <a:lstStyle/>
        <a:p>
          <a:r>
            <a:rPr lang="de-DE" sz="500" dirty="0" smtClean="0">
              <a:solidFill>
                <a:schemeClr val="tx2"/>
              </a:solidFill>
            </a:rPr>
            <a:t>Next </a:t>
          </a:r>
          <a:r>
            <a:rPr lang="de-DE" sz="500" dirty="0" err="1" smtClean="0">
              <a:solidFill>
                <a:schemeClr val="tx2"/>
              </a:solidFill>
            </a:rPr>
            <a:t>Steps</a:t>
          </a:r>
          <a:endParaRPr lang="de-DE" sz="500" dirty="0">
            <a:solidFill>
              <a:schemeClr val="tx2"/>
            </a:solidFill>
          </a:endParaRPr>
        </a:p>
      </dgm:t>
    </dgm:pt>
    <dgm:pt modelId="{05F1B958-6FAB-4AA0-8213-8535BB6565B1}" type="parTrans" cxnId="{392958BB-1C9E-4594-B9BA-11B4158366A3}">
      <dgm:prSet/>
      <dgm:spPr/>
      <dgm:t>
        <a:bodyPr/>
        <a:lstStyle/>
        <a:p>
          <a:endParaRPr lang="de-DE" sz="500"/>
        </a:p>
      </dgm:t>
    </dgm:pt>
    <dgm:pt modelId="{F6B976B4-2431-4860-8939-547A0403F0CD}" type="sibTrans" cxnId="{392958BB-1C9E-4594-B9BA-11B4158366A3}">
      <dgm:prSet/>
      <dgm:spPr/>
      <dgm:t>
        <a:bodyPr/>
        <a:lstStyle/>
        <a:p>
          <a:endParaRPr lang="de-DE" sz="500"/>
        </a:p>
      </dgm:t>
    </dgm:pt>
    <dgm:pt modelId="{E33938F9-7B24-413B-A335-B7EBD9BCE6E0}">
      <dgm:prSet phldrT="[Text]" custT="1"/>
      <dgm:spPr/>
      <dgm:t>
        <a:bodyPr/>
        <a:lstStyle/>
        <a:p>
          <a:r>
            <a:rPr lang="de-DE" sz="500" dirty="0" smtClean="0">
              <a:solidFill>
                <a:schemeClr val="tx2"/>
              </a:solidFill>
            </a:rPr>
            <a:t>Vorschläge</a:t>
          </a:r>
          <a:endParaRPr lang="de-DE" sz="500" dirty="0">
            <a:solidFill>
              <a:schemeClr val="tx2"/>
            </a:solidFill>
          </a:endParaRPr>
        </a:p>
      </dgm:t>
    </dgm:pt>
    <dgm:pt modelId="{E3C84D44-DE6F-4E87-98EB-BE5A1FCFE762}" type="parTrans" cxnId="{A82E0069-6108-49C1-8F68-F08A628160F0}">
      <dgm:prSet/>
      <dgm:spPr/>
      <dgm:t>
        <a:bodyPr/>
        <a:lstStyle/>
        <a:p>
          <a:endParaRPr lang="de-DE" sz="500"/>
        </a:p>
      </dgm:t>
    </dgm:pt>
    <dgm:pt modelId="{5D08C7F6-004A-4290-89F5-0C679768DBA7}" type="sibTrans" cxnId="{A82E0069-6108-49C1-8F68-F08A628160F0}">
      <dgm:prSet/>
      <dgm:spPr/>
      <dgm:t>
        <a:bodyPr/>
        <a:lstStyle/>
        <a:p>
          <a:endParaRPr lang="de-DE" sz="500"/>
        </a:p>
      </dgm:t>
    </dgm:pt>
    <dgm:pt modelId="{9F5AE422-085A-498E-9695-0F88841C3210}">
      <dgm:prSet phldrT="[Text]" custT="1"/>
      <dgm:spPr/>
      <dgm:t>
        <a:bodyPr/>
        <a:lstStyle/>
        <a:p>
          <a:r>
            <a:rPr lang="de-DE" sz="500" dirty="0" err="1" smtClean="0">
              <a:solidFill>
                <a:schemeClr val="tx2"/>
              </a:solidFill>
            </a:rPr>
            <a:t>Scrum</a:t>
          </a:r>
          <a:endParaRPr lang="de-DE" sz="500" dirty="0"/>
        </a:p>
      </dgm:t>
    </dgm:pt>
    <dgm:pt modelId="{EA033680-34A1-4507-BD24-798143BAF660}" type="parTrans" cxnId="{51F2C999-82A1-4A3C-9707-A65C5F27109E}">
      <dgm:prSet/>
      <dgm:spPr/>
      <dgm:t>
        <a:bodyPr/>
        <a:lstStyle/>
        <a:p>
          <a:endParaRPr lang="de-DE"/>
        </a:p>
      </dgm:t>
    </dgm:pt>
    <dgm:pt modelId="{6A7EAC21-84AE-4C53-B353-7F8664AF1270}" type="sibTrans" cxnId="{51F2C999-82A1-4A3C-9707-A65C5F27109E}">
      <dgm:prSet/>
      <dgm:spPr/>
      <dgm:t>
        <a:bodyPr/>
        <a:lstStyle/>
        <a:p>
          <a:endParaRPr lang="de-DE"/>
        </a:p>
      </dgm:t>
    </dgm:pt>
    <dgm:pt modelId="{E2CF6037-9F8B-4FF1-9A1B-88E1E174B44B}">
      <dgm:prSet phldrT="[Text]" custT="1"/>
      <dgm:spPr/>
      <dgm:t>
        <a:bodyPr/>
        <a:lstStyle/>
        <a:p>
          <a:r>
            <a:rPr lang="de-DE" sz="500" dirty="0" smtClean="0">
              <a:solidFill>
                <a:schemeClr val="tx2"/>
              </a:solidFill>
            </a:rPr>
            <a:t>Warum Agilität?</a:t>
          </a:r>
          <a:endParaRPr lang="de-DE" sz="500" dirty="0"/>
        </a:p>
      </dgm:t>
    </dgm:pt>
    <dgm:pt modelId="{6A0EEA8E-4C0C-4D95-B35A-D079AEBA51BD}" type="parTrans" cxnId="{22986A75-EDB6-4474-94F0-8E2A16112283}">
      <dgm:prSet/>
      <dgm:spPr/>
      <dgm:t>
        <a:bodyPr/>
        <a:lstStyle/>
        <a:p>
          <a:endParaRPr lang="de-DE"/>
        </a:p>
      </dgm:t>
    </dgm:pt>
    <dgm:pt modelId="{F1E8E9CA-7F5C-4521-9487-177C8D760793}" type="sibTrans" cxnId="{22986A75-EDB6-4474-94F0-8E2A16112283}">
      <dgm:prSet/>
      <dgm:spPr/>
      <dgm:t>
        <a:bodyPr/>
        <a:lstStyle/>
        <a:p>
          <a:endParaRPr lang="de-DE"/>
        </a:p>
      </dgm:t>
    </dgm:pt>
    <dgm:pt modelId="{57F2B064-C4B7-4610-A6BC-D776AFAFBC88}">
      <dgm:prSet phldrT="[Text]" custT="1"/>
      <dgm:spPr/>
      <dgm:t>
        <a:bodyPr/>
        <a:lstStyle/>
        <a:p>
          <a:r>
            <a:rPr lang="de-DE" sz="500" smtClean="0">
              <a:solidFill>
                <a:schemeClr val="tx2"/>
              </a:solidFill>
            </a:rPr>
            <a:t>Die </a:t>
          </a:r>
          <a:r>
            <a:rPr lang="de-DE" sz="500" dirty="0" smtClean="0">
              <a:solidFill>
                <a:schemeClr val="tx2"/>
              </a:solidFill>
            </a:rPr>
            <a:t>Idee</a:t>
          </a:r>
          <a:endParaRPr lang="de-DE" sz="500" dirty="0"/>
        </a:p>
      </dgm:t>
    </dgm:pt>
    <dgm:pt modelId="{8C362BD7-E074-462E-A862-2B300E45784B}" type="parTrans" cxnId="{060B00F0-2297-46DE-A9E6-ABB3569CA3E3}">
      <dgm:prSet/>
      <dgm:spPr/>
      <dgm:t>
        <a:bodyPr/>
        <a:lstStyle/>
        <a:p>
          <a:endParaRPr lang="de-DE"/>
        </a:p>
      </dgm:t>
    </dgm:pt>
    <dgm:pt modelId="{A4C1536E-8461-4947-9EA6-88F7EBFCD1F3}" type="sibTrans" cxnId="{060B00F0-2297-46DE-A9E6-ABB3569CA3E3}">
      <dgm:prSet/>
      <dgm:spPr/>
      <dgm:t>
        <a:bodyPr/>
        <a:lstStyle/>
        <a:p>
          <a:endParaRPr lang="de-DE"/>
        </a:p>
      </dgm:t>
    </dgm:pt>
    <dgm:pt modelId="{1D8C3DE6-5AFB-4EFC-A6FB-C3B9C817077D}">
      <dgm:prSet phldrT="[Text]" custT="1"/>
      <dgm:spPr/>
      <dgm:t>
        <a:bodyPr/>
        <a:lstStyle/>
        <a:p>
          <a:r>
            <a:rPr lang="de-DE" sz="500" smtClean="0">
              <a:solidFill>
                <a:schemeClr val="tx2"/>
              </a:solidFill>
            </a:rPr>
            <a:t>Manifesto </a:t>
          </a:r>
          <a:r>
            <a:rPr lang="de-DE" sz="500" dirty="0" err="1" smtClean="0">
              <a:solidFill>
                <a:schemeClr val="tx2"/>
              </a:solidFill>
            </a:rPr>
            <a:t>for</a:t>
          </a:r>
          <a:r>
            <a:rPr lang="de-DE" sz="500" dirty="0" smtClean="0">
              <a:solidFill>
                <a:schemeClr val="tx2"/>
              </a:solidFill>
            </a:rPr>
            <a:t> Agile Software Development</a:t>
          </a:r>
          <a:endParaRPr lang="de-DE" sz="500" dirty="0"/>
        </a:p>
      </dgm:t>
    </dgm:pt>
    <dgm:pt modelId="{014471D6-D5BD-45CD-BE1C-225F727FD874}" type="parTrans" cxnId="{78D172EE-EE4E-46E2-B244-B59374D73DD0}">
      <dgm:prSet/>
      <dgm:spPr/>
      <dgm:t>
        <a:bodyPr/>
        <a:lstStyle/>
        <a:p>
          <a:endParaRPr lang="de-DE"/>
        </a:p>
      </dgm:t>
    </dgm:pt>
    <dgm:pt modelId="{37230920-8923-4F27-9D15-EC4B2176FB0B}" type="sibTrans" cxnId="{78D172EE-EE4E-46E2-B244-B59374D73DD0}">
      <dgm:prSet/>
      <dgm:spPr/>
      <dgm:t>
        <a:bodyPr/>
        <a:lstStyle/>
        <a:p>
          <a:endParaRPr lang="de-DE"/>
        </a:p>
      </dgm:t>
    </dgm:pt>
    <dgm:pt modelId="{9740A6CA-5F8F-4951-B3C2-B1C37FBA4101}" type="pres">
      <dgm:prSet presAssocID="{07147DE6-B2A3-46FA-8202-A8C58024688E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08248F75-372F-41C3-AFB9-2BAF19F43CCE}" type="pres">
      <dgm:prSet presAssocID="{F48751D3-A823-4709-BD07-BB2DB454A03C}" presName="compNode" presStyleCnt="0"/>
      <dgm:spPr/>
    </dgm:pt>
    <dgm:pt modelId="{BE1D4305-3F61-46EA-A308-E932D9377B3B}" type="pres">
      <dgm:prSet presAssocID="{F48751D3-A823-4709-BD07-BB2DB454A03C}" presName="aNode" presStyleLbl="bgShp" presStyleIdx="0" presStyleCnt="3"/>
      <dgm:spPr/>
      <dgm:t>
        <a:bodyPr/>
        <a:lstStyle/>
        <a:p>
          <a:endParaRPr lang="de-DE"/>
        </a:p>
      </dgm:t>
    </dgm:pt>
    <dgm:pt modelId="{A0A5C40B-4762-4665-83DD-6B19201168C8}" type="pres">
      <dgm:prSet presAssocID="{F48751D3-A823-4709-BD07-BB2DB454A03C}" presName="textNode" presStyleLbl="bgShp" presStyleIdx="0" presStyleCnt="3"/>
      <dgm:spPr/>
      <dgm:t>
        <a:bodyPr/>
        <a:lstStyle/>
        <a:p>
          <a:endParaRPr lang="de-DE"/>
        </a:p>
      </dgm:t>
    </dgm:pt>
    <dgm:pt modelId="{3FA17AB8-F213-4061-B04B-C50E2F2D35CE}" type="pres">
      <dgm:prSet presAssocID="{F48751D3-A823-4709-BD07-BB2DB454A03C}" presName="compChildNode" presStyleCnt="0"/>
      <dgm:spPr/>
    </dgm:pt>
    <dgm:pt modelId="{48B4F9D2-DAAA-4267-A711-88B6839513F3}" type="pres">
      <dgm:prSet presAssocID="{F48751D3-A823-4709-BD07-BB2DB454A03C}" presName="theInnerList" presStyleCnt="0"/>
      <dgm:spPr/>
    </dgm:pt>
    <dgm:pt modelId="{97E565A0-BDC6-478B-B844-F3974095700B}" type="pres">
      <dgm:prSet presAssocID="{9546F254-2A6C-4297-9E1A-B8CCD2E42C18}" presName="child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212FCE8-3665-407B-B61C-97D671E77A1D}" type="pres">
      <dgm:prSet presAssocID="{9546F254-2A6C-4297-9E1A-B8CCD2E42C18}" presName="aSpace2" presStyleCnt="0"/>
      <dgm:spPr/>
    </dgm:pt>
    <dgm:pt modelId="{D18410D7-FDDB-46E0-8B21-5C20328CB65D}" type="pres">
      <dgm:prSet presAssocID="{D0108813-6138-41AB-98E7-D84C6D6D6BED}" presName="child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18E7177-0957-48C7-92E4-4C3A0877C1C4}" type="pres">
      <dgm:prSet presAssocID="{D0108813-6138-41AB-98E7-D84C6D6D6BED}" presName="aSpace2" presStyleCnt="0"/>
      <dgm:spPr/>
    </dgm:pt>
    <dgm:pt modelId="{EA1F0DDC-6C80-47F1-B319-DCFC207C41A9}" type="pres">
      <dgm:prSet presAssocID="{092F09D0-ADB9-45ED-880E-E0690022E957}" presName="child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A23C597-E085-4EA2-B0B1-3FEC1845C457}" type="pres">
      <dgm:prSet presAssocID="{092F09D0-ADB9-45ED-880E-E0690022E957}" presName="aSpace2" presStyleCnt="0"/>
      <dgm:spPr/>
    </dgm:pt>
    <dgm:pt modelId="{091A6035-73F8-477F-A01F-E835DB16BB79}" type="pres">
      <dgm:prSet presAssocID="{E33938F9-7B24-413B-A335-B7EBD9BCE6E0}" presName="child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0AF5974-DA90-4CA1-845C-BEF77733C3F6}" type="pres">
      <dgm:prSet presAssocID="{F48751D3-A823-4709-BD07-BB2DB454A03C}" presName="aSpace" presStyleCnt="0"/>
      <dgm:spPr/>
    </dgm:pt>
    <dgm:pt modelId="{48D06852-7316-4373-B2A2-4470490D9264}" type="pres">
      <dgm:prSet presAssocID="{8344EAC6-512D-4BFD-9DEA-4D95684B0C36}" presName="compNode" presStyleCnt="0"/>
      <dgm:spPr/>
    </dgm:pt>
    <dgm:pt modelId="{6B37411B-B394-469A-B234-BD3F9FBD921E}" type="pres">
      <dgm:prSet presAssocID="{8344EAC6-512D-4BFD-9DEA-4D95684B0C36}" presName="aNode" presStyleLbl="bgShp" presStyleIdx="1" presStyleCnt="3" custLinFactNeighborX="270" custLinFactNeighborY="-2086"/>
      <dgm:spPr/>
      <dgm:t>
        <a:bodyPr/>
        <a:lstStyle/>
        <a:p>
          <a:endParaRPr lang="de-DE"/>
        </a:p>
      </dgm:t>
    </dgm:pt>
    <dgm:pt modelId="{6E595A77-1B68-4A5B-A378-F8801098AA29}" type="pres">
      <dgm:prSet presAssocID="{8344EAC6-512D-4BFD-9DEA-4D95684B0C36}" presName="textNode" presStyleLbl="bgShp" presStyleIdx="1" presStyleCnt="3"/>
      <dgm:spPr/>
      <dgm:t>
        <a:bodyPr/>
        <a:lstStyle/>
        <a:p>
          <a:endParaRPr lang="de-DE"/>
        </a:p>
      </dgm:t>
    </dgm:pt>
    <dgm:pt modelId="{2DEAA262-586F-4F74-964B-32E0A1E13080}" type="pres">
      <dgm:prSet presAssocID="{8344EAC6-512D-4BFD-9DEA-4D95684B0C36}" presName="compChildNode" presStyleCnt="0"/>
      <dgm:spPr/>
    </dgm:pt>
    <dgm:pt modelId="{428CF4F3-2E5C-427A-94B5-57B23B0E6AE5}" type="pres">
      <dgm:prSet presAssocID="{8344EAC6-512D-4BFD-9DEA-4D95684B0C36}" presName="theInnerList" presStyleCnt="0"/>
      <dgm:spPr/>
    </dgm:pt>
    <dgm:pt modelId="{C1E0973B-0178-4F5F-9EBB-207DA0ED87AC}" type="pres">
      <dgm:prSet presAssocID="{9F5AE422-085A-498E-9695-0F88841C3210}" presName="child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30273E6-A884-47C6-B9D9-330FBC49FDEC}" type="pres">
      <dgm:prSet presAssocID="{8344EAC6-512D-4BFD-9DEA-4D95684B0C36}" presName="aSpace" presStyleCnt="0"/>
      <dgm:spPr/>
    </dgm:pt>
    <dgm:pt modelId="{9C00F72C-8479-4D6E-958A-195913CCFCB9}" type="pres">
      <dgm:prSet presAssocID="{57579BEB-A872-472F-BDC2-C9A296C9D13C}" presName="compNode" presStyleCnt="0"/>
      <dgm:spPr/>
    </dgm:pt>
    <dgm:pt modelId="{752424D1-95E3-44A7-B1FD-351866DB2C54}" type="pres">
      <dgm:prSet presAssocID="{57579BEB-A872-472F-BDC2-C9A296C9D13C}" presName="aNode" presStyleLbl="bgShp" presStyleIdx="2" presStyleCnt="3"/>
      <dgm:spPr/>
      <dgm:t>
        <a:bodyPr/>
        <a:lstStyle/>
        <a:p>
          <a:endParaRPr lang="de-DE"/>
        </a:p>
      </dgm:t>
    </dgm:pt>
    <dgm:pt modelId="{A429DC84-F627-42C6-AAC0-A803F8EB8DB3}" type="pres">
      <dgm:prSet presAssocID="{57579BEB-A872-472F-BDC2-C9A296C9D13C}" presName="textNode" presStyleLbl="bgShp" presStyleIdx="2" presStyleCnt="3"/>
      <dgm:spPr/>
      <dgm:t>
        <a:bodyPr/>
        <a:lstStyle/>
        <a:p>
          <a:endParaRPr lang="de-DE"/>
        </a:p>
      </dgm:t>
    </dgm:pt>
    <dgm:pt modelId="{6B95CF8A-1B82-4BE2-9F03-B21370B643FC}" type="pres">
      <dgm:prSet presAssocID="{57579BEB-A872-472F-BDC2-C9A296C9D13C}" presName="compChildNode" presStyleCnt="0"/>
      <dgm:spPr/>
    </dgm:pt>
    <dgm:pt modelId="{A280A44A-834D-4B46-9575-ED0EE317E865}" type="pres">
      <dgm:prSet presAssocID="{57579BEB-A872-472F-BDC2-C9A296C9D13C}" presName="theInnerList" presStyleCnt="0"/>
      <dgm:spPr/>
    </dgm:pt>
    <dgm:pt modelId="{004528BE-B282-40B0-90B7-F6376CB1BF60}" type="pres">
      <dgm:prSet presAssocID="{E2CF6037-9F8B-4FF1-9A1B-88E1E174B44B}" presName="child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9116501-9BBB-4C94-91DD-865BFBF48455}" type="pres">
      <dgm:prSet presAssocID="{E2CF6037-9F8B-4FF1-9A1B-88E1E174B44B}" presName="aSpace2" presStyleCnt="0"/>
      <dgm:spPr/>
    </dgm:pt>
    <dgm:pt modelId="{D80A1AB1-FB0D-459F-B957-1412667584D8}" type="pres">
      <dgm:prSet presAssocID="{1D8C3DE6-5AFB-4EFC-A6FB-C3B9C817077D}" presName="child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6D2B5AB-B6C6-45DB-8BDA-FA56A4C9C986}" type="pres">
      <dgm:prSet presAssocID="{1D8C3DE6-5AFB-4EFC-A6FB-C3B9C817077D}" presName="aSpace2" presStyleCnt="0"/>
      <dgm:spPr/>
    </dgm:pt>
    <dgm:pt modelId="{3F566A5E-0AC0-433D-8DDA-62B2990C986D}" type="pres">
      <dgm:prSet presAssocID="{57F2B064-C4B7-4610-A6BC-D776AFAFBC88}" presName="child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0692B19-D7BD-4699-8D87-643EDFCB0B92}" srcId="{F48751D3-A823-4709-BD07-BB2DB454A03C}" destId="{9546F254-2A6C-4297-9E1A-B8CCD2E42C18}" srcOrd="0" destOrd="0" parTransId="{8F3EAD93-5896-414C-9F70-CB0E8C02D1E6}" sibTransId="{7255B694-A214-435B-9CC0-943A25A5825E}"/>
    <dgm:cxn modelId="{22986A75-EDB6-4474-94F0-8E2A16112283}" srcId="{57579BEB-A872-472F-BDC2-C9A296C9D13C}" destId="{E2CF6037-9F8B-4FF1-9A1B-88E1E174B44B}" srcOrd="0" destOrd="0" parTransId="{6A0EEA8E-4C0C-4D95-B35A-D079AEBA51BD}" sibTransId="{F1E8E9CA-7F5C-4521-9487-177C8D760793}"/>
    <dgm:cxn modelId="{00ECD007-3001-4997-B2AE-F5C8B59880EC}" type="presOf" srcId="{57579BEB-A872-472F-BDC2-C9A296C9D13C}" destId="{752424D1-95E3-44A7-B1FD-351866DB2C54}" srcOrd="0" destOrd="0" presId="urn:microsoft.com/office/officeart/2005/8/layout/lProcess2"/>
    <dgm:cxn modelId="{E6F2BECC-E397-41BF-9690-B2B943E52CE1}" type="presOf" srcId="{9F5AE422-085A-498E-9695-0F88841C3210}" destId="{C1E0973B-0178-4F5F-9EBB-207DA0ED87AC}" srcOrd="0" destOrd="0" presId="urn:microsoft.com/office/officeart/2005/8/layout/lProcess2"/>
    <dgm:cxn modelId="{D91C54C5-E55C-4AE2-9F10-6BB89AA5BE9D}" type="presOf" srcId="{8344EAC6-512D-4BFD-9DEA-4D95684B0C36}" destId="{6E595A77-1B68-4A5B-A378-F8801098AA29}" srcOrd="1" destOrd="0" presId="urn:microsoft.com/office/officeart/2005/8/layout/lProcess2"/>
    <dgm:cxn modelId="{A0C03864-297D-42FB-9E9D-1C3717CDA137}" srcId="{07147DE6-B2A3-46FA-8202-A8C58024688E}" destId="{8344EAC6-512D-4BFD-9DEA-4D95684B0C36}" srcOrd="1" destOrd="0" parTransId="{33AC6409-628D-4C6D-BBE4-5555D7566305}" sibTransId="{1233429D-B0A0-44DB-9B39-96C160691A0B}"/>
    <dgm:cxn modelId="{3B725605-BCEF-40B8-8577-0C5C73796AC1}" type="presOf" srcId="{8344EAC6-512D-4BFD-9DEA-4D95684B0C36}" destId="{6B37411B-B394-469A-B234-BD3F9FBD921E}" srcOrd="0" destOrd="0" presId="urn:microsoft.com/office/officeart/2005/8/layout/lProcess2"/>
    <dgm:cxn modelId="{21B8D902-7FB8-4681-8F6F-84453E54D92A}" type="presOf" srcId="{9546F254-2A6C-4297-9E1A-B8CCD2E42C18}" destId="{97E565A0-BDC6-478B-B844-F3974095700B}" srcOrd="0" destOrd="0" presId="urn:microsoft.com/office/officeart/2005/8/layout/lProcess2"/>
    <dgm:cxn modelId="{392958BB-1C9E-4594-B9BA-11B4158366A3}" srcId="{F48751D3-A823-4709-BD07-BB2DB454A03C}" destId="{092F09D0-ADB9-45ED-880E-E0690022E957}" srcOrd="2" destOrd="0" parTransId="{05F1B958-6FAB-4AA0-8213-8535BB6565B1}" sibTransId="{F6B976B4-2431-4860-8939-547A0403F0CD}"/>
    <dgm:cxn modelId="{78D172EE-EE4E-46E2-B244-B59374D73DD0}" srcId="{57579BEB-A872-472F-BDC2-C9A296C9D13C}" destId="{1D8C3DE6-5AFB-4EFC-A6FB-C3B9C817077D}" srcOrd="1" destOrd="0" parTransId="{014471D6-D5BD-45CD-BE1C-225F727FD874}" sibTransId="{37230920-8923-4F27-9D15-EC4B2176FB0B}"/>
    <dgm:cxn modelId="{C4A969F4-A69A-4CCD-A383-C00E831361FC}" srcId="{07147DE6-B2A3-46FA-8202-A8C58024688E}" destId="{F48751D3-A823-4709-BD07-BB2DB454A03C}" srcOrd="0" destOrd="0" parTransId="{4FEAED30-52A9-434E-B1A5-7CB2C041AE81}" sibTransId="{F67DBB35-66C8-46FA-8A20-FE6145C5B9EB}"/>
    <dgm:cxn modelId="{51F2C999-82A1-4A3C-9707-A65C5F27109E}" srcId="{8344EAC6-512D-4BFD-9DEA-4D95684B0C36}" destId="{9F5AE422-085A-498E-9695-0F88841C3210}" srcOrd="0" destOrd="0" parTransId="{EA033680-34A1-4507-BD24-798143BAF660}" sibTransId="{6A7EAC21-84AE-4C53-B353-7F8664AF1270}"/>
    <dgm:cxn modelId="{667C2327-8D58-4F14-A014-10C2EBA35444}" srcId="{F48751D3-A823-4709-BD07-BB2DB454A03C}" destId="{D0108813-6138-41AB-98E7-D84C6D6D6BED}" srcOrd="1" destOrd="0" parTransId="{C16960E6-2F73-4FF7-B7D6-241D1BD8C241}" sibTransId="{15A5FDA9-EBDC-4CA8-BD6C-1D29E8605A91}"/>
    <dgm:cxn modelId="{13645930-FA4B-4B7F-8E8F-064B5765AF14}" type="presOf" srcId="{1D8C3DE6-5AFB-4EFC-A6FB-C3B9C817077D}" destId="{D80A1AB1-FB0D-459F-B957-1412667584D8}" srcOrd="0" destOrd="0" presId="urn:microsoft.com/office/officeart/2005/8/layout/lProcess2"/>
    <dgm:cxn modelId="{4D8919B6-5765-4E4D-8278-1C8A67C90454}" type="presOf" srcId="{F48751D3-A823-4709-BD07-BB2DB454A03C}" destId="{BE1D4305-3F61-46EA-A308-E932D9377B3B}" srcOrd="0" destOrd="0" presId="urn:microsoft.com/office/officeart/2005/8/layout/lProcess2"/>
    <dgm:cxn modelId="{2AD1AF60-BBAD-4D43-94E3-39D545643E92}" type="presOf" srcId="{57F2B064-C4B7-4610-A6BC-D776AFAFBC88}" destId="{3F566A5E-0AC0-433D-8DDA-62B2990C986D}" srcOrd="0" destOrd="0" presId="urn:microsoft.com/office/officeart/2005/8/layout/lProcess2"/>
    <dgm:cxn modelId="{B02BB5EA-CAE0-4B3F-B1D0-2214ACEAAA96}" srcId="{07147DE6-B2A3-46FA-8202-A8C58024688E}" destId="{57579BEB-A872-472F-BDC2-C9A296C9D13C}" srcOrd="2" destOrd="0" parTransId="{DB326D26-3401-4C7B-81BE-3374A83D4041}" sibTransId="{EF9DFA0C-C365-437B-A2C3-28890E3220BB}"/>
    <dgm:cxn modelId="{797941E7-8A98-4303-BAF5-A6422F7663D5}" type="presOf" srcId="{07147DE6-B2A3-46FA-8202-A8C58024688E}" destId="{9740A6CA-5F8F-4951-B3C2-B1C37FBA4101}" srcOrd="0" destOrd="0" presId="urn:microsoft.com/office/officeart/2005/8/layout/lProcess2"/>
    <dgm:cxn modelId="{8C9820AF-4311-49CA-B263-25E600D699C5}" type="presOf" srcId="{D0108813-6138-41AB-98E7-D84C6D6D6BED}" destId="{D18410D7-FDDB-46E0-8B21-5C20328CB65D}" srcOrd="0" destOrd="0" presId="urn:microsoft.com/office/officeart/2005/8/layout/lProcess2"/>
    <dgm:cxn modelId="{A82E0069-6108-49C1-8F68-F08A628160F0}" srcId="{F48751D3-A823-4709-BD07-BB2DB454A03C}" destId="{E33938F9-7B24-413B-A335-B7EBD9BCE6E0}" srcOrd="3" destOrd="0" parTransId="{E3C84D44-DE6F-4E87-98EB-BE5A1FCFE762}" sibTransId="{5D08C7F6-004A-4290-89F5-0C679768DBA7}"/>
    <dgm:cxn modelId="{94A62ECE-12AE-4319-A4CB-1D592AE8B715}" type="presOf" srcId="{E2CF6037-9F8B-4FF1-9A1B-88E1E174B44B}" destId="{004528BE-B282-40B0-90B7-F6376CB1BF60}" srcOrd="0" destOrd="0" presId="urn:microsoft.com/office/officeart/2005/8/layout/lProcess2"/>
    <dgm:cxn modelId="{060B00F0-2297-46DE-A9E6-ABB3569CA3E3}" srcId="{57579BEB-A872-472F-BDC2-C9A296C9D13C}" destId="{57F2B064-C4B7-4610-A6BC-D776AFAFBC88}" srcOrd="2" destOrd="0" parTransId="{8C362BD7-E074-462E-A862-2B300E45784B}" sibTransId="{A4C1536E-8461-4947-9EA6-88F7EBFCD1F3}"/>
    <dgm:cxn modelId="{347C705A-27EA-4C8D-8552-8DB79909032E}" type="presOf" srcId="{092F09D0-ADB9-45ED-880E-E0690022E957}" destId="{EA1F0DDC-6C80-47F1-B319-DCFC207C41A9}" srcOrd="0" destOrd="0" presId="urn:microsoft.com/office/officeart/2005/8/layout/lProcess2"/>
    <dgm:cxn modelId="{3EDE501A-B5E2-49D7-9539-B32AAB9369F4}" type="presOf" srcId="{F48751D3-A823-4709-BD07-BB2DB454A03C}" destId="{A0A5C40B-4762-4665-83DD-6B19201168C8}" srcOrd="1" destOrd="0" presId="urn:microsoft.com/office/officeart/2005/8/layout/lProcess2"/>
    <dgm:cxn modelId="{C008E507-5202-43B0-86EC-4C27CA78D12F}" type="presOf" srcId="{57579BEB-A872-472F-BDC2-C9A296C9D13C}" destId="{A429DC84-F627-42C6-AAC0-A803F8EB8DB3}" srcOrd="1" destOrd="0" presId="urn:microsoft.com/office/officeart/2005/8/layout/lProcess2"/>
    <dgm:cxn modelId="{CB91AFD8-C828-4A92-BC81-D8C6B2C1D8A7}" type="presOf" srcId="{E33938F9-7B24-413B-A335-B7EBD9BCE6E0}" destId="{091A6035-73F8-477F-A01F-E835DB16BB79}" srcOrd="0" destOrd="0" presId="urn:microsoft.com/office/officeart/2005/8/layout/lProcess2"/>
    <dgm:cxn modelId="{8ADB4627-E8E4-41FF-ABF7-5299239FA042}" type="presParOf" srcId="{9740A6CA-5F8F-4951-B3C2-B1C37FBA4101}" destId="{08248F75-372F-41C3-AFB9-2BAF19F43CCE}" srcOrd="0" destOrd="0" presId="urn:microsoft.com/office/officeart/2005/8/layout/lProcess2"/>
    <dgm:cxn modelId="{6A028E26-73E7-4CC3-A68C-F90E1FC90F4F}" type="presParOf" srcId="{08248F75-372F-41C3-AFB9-2BAF19F43CCE}" destId="{BE1D4305-3F61-46EA-A308-E932D9377B3B}" srcOrd="0" destOrd="0" presId="urn:microsoft.com/office/officeart/2005/8/layout/lProcess2"/>
    <dgm:cxn modelId="{B2E41F7B-AE5D-4323-85CA-D310EF7DE876}" type="presParOf" srcId="{08248F75-372F-41C3-AFB9-2BAF19F43CCE}" destId="{A0A5C40B-4762-4665-83DD-6B19201168C8}" srcOrd="1" destOrd="0" presId="urn:microsoft.com/office/officeart/2005/8/layout/lProcess2"/>
    <dgm:cxn modelId="{5FD571F6-A000-41DB-8DB9-496C8C85FB20}" type="presParOf" srcId="{08248F75-372F-41C3-AFB9-2BAF19F43CCE}" destId="{3FA17AB8-F213-4061-B04B-C50E2F2D35CE}" srcOrd="2" destOrd="0" presId="urn:microsoft.com/office/officeart/2005/8/layout/lProcess2"/>
    <dgm:cxn modelId="{3EA19963-2D88-4CD8-ACE9-1E3CF5E65B30}" type="presParOf" srcId="{3FA17AB8-F213-4061-B04B-C50E2F2D35CE}" destId="{48B4F9D2-DAAA-4267-A711-88B6839513F3}" srcOrd="0" destOrd="0" presId="urn:microsoft.com/office/officeart/2005/8/layout/lProcess2"/>
    <dgm:cxn modelId="{30F0E2D0-2E8D-4ED2-BB32-BFEEA623B663}" type="presParOf" srcId="{48B4F9D2-DAAA-4267-A711-88B6839513F3}" destId="{97E565A0-BDC6-478B-B844-F3974095700B}" srcOrd="0" destOrd="0" presId="urn:microsoft.com/office/officeart/2005/8/layout/lProcess2"/>
    <dgm:cxn modelId="{CCF1CE51-9287-4F70-9DE4-6D88DBE64086}" type="presParOf" srcId="{48B4F9D2-DAAA-4267-A711-88B6839513F3}" destId="{8212FCE8-3665-407B-B61C-97D671E77A1D}" srcOrd="1" destOrd="0" presId="urn:microsoft.com/office/officeart/2005/8/layout/lProcess2"/>
    <dgm:cxn modelId="{1D448557-65EA-46CC-BAFF-7E5B6C4CE11D}" type="presParOf" srcId="{48B4F9D2-DAAA-4267-A711-88B6839513F3}" destId="{D18410D7-FDDB-46E0-8B21-5C20328CB65D}" srcOrd="2" destOrd="0" presId="urn:microsoft.com/office/officeart/2005/8/layout/lProcess2"/>
    <dgm:cxn modelId="{50A83055-A550-4809-A968-FCBF9FDFD202}" type="presParOf" srcId="{48B4F9D2-DAAA-4267-A711-88B6839513F3}" destId="{818E7177-0957-48C7-92E4-4C3A0877C1C4}" srcOrd="3" destOrd="0" presId="urn:microsoft.com/office/officeart/2005/8/layout/lProcess2"/>
    <dgm:cxn modelId="{879D8CEF-52D3-4BD2-B91D-5D2A0D28F43C}" type="presParOf" srcId="{48B4F9D2-DAAA-4267-A711-88B6839513F3}" destId="{EA1F0DDC-6C80-47F1-B319-DCFC207C41A9}" srcOrd="4" destOrd="0" presId="urn:microsoft.com/office/officeart/2005/8/layout/lProcess2"/>
    <dgm:cxn modelId="{BDD37F18-9327-4EB0-9F64-7FB9AFD9620B}" type="presParOf" srcId="{48B4F9D2-DAAA-4267-A711-88B6839513F3}" destId="{1A23C597-E085-4EA2-B0B1-3FEC1845C457}" srcOrd="5" destOrd="0" presId="urn:microsoft.com/office/officeart/2005/8/layout/lProcess2"/>
    <dgm:cxn modelId="{5A8EDA3E-F2A5-481C-903E-62CDC52BA1ED}" type="presParOf" srcId="{48B4F9D2-DAAA-4267-A711-88B6839513F3}" destId="{091A6035-73F8-477F-A01F-E835DB16BB79}" srcOrd="6" destOrd="0" presId="urn:microsoft.com/office/officeart/2005/8/layout/lProcess2"/>
    <dgm:cxn modelId="{473BA02E-E941-4540-9838-0EDD72BCC720}" type="presParOf" srcId="{9740A6CA-5F8F-4951-B3C2-B1C37FBA4101}" destId="{40AF5974-DA90-4CA1-845C-BEF77733C3F6}" srcOrd="1" destOrd="0" presId="urn:microsoft.com/office/officeart/2005/8/layout/lProcess2"/>
    <dgm:cxn modelId="{9BC55205-9E37-4B87-913D-7F55C897F100}" type="presParOf" srcId="{9740A6CA-5F8F-4951-B3C2-B1C37FBA4101}" destId="{48D06852-7316-4373-B2A2-4470490D9264}" srcOrd="2" destOrd="0" presId="urn:microsoft.com/office/officeart/2005/8/layout/lProcess2"/>
    <dgm:cxn modelId="{8746293B-30A2-4004-89C8-73086E28C61B}" type="presParOf" srcId="{48D06852-7316-4373-B2A2-4470490D9264}" destId="{6B37411B-B394-469A-B234-BD3F9FBD921E}" srcOrd="0" destOrd="0" presId="urn:microsoft.com/office/officeart/2005/8/layout/lProcess2"/>
    <dgm:cxn modelId="{591F7D70-E7F6-4B1D-9A13-BE2E232C2ACC}" type="presParOf" srcId="{48D06852-7316-4373-B2A2-4470490D9264}" destId="{6E595A77-1B68-4A5B-A378-F8801098AA29}" srcOrd="1" destOrd="0" presId="urn:microsoft.com/office/officeart/2005/8/layout/lProcess2"/>
    <dgm:cxn modelId="{89195C40-40CA-4411-99A8-561D54572812}" type="presParOf" srcId="{48D06852-7316-4373-B2A2-4470490D9264}" destId="{2DEAA262-586F-4F74-964B-32E0A1E13080}" srcOrd="2" destOrd="0" presId="urn:microsoft.com/office/officeart/2005/8/layout/lProcess2"/>
    <dgm:cxn modelId="{5C01D8D5-A917-485D-B8E7-08475894585E}" type="presParOf" srcId="{2DEAA262-586F-4F74-964B-32E0A1E13080}" destId="{428CF4F3-2E5C-427A-94B5-57B23B0E6AE5}" srcOrd="0" destOrd="0" presId="urn:microsoft.com/office/officeart/2005/8/layout/lProcess2"/>
    <dgm:cxn modelId="{D2663F26-8E42-405D-B0CA-110A52C0AA5E}" type="presParOf" srcId="{428CF4F3-2E5C-427A-94B5-57B23B0E6AE5}" destId="{C1E0973B-0178-4F5F-9EBB-207DA0ED87AC}" srcOrd="0" destOrd="0" presId="urn:microsoft.com/office/officeart/2005/8/layout/lProcess2"/>
    <dgm:cxn modelId="{1FC4CAC3-0C4B-4E31-A554-54B900EEDF43}" type="presParOf" srcId="{9740A6CA-5F8F-4951-B3C2-B1C37FBA4101}" destId="{F30273E6-A884-47C6-B9D9-330FBC49FDEC}" srcOrd="3" destOrd="0" presId="urn:microsoft.com/office/officeart/2005/8/layout/lProcess2"/>
    <dgm:cxn modelId="{43A11B16-E490-4D97-8ECE-322F20DE80F4}" type="presParOf" srcId="{9740A6CA-5F8F-4951-B3C2-B1C37FBA4101}" destId="{9C00F72C-8479-4D6E-958A-195913CCFCB9}" srcOrd="4" destOrd="0" presId="urn:microsoft.com/office/officeart/2005/8/layout/lProcess2"/>
    <dgm:cxn modelId="{7CF60586-FB39-4833-9A4D-09BE1B4C93CA}" type="presParOf" srcId="{9C00F72C-8479-4D6E-958A-195913CCFCB9}" destId="{752424D1-95E3-44A7-B1FD-351866DB2C54}" srcOrd="0" destOrd="0" presId="urn:microsoft.com/office/officeart/2005/8/layout/lProcess2"/>
    <dgm:cxn modelId="{1EA58085-89DC-4567-8C2A-C1DB6EEB5A35}" type="presParOf" srcId="{9C00F72C-8479-4D6E-958A-195913CCFCB9}" destId="{A429DC84-F627-42C6-AAC0-A803F8EB8DB3}" srcOrd="1" destOrd="0" presId="urn:microsoft.com/office/officeart/2005/8/layout/lProcess2"/>
    <dgm:cxn modelId="{3EC4D4ED-EB25-401A-8C4C-850663E58765}" type="presParOf" srcId="{9C00F72C-8479-4D6E-958A-195913CCFCB9}" destId="{6B95CF8A-1B82-4BE2-9F03-B21370B643FC}" srcOrd="2" destOrd="0" presId="urn:microsoft.com/office/officeart/2005/8/layout/lProcess2"/>
    <dgm:cxn modelId="{050791D3-AE39-43E7-A39A-B9FA82DA9C2C}" type="presParOf" srcId="{6B95CF8A-1B82-4BE2-9F03-B21370B643FC}" destId="{A280A44A-834D-4B46-9575-ED0EE317E865}" srcOrd="0" destOrd="0" presId="urn:microsoft.com/office/officeart/2005/8/layout/lProcess2"/>
    <dgm:cxn modelId="{5B1C5F76-C5BC-4998-AEB1-996C49853F1D}" type="presParOf" srcId="{A280A44A-834D-4B46-9575-ED0EE317E865}" destId="{004528BE-B282-40B0-90B7-F6376CB1BF60}" srcOrd="0" destOrd="0" presId="urn:microsoft.com/office/officeart/2005/8/layout/lProcess2"/>
    <dgm:cxn modelId="{8BF5493F-1C5C-412C-82E7-C92ABC16DD7B}" type="presParOf" srcId="{A280A44A-834D-4B46-9575-ED0EE317E865}" destId="{E9116501-9BBB-4C94-91DD-865BFBF48455}" srcOrd="1" destOrd="0" presId="urn:microsoft.com/office/officeart/2005/8/layout/lProcess2"/>
    <dgm:cxn modelId="{2B9A40C4-0E1B-4DF1-9282-B8223DA9BA10}" type="presParOf" srcId="{A280A44A-834D-4B46-9575-ED0EE317E865}" destId="{D80A1AB1-FB0D-459F-B957-1412667584D8}" srcOrd="2" destOrd="0" presId="urn:microsoft.com/office/officeart/2005/8/layout/lProcess2"/>
    <dgm:cxn modelId="{C1409E1B-9FAC-483A-BE87-FDC43A407A10}" type="presParOf" srcId="{A280A44A-834D-4B46-9575-ED0EE317E865}" destId="{C6D2B5AB-B6C6-45DB-8BDA-FA56A4C9C986}" srcOrd="3" destOrd="0" presId="urn:microsoft.com/office/officeart/2005/8/layout/lProcess2"/>
    <dgm:cxn modelId="{EFC668BC-BBE7-4AFB-9495-3F7E4874B79A}" type="presParOf" srcId="{A280A44A-834D-4B46-9575-ED0EE317E865}" destId="{3F566A5E-0AC0-433D-8DDA-62B2990C986D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7147DE6-B2A3-46FA-8202-A8C58024688E}" type="doc">
      <dgm:prSet loTypeId="urn:microsoft.com/office/officeart/2005/8/layout/lProcess2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F48751D3-A823-4709-BD07-BB2DB454A03C}">
      <dgm:prSet phldrT="[Text]" custT="1"/>
      <dgm:spPr/>
      <dgm:t>
        <a:bodyPr/>
        <a:lstStyle/>
        <a:p>
          <a:r>
            <a:rPr lang="de-DE" sz="500" dirty="0" smtClean="0"/>
            <a:t>TODO</a:t>
          </a:r>
          <a:endParaRPr lang="de-DE" sz="500" dirty="0"/>
        </a:p>
      </dgm:t>
    </dgm:pt>
    <dgm:pt modelId="{4FEAED30-52A9-434E-B1A5-7CB2C041AE81}" type="parTrans" cxnId="{C4A969F4-A69A-4CCD-A383-C00E831361FC}">
      <dgm:prSet/>
      <dgm:spPr/>
      <dgm:t>
        <a:bodyPr/>
        <a:lstStyle/>
        <a:p>
          <a:endParaRPr lang="de-DE" sz="500"/>
        </a:p>
      </dgm:t>
    </dgm:pt>
    <dgm:pt modelId="{F67DBB35-66C8-46FA-8A20-FE6145C5B9EB}" type="sibTrans" cxnId="{C4A969F4-A69A-4CCD-A383-C00E831361FC}">
      <dgm:prSet/>
      <dgm:spPr/>
      <dgm:t>
        <a:bodyPr/>
        <a:lstStyle/>
        <a:p>
          <a:endParaRPr lang="de-DE" sz="500"/>
        </a:p>
      </dgm:t>
    </dgm:pt>
    <dgm:pt modelId="{8344EAC6-512D-4BFD-9DEA-4D95684B0C36}">
      <dgm:prSet phldrT="[Text]" custT="1"/>
      <dgm:spPr/>
      <dgm:t>
        <a:bodyPr/>
        <a:lstStyle/>
        <a:p>
          <a:r>
            <a:rPr lang="de-DE" sz="500" dirty="0" err="1" smtClean="0"/>
            <a:t>Doing</a:t>
          </a:r>
          <a:endParaRPr lang="de-DE" sz="500" dirty="0"/>
        </a:p>
      </dgm:t>
    </dgm:pt>
    <dgm:pt modelId="{33AC6409-628D-4C6D-BBE4-5555D7566305}" type="parTrans" cxnId="{A0C03864-297D-42FB-9E9D-1C3717CDA137}">
      <dgm:prSet/>
      <dgm:spPr/>
      <dgm:t>
        <a:bodyPr/>
        <a:lstStyle/>
        <a:p>
          <a:endParaRPr lang="de-DE" sz="500"/>
        </a:p>
      </dgm:t>
    </dgm:pt>
    <dgm:pt modelId="{1233429D-B0A0-44DB-9B39-96C160691A0B}" type="sibTrans" cxnId="{A0C03864-297D-42FB-9E9D-1C3717CDA137}">
      <dgm:prSet/>
      <dgm:spPr/>
      <dgm:t>
        <a:bodyPr/>
        <a:lstStyle/>
        <a:p>
          <a:endParaRPr lang="de-DE" sz="500"/>
        </a:p>
      </dgm:t>
    </dgm:pt>
    <dgm:pt modelId="{57579BEB-A872-472F-BDC2-C9A296C9D13C}">
      <dgm:prSet phldrT="[Text]" custT="1"/>
      <dgm:spPr/>
      <dgm:t>
        <a:bodyPr/>
        <a:lstStyle/>
        <a:p>
          <a:r>
            <a:rPr lang="de-DE" sz="500" dirty="0" err="1" smtClean="0"/>
            <a:t>Done</a:t>
          </a:r>
          <a:endParaRPr lang="de-DE" sz="500" dirty="0"/>
        </a:p>
      </dgm:t>
    </dgm:pt>
    <dgm:pt modelId="{DB326D26-3401-4C7B-81BE-3374A83D4041}" type="parTrans" cxnId="{B02BB5EA-CAE0-4B3F-B1D0-2214ACEAAA96}">
      <dgm:prSet/>
      <dgm:spPr/>
      <dgm:t>
        <a:bodyPr/>
        <a:lstStyle/>
        <a:p>
          <a:endParaRPr lang="de-DE" sz="500"/>
        </a:p>
      </dgm:t>
    </dgm:pt>
    <dgm:pt modelId="{EF9DFA0C-C365-437B-A2C3-28890E3220BB}" type="sibTrans" cxnId="{B02BB5EA-CAE0-4B3F-B1D0-2214ACEAAA96}">
      <dgm:prSet/>
      <dgm:spPr/>
      <dgm:t>
        <a:bodyPr/>
        <a:lstStyle/>
        <a:p>
          <a:endParaRPr lang="de-DE" sz="500"/>
        </a:p>
      </dgm:t>
    </dgm:pt>
    <dgm:pt modelId="{D0108813-6138-41AB-98E7-D84C6D6D6BED}">
      <dgm:prSet phldrT="[Text]" custT="1"/>
      <dgm:spPr/>
      <dgm:t>
        <a:bodyPr/>
        <a:lstStyle/>
        <a:p>
          <a:r>
            <a:rPr lang="de-DE" sz="500" dirty="0" smtClean="0">
              <a:solidFill>
                <a:schemeClr val="tx2"/>
              </a:solidFill>
            </a:rPr>
            <a:t>Unit Tests</a:t>
          </a:r>
          <a:endParaRPr lang="de-DE" sz="500" dirty="0">
            <a:solidFill>
              <a:schemeClr val="tx2"/>
            </a:solidFill>
          </a:endParaRPr>
        </a:p>
      </dgm:t>
    </dgm:pt>
    <dgm:pt modelId="{C16960E6-2F73-4FF7-B7D6-241D1BD8C241}" type="parTrans" cxnId="{667C2327-8D58-4F14-A014-10C2EBA35444}">
      <dgm:prSet/>
      <dgm:spPr/>
      <dgm:t>
        <a:bodyPr/>
        <a:lstStyle/>
        <a:p>
          <a:endParaRPr lang="de-DE" sz="500"/>
        </a:p>
      </dgm:t>
    </dgm:pt>
    <dgm:pt modelId="{15A5FDA9-EBDC-4CA8-BD6C-1D29E8605A91}" type="sibTrans" cxnId="{667C2327-8D58-4F14-A014-10C2EBA35444}">
      <dgm:prSet/>
      <dgm:spPr/>
      <dgm:t>
        <a:bodyPr/>
        <a:lstStyle/>
        <a:p>
          <a:endParaRPr lang="de-DE" sz="500"/>
        </a:p>
      </dgm:t>
    </dgm:pt>
    <dgm:pt modelId="{092F09D0-ADB9-45ED-880E-E0690022E957}">
      <dgm:prSet phldrT="[Text]" custT="1"/>
      <dgm:spPr/>
      <dgm:t>
        <a:bodyPr/>
        <a:lstStyle/>
        <a:p>
          <a:r>
            <a:rPr lang="de-DE" sz="500" dirty="0" smtClean="0">
              <a:solidFill>
                <a:schemeClr val="tx2"/>
              </a:solidFill>
            </a:rPr>
            <a:t>Next </a:t>
          </a:r>
          <a:r>
            <a:rPr lang="de-DE" sz="500" dirty="0" err="1" smtClean="0">
              <a:solidFill>
                <a:schemeClr val="tx2"/>
              </a:solidFill>
            </a:rPr>
            <a:t>Steps</a:t>
          </a:r>
          <a:endParaRPr lang="de-DE" sz="500" dirty="0">
            <a:solidFill>
              <a:schemeClr val="tx2"/>
            </a:solidFill>
          </a:endParaRPr>
        </a:p>
      </dgm:t>
    </dgm:pt>
    <dgm:pt modelId="{05F1B958-6FAB-4AA0-8213-8535BB6565B1}" type="parTrans" cxnId="{392958BB-1C9E-4594-B9BA-11B4158366A3}">
      <dgm:prSet/>
      <dgm:spPr/>
      <dgm:t>
        <a:bodyPr/>
        <a:lstStyle/>
        <a:p>
          <a:endParaRPr lang="de-DE" sz="500"/>
        </a:p>
      </dgm:t>
    </dgm:pt>
    <dgm:pt modelId="{F6B976B4-2431-4860-8939-547A0403F0CD}" type="sibTrans" cxnId="{392958BB-1C9E-4594-B9BA-11B4158366A3}">
      <dgm:prSet/>
      <dgm:spPr/>
      <dgm:t>
        <a:bodyPr/>
        <a:lstStyle/>
        <a:p>
          <a:endParaRPr lang="de-DE" sz="500"/>
        </a:p>
      </dgm:t>
    </dgm:pt>
    <dgm:pt modelId="{E33938F9-7B24-413B-A335-B7EBD9BCE6E0}">
      <dgm:prSet phldrT="[Text]" custT="1"/>
      <dgm:spPr/>
      <dgm:t>
        <a:bodyPr/>
        <a:lstStyle/>
        <a:p>
          <a:r>
            <a:rPr lang="de-DE" sz="500" dirty="0" smtClean="0">
              <a:solidFill>
                <a:schemeClr val="tx2"/>
              </a:solidFill>
            </a:rPr>
            <a:t>Vorschläge</a:t>
          </a:r>
          <a:endParaRPr lang="de-DE" sz="500" dirty="0">
            <a:solidFill>
              <a:schemeClr val="tx2"/>
            </a:solidFill>
          </a:endParaRPr>
        </a:p>
      </dgm:t>
    </dgm:pt>
    <dgm:pt modelId="{E3C84D44-DE6F-4E87-98EB-BE5A1FCFE762}" type="parTrans" cxnId="{A82E0069-6108-49C1-8F68-F08A628160F0}">
      <dgm:prSet/>
      <dgm:spPr/>
      <dgm:t>
        <a:bodyPr/>
        <a:lstStyle/>
        <a:p>
          <a:endParaRPr lang="de-DE" sz="500"/>
        </a:p>
      </dgm:t>
    </dgm:pt>
    <dgm:pt modelId="{5D08C7F6-004A-4290-89F5-0C679768DBA7}" type="sibTrans" cxnId="{A82E0069-6108-49C1-8F68-F08A628160F0}">
      <dgm:prSet/>
      <dgm:spPr/>
      <dgm:t>
        <a:bodyPr/>
        <a:lstStyle/>
        <a:p>
          <a:endParaRPr lang="de-DE" sz="500"/>
        </a:p>
      </dgm:t>
    </dgm:pt>
    <dgm:pt modelId="{9F5AE422-085A-498E-9695-0F88841C3210}">
      <dgm:prSet phldrT="[Text]" custT="1"/>
      <dgm:spPr/>
      <dgm:t>
        <a:bodyPr/>
        <a:lstStyle/>
        <a:p>
          <a:r>
            <a:rPr lang="de-DE" sz="500" dirty="0" smtClean="0">
              <a:solidFill>
                <a:schemeClr val="tx2"/>
              </a:solidFill>
            </a:rPr>
            <a:t>Extreme </a:t>
          </a:r>
          <a:r>
            <a:rPr lang="de-DE" sz="500" dirty="0" err="1" smtClean="0">
              <a:solidFill>
                <a:schemeClr val="tx2"/>
              </a:solidFill>
            </a:rPr>
            <a:t>Programming</a:t>
          </a:r>
          <a:endParaRPr lang="de-DE" sz="500" dirty="0"/>
        </a:p>
      </dgm:t>
    </dgm:pt>
    <dgm:pt modelId="{EA033680-34A1-4507-BD24-798143BAF660}" type="parTrans" cxnId="{51F2C999-82A1-4A3C-9707-A65C5F27109E}">
      <dgm:prSet/>
      <dgm:spPr/>
      <dgm:t>
        <a:bodyPr/>
        <a:lstStyle/>
        <a:p>
          <a:endParaRPr lang="de-DE"/>
        </a:p>
      </dgm:t>
    </dgm:pt>
    <dgm:pt modelId="{6A7EAC21-84AE-4C53-B353-7F8664AF1270}" type="sibTrans" cxnId="{51F2C999-82A1-4A3C-9707-A65C5F27109E}">
      <dgm:prSet/>
      <dgm:spPr/>
      <dgm:t>
        <a:bodyPr/>
        <a:lstStyle/>
        <a:p>
          <a:endParaRPr lang="de-DE"/>
        </a:p>
      </dgm:t>
    </dgm:pt>
    <dgm:pt modelId="{E2CF6037-9F8B-4FF1-9A1B-88E1E174B44B}">
      <dgm:prSet phldrT="[Text]" custT="1"/>
      <dgm:spPr/>
      <dgm:t>
        <a:bodyPr/>
        <a:lstStyle/>
        <a:p>
          <a:r>
            <a:rPr lang="de-DE" sz="500" dirty="0" err="1" smtClean="0">
              <a:solidFill>
                <a:schemeClr val="tx2"/>
              </a:solidFill>
            </a:rPr>
            <a:t>Scrum</a:t>
          </a:r>
          <a:endParaRPr lang="de-DE" sz="500" dirty="0"/>
        </a:p>
      </dgm:t>
    </dgm:pt>
    <dgm:pt modelId="{6A0EEA8E-4C0C-4D95-B35A-D079AEBA51BD}" type="parTrans" cxnId="{22986A75-EDB6-4474-94F0-8E2A16112283}">
      <dgm:prSet/>
      <dgm:spPr/>
      <dgm:t>
        <a:bodyPr/>
        <a:lstStyle/>
        <a:p>
          <a:endParaRPr lang="de-DE"/>
        </a:p>
      </dgm:t>
    </dgm:pt>
    <dgm:pt modelId="{F1E8E9CA-7F5C-4521-9487-177C8D760793}" type="sibTrans" cxnId="{22986A75-EDB6-4474-94F0-8E2A16112283}">
      <dgm:prSet/>
      <dgm:spPr/>
      <dgm:t>
        <a:bodyPr/>
        <a:lstStyle/>
        <a:p>
          <a:endParaRPr lang="de-DE"/>
        </a:p>
      </dgm:t>
    </dgm:pt>
    <dgm:pt modelId="{57F2B064-C4B7-4610-A6BC-D776AFAFBC88}">
      <dgm:prSet phldrT="[Text]" custT="1"/>
      <dgm:spPr/>
      <dgm:t>
        <a:bodyPr/>
        <a:lstStyle/>
        <a:p>
          <a:r>
            <a:rPr lang="de-DE" sz="500" smtClean="0">
              <a:solidFill>
                <a:schemeClr val="tx2"/>
              </a:solidFill>
            </a:rPr>
            <a:t>Die </a:t>
          </a:r>
          <a:r>
            <a:rPr lang="de-DE" sz="500" dirty="0" smtClean="0">
              <a:solidFill>
                <a:schemeClr val="tx2"/>
              </a:solidFill>
            </a:rPr>
            <a:t>Idee</a:t>
          </a:r>
          <a:endParaRPr lang="de-DE" sz="500" dirty="0"/>
        </a:p>
      </dgm:t>
    </dgm:pt>
    <dgm:pt modelId="{8C362BD7-E074-462E-A862-2B300E45784B}" type="parTrans" cxnId="{060B00F0-2297-46DE-A9E6-ABB3569CA3E3}">
      <dgm:prSet/>
      <dgm:spPr/>
      <dgm:t>
        <a:bodyPr/>
        <a:lstStyle/>
        <a:p>
          <a:endParaRPr lang="de-DE"/>
        </a:p>
      </dgm:t>
    </dgm:pt>
    <dgm:pt modelId="{A4C1536E-8461-4947-9EA6-88F7EBFCD1F3}" type="sibTrans" cxnId="{060B00F0-2297-46DE-A9E6-ABB3569CA3E3}">
      <dgm:prSet/>
      <dgm:spPr/>
      <dgm:t>
        <a:bodyPr/>
        <a:lstStyle/>
        <a:p>
          <a:endParaRPr lang="de-DE"/>
        </a:p>
      </dgm:t>
    </dgm:pt>
    <dgm:pt modelId="{1D8C3DE6-5AFB-4EFC-A6FB-C3B9C817077D}">
      <dgm:prSet phldrT="[Text]" custT="1"/>
      <dgm:spPr/>
      <dgm:t>
        <a:bodyPr/>
        <a:lstStyle/>
        <a:p>
          <a:r>
            <a:rPr lang="de-DE" sz="500" smtClean="0">
              <a:solidFill>
                <a:schemeClr val="tx2"/>
              </a:solidFill>
            </a:rPr>
            <a:t>Manifesto </a:t>
          </a:r>
          <a:r>
            <a:rPr lang="de-DE" sz="500" dirty="0" err="1" smtClean="0">
              <a:solidFill>
                <a:schemeClr val="tx2"/>
              </a:solidFill>
            </a:rPr>
            <a:t>for</a:t>
          </a:r>
          <a:r>
            <a:rPr lang="de-DE" sz="500" dirty="0" smtClean="0">
              <a:solidFill>
                <a:schemeClr val="tx2"/>
              </a:solidFill>
            </a:rPr>
            <a:t> Agile Software Development</a:t>
          </a:r>
          <a:endParaRPr lang="de-DE" sz="500" dirty="0"/>
        </a:p>
      </dgm:t>
    </dgm:pt>
    <dgm:pt modelId="{014471D6-D5BD-45CD-BE1C-225F727FD874}" type="parTrans" cxnId="{78D172EE-EE4E-46E2-B244-B59374D73DD0}">
      <dgm:prSet/>
      <dgm:spPr/>
      <dgm:t>
        <a:bodyPr/>
        <a:lstStyle/>
        <a:p>
          <a:endParaRPr lang="de-DE"/>
        </a:p>
      </dgm:t>
    </dgm:pt>
    <dgm:pt modelId="{37230920-8923-4F27-9D15-EC4B2176FB0B}" type="sibTrans" cxnId="{78D172EE-EE4E-46E2-B244-B59374D73DD0}">
      <dgm:prSet/>
      <dgm:spPr/>
      <dgm:t>
        <a:bodyPr/>
        <a:lstStyle/>
        <a:p>
          <a:endParaRPr lang="de-DE"/>
        </a:p>
      </dgm:t>
    </dgm:pt>
    <dgm:pt modelId="{03AE12A8-1BBB-4E2B-8F97-151511C7AF42}">
      <dgm:prSet phldrT="[Text]" custT="1"/>
      <dgm:spPr/>
      <dgm:t>
        <a:bodyPr/>
        <a:lstStyle/>
        <a:p>
          <a:r>
            <a:rPr lang="de-DE" sz="500" smtClean="0">
              <a:solidFill>
                <a:schemeClr val="tx2"/>
              </a:solidFill>
            </a:rPr>
            <a:t>Warum </a:t>
          </a:r>
          <a:r>
            <a:rPr lang="de-DE" sz="500" dirty="0" smtClean="0">
              <a:solidFill>
                <a:schemeClr val="tx2"/>
              </a:solidFill>
            </a:rPr>
            <a:t>Agilität?</a:t>
          </a:r>
          <a:endParaRPr lang="de-DE" sz="500" dirty="0"/>
        </a:p>
      </dgm:t>
    </dgm:pt>
    <dgm:pt modelId="{B59C5834-4909-484B-9A36-DDE55DB7B751}" type="parTrans" cxnId="{3F1593A4-3191-426E-AAFA-0B592F2C2701}">
      <dgm:prSet/>
      <dgm:spPr/>
      <dgm:t>
        <a:bodyPr/>
        <a:lstStyle/>
        <a:p>
          <a:endParaRPr lang="de-DE"/>
        </a:p>
      </dgm:t>
    </dgm:pt>
    <dgm:pt modelId="{550EA7CC-D545-4AE8-925F-989B443DE637}" type="sibTrans" cxnId="{3F1593A4-3191-426E-AAFA-0B592F2C2701}">
      <dgm:prSet/>
      <dgm:spPr/>
      <dgm:t>
        <a:bodyPr/>
        <a:lstStyle/>
        <a:p>
          <a:endParaRPr lang="de-DE"/>
        </a:p>
      </dgm:t>
    </dgm:pt>
    <dgm:pt modelId="{9740A6CA-5F8F-4951-B3C2-B1C37FBA4101}" type="pres">
      <dgm:prSet presAssocID="{07147DE6-B2A3-46FA-8202-A8C58024688E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08248F75-372F-41C3-AFB9-2BAF19F43CCE}" type="pres">
      <dgm:prSet presAssocID="{F48751D3-A823-4709-BD07-BB2DB454A03C}" presName="compNode" presStyleCnt="0"/>
      <dgm:spPr/>
    </dgm:pt>
    <dgm:pt modelId="{BE1D4305-3F61-46EA-A308-E932D9377B3B}" type="pres">
      <dgm:prSet presAssocID="{F48751D3-A823-4709-BD07-BB2DB454A03C}" presName="aNode" presStyleLbl="bgShp" presStyleIdx="0" presStyleCnt="3"/>
      <dgm:spPr/>
      <dgm:t>
        <a:bodyPr/>
        <a:lstStyle/>
        <a:p>
          <a:endParaRPr lang="de-DE"/>
        </a:p>
      </dgm:t>
    </dgm:pt>
    <dgm:pt modelId="{A0A5C40B-4762-4665-83DD-6B19201168C8}" type="pres">
      <dgm:prSet presAssocID="{F48751D3-A823-4709-BD07-BB2DB454A03C}" presName="textNode" presStyleLbl="bgShp" presStyleIdx="0" presStyleCnt="3"/>
      <dgm:spPr/>
      <dgm:t>
        <a:bodyPr/>
        <a:lstStyle/>
        <a:p>
          <a:endParaRPr lang="de-DE"/>
        </a:p>
      </dgm:t>
    </dgm:pt>
    <dgm:pt modelId="{3FA17AB8-F213-4061-B04B-C50E2F2D35CE}" type="pres">
      <dgm:prSet presAssocID="{F48751D3-A823-4709-BD07-BB2DB454A03C}" presName="compChildNode" presStyleCnt="0"/>
      <dgm:spPr/>
    </dgm:pt>
    <dgm:pt modelId="{48B4F9D2-DAAA-4267-A711-88B6839513F3}" type="pres">
      <dgm:prSet presAssocID="{F48751D3-A823-4709-BD07-BB2DB454A03C}" presName="theInnerList" presStyleCnt="0"/>
      <dgm:spPr/>
    </dgm:pt>
    <dgm:pt modelId="{D18410D7-FDDB-46E0-8B21-5C20328CB65D}" type="pres">
      <dgm:prSet presAssocID="{D0108813-6138-41AB-98E7-D84C6D6D6BED}" presName="child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18E7177-0957-48C7-92E4-4C3A0877C1C4}" type="pres">
      <dgm:prSet presAssocID="{D0108813-6138-41AB-98E7-D84C6D6D6BED}" presName="aSpace2" presStyleCnt="0"/>
      <dgm:spPr/>
    </dgm:pt>
    <dgm:pt modelId="{EA1F0DDC-6C80-47F1-B319-DCFC207C41A9}" type="pres">
      <dgm:prSet presAssocID="{092F09D0-ADB9-45ED-880E-E0690022E957}" presName="child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A23C597-E085-4EA2-B0B1-3FEC1845C457}" type="pres">
      <dgm:prSet presAssocID="{092F09D0-ADB9-45ED-880E-E0690022E957}" presName="aSpace2" presStyleCnt="0"/>
      <dgm:spPr/>
    </dgm:pt>
    <dgm:pt modelId="{091A6035-73F8-477F-A01F-E835DB16BB79}" type="pres">
      <dgm:prSet presAssocID="{E33938F9-7B24-413B-A335-B7EBD9BCE6E0}" presName="child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0AF5974-DA90-4CA1-845C-BEF77733C3F6}" type="pres">
      <dgm:prSet presAssocID="{F48751D3-A823-4709-BD07-BB2DB454A03C}" presName="aSpace" presStyleCnt="0"/>
      <dgm:spPr/>
    </dgm:pt>
    <dgm:pt modelId="{48D06852-7316-4373-B2A2-4470490D9264}" type="pres">
      <dgm:prSet presAssocID="{8344EAC6-512D-4BFD-9DEA-4D95684B0C36}" presName="compNode" presStyleCnt="0"/>
      <dgm:spPr/>
    </dgm:pt>
    <dgm:pt modelId="{6B37411B-B394-469A-B234-BD3F9FBD921E}" type="pres">
      <dgm:prSet presAssocID="{8344EAC6-512D-4BFD-9DEA-4D95684B0C36}" presName="aNode" presStyleLbl="bgShp" presStyleIdx="1" presStyleCnt="3" custLinFactNeighborX="270" custLinFactNeighborY="-2086"/>
      <dgm:spPr/>
      <dgm:t>
        <a:bodyPr/>
        <a:lstStyle/>
        <a:p>
          <a:endParaRPr lang="de-DE"/>
        </a:p>
      </dgm:t>
    </dgm:pt>
    <dgm:pt modelId="{6E595A77-1B68-4A5B-A378-F8801098AA29}" type="pres">
      <dgm:prSet presAssocID="{8344EAC6-512D-4BFD-9DEA-4D95684B0C36}" presName="textNode" presStyleLbl="bgShp" presStyleIdx="1" presStyleCnt="3"/>
      <dgm:spPr/>
      <dgm:t>
        <a:bodyPr/>
        <a:lstStyle/>
        <a:p>
          <a:endParaRPr lang="de-DE"/>
        </a:p>
      </dgm:t>
    </dgm:pt>
    <dgm:pt modelId="{2DEAA262-586F-4F74-964B-32E0A1E13080}" type="pres">
      <dgm:prSet presAssocID="{8344EAC6-512D-4BFD-9DEA-4D95684B0C36}" presName="compChildNode" presStyleCnt="0"/>
      <dgm:spPr/>
    </dgm:pt>
    <dgm:pt modelId="{428CF4F3-2E5C-427A-94B5-57B23B0E6AE5}" type="pres">
      <dgm:prSet presAssocID="{8344EAC6-512D-4BFD-9DEA-4D95684B0C36}" presName="theInnerList" presStyleCnt="0"/>
      <dgm:spPr/>
    </dgm:pt>
    <dgm:pt modelId="{C1E0973B-0178-4F5F-9EBB-207DA0ED87AC}" type="pres">
      <dgm:prSet presAssocID="{9F5AE422-085A-498E-9695-0F88841C3210}" presName="child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30273E6-A884-47C6-B9D9-330FBC49FDEC}" type="pres">
      <dgm:prSet presAssocID="{8344EAC6-512D-4BFD-9DEA-4D95684B0C36}" presName="aSpace" presStyleCnt="0"/>
      <dgm:spPr/>
    </dgm:pt>
    <dgm:pt modelId="{9C00F72C-8479-4D6E-958A-195913CCFCB9}" type="pres">
      <dgm:prSet presAssocID="{57579BEB-A872-472F-BDC2-C9A296C9D13C}" presName="compNode" presStyleCnt="0"/>
      <dgm:spPr/>
    </dgm:pt>
    <dgm:pt modelId="{752424D1-95E3-44A7-B1FD-351866DB2C54}" type="pres">
      <dgm:prSet presAssocID="{57579BEB-A872-472F-BDC2-C9A296C9D13C}" presName="aNode" presStyleLbl="bgShp" presStyleIdx="2" presStyleCnt="3"/>
      <dgm:spPr/>
      <dgm:t>
        <a:bodyPr/>
        <a:lstStyle/>
        <a:p>
          <a:endParaRPr lang="de-DE"/>
        </a:p>
      </dgm:t>
    </dgm:pt>
    <dgm:pt modelId="{A429DC84-F627-42C6-AAC0-A803F8EB8DB3}" type="pres">
      <dgm:prSet presAssocID="{57579BEB-A872-472F-BDC2-C9A296C9D13C}" presName="textNode" presStyleLbl="bgShp" presStyleIdx="2" presStyleCnt="3"/>
      <dgm:spPr/>
      <dgm:t>
        <a:bodyPr/>
        <a:lstStyle/>
        <a:p>
          <a:endParaRPr lang="de-DE"/>
        </a:p>
      </dgm:t>
    </dgm:pt>
    <dgm:pt modelId="{6B95CF8A-1B82-4BE2-9F03-B21370B643FC}" type="pres">
      <dgm:prSet presAssocID="{57579BEB-A872-472F-BDC2-C9A296C9D13C}" presName="compChildNode" presStyleCnt="0"/>
      <dgm:spPr/>
    </dgm:pt>
    <dgm:pt modelId="{A280A44A-834D-4B46-9575-ED0EE317E865}" type="pres">
      <dgm:prSet presAssocID="{57579BEB-A872-472F-BDC2-C9A296C9D13C}" presName="theInnerList" presStyleCnt="0"/>
      <dgm:spPr/>
    </dgm:pt>
    <dgm:pt modelId="{004528BE-B282-40B0-90B7-F6376CB1BF60}" type="pres">
      <dgm:prSet presAssocID="{E2CF6037-9F8B-4FF1-9A1B-88E1E174B44B}" presName="child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9116501-9BBB-4C94-91DD-865BFBF48455}" type="pres">
      <dgm:prSet presAssocID="{E2CF6037-9F8B-4FF1-9A1B-88E1E174B44B}" presName="aSpace2" presStyleCnt="0"/>
      <dgm:spPr/>
    </dgm:pt>
    <dgm:pt modelId="{70C39E4D-9321-4646-A75F-AA7AA4D7A76E}" type="pres">
      <dgm:prSet presAssocID="{03AE12A8-1BBB-4E2B-8F97-151511C7AF42}" presName="child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C70D1B8-7167-4F94-95A0-1F7C1F998B0B}" type="pres">
      <dgm:prSet presAssocID="{03AE12A8-1BBB-4E2B-8F97-151511C7AF42}" presName="aSpace2" presStyleCnt="0"/>
      <dgm:spPr/>
    </dgm:pt>
    <dgm:pt modelId="{D80A1AB1-FB0D-459F-B957-1412667584D8}" type="pres">
      <dgm:prSet presAssocID="{1D8C3DE6-5AFB-4EFC-A6FB-C3B9C817077D}" presName="child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6D2B5AB-B6C6-45DB-8BDA-FA56A4C9C986}" type="pres">
      <dgm:prSet presAssocID="{1D8C3DE6-5AFB-4EFC-A6FB-C3B9C817077D}" presName="aSpace2" presStyleCnt="0"/>
      <dgm:spPr/>
    </dgm:pt>
    <dgm:pt modelId="{3F566A5E-0AC0-433D-8DDA-62B2990C986D}" type="pres">
      <dgm:prSet presAssocID="{57F2B064-C4B7-4610-A6BC-D776AFAFBC88}" presName="child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2986A75-EDB6-4474-94F0-8E2A16112283}" srcId="{57579BEB-A872-472F-BDC2-C9A296C9D13C}" destId="{E2CF6037-9F8B-4FF1-9A1B-88E1E174B44B}" srcOrd="0" destOrd="0" parTransId="{6A0EEA8E-4C0C-4D95-B35A-D079AEBA51BD}" sibTransId="{F1E8E9CA-7F5C-4521-9487-177C8D760793}"/>
    <dgm:cxn modelId="{518E21CE-CBB0-4328-AB35-A15C6A8B5B3D}" type="presOf" srcId="{1D8C3DE6-5AFB-4EFC-A6FB-C3B9C817077D}" destId="{D80A1AB1-FB0D-459F-B957-1412667584D8}" srcOrd="0" destOrd="0" presId="urn:microsoft.com/office/officeart/2005/8/layout/lProcess2"/>
    <dgm:cxn modelId="{981F7726-1EA2-4E05-B3FA-F09E45684297}" type="presOf" srcId="{F48751D3-A823-4709-BD07-BB2DB454A03C}" destId="{BE1D4305-3F61-46EA-A308-E932D9377B3B}" srcOrd="0" destOrd="0" presId="urn:microsoft.com/office/officeart/2005/8/layout/lProcess2"/>
    <dgm:cxn modelId="{7B36CEB8-1BA6-4012-929C-7A29FA0598A9}" type="presOf" srcId="{57579BEB-A872-472F-BDC2-C9A296C9D13C}" destId="{752424D1-95E3-44A7-B1FD-351866DB2C54}" srcOrd="0" destOrd="0" presId="urn:microsoft.com/office/officeart/2005/8/layout/lProcess2"/>
    <dgm:cxn modelId="{A0C03864-297D-42FB-9E9D-1C3717CDA137}" srcId="{07147DE6-B2A3-46FA-8202-A8C58024688E}" destId="{8344EAC6-512D-4BFD-9DEA-4D95684B0C36}" srcOrd="1" destOrd="0" parTransId="{33AC6409-628D-4C6D-BBE4-5555D7566305}" sibTransId="{1233429D-B0A0-44DB-9B39-96C160691A0B}"/>
    <dgm:cxn modelId="{392958BB-1C9E-4594-B9BA-11B4158366A3}" srcId="{F48751D3-A823-4709-BD07-BB2DB454A03C}" destId="{092F09D0-ADB9-45ED-880E-E0690022E957}" srcOrd="1" destOrd="0" parTransId="{05F1B958-6FAB-4AA0-8213-8535BB6565B1}" sibTransId="{F6B976B4-2431-4860-8939-547A0403F0CD}"/>
    <dgm:cxn modelId="{78D172EE-EE4E-46E2-B244-B59374D73DD0}" srcId="{57579BEB-A872-472F-BDC2-C9A296C9D13C}" destId="{1D8C3DE6-5AFB-4EFC-A6FB-C3B9C817077D}" srcOrd="2" destOrd="0" parTransId="{014471D6-D5BD-45CD-BE1C-225F727FD874}" sibTransId="{37230920-8923-4F27-9D15-EC4B2176FB0B}"/>
    <dgm:cxn modelId="{C4A969F4-A69A-4CCD-A383-C00E831361FC}" srcId="{07147DE6-B2A3-46FA-8202-A8C58024688E}" destId="{F48751D3-A823-4709-BD07-BB2DB454A03C}" srcOrd="0" destOrd="0" parTransId="{4FEAED30-52A9-434E-B1A5-7CB2C041AE81}" sibTransId="{F67DBB35-66C8-46FA-8A20-FE6145C5B9EB}"/>
    <dgm:cxn modelId="{51F2C999-82A1-4A3C-9707-A65C5F27109E}" srcId="{8344EAC6-512D-4BFD-9DEA-4D95684B0C36}" destId="{9F5AE422-085A-498E-9695-0F88841C3210}" srcOrd="0" destOrd="0" parTransId="{EA033680-34A1-4507-BD24-798143BAF660}" sibTransId="{6A7EAC21-84AE-4C53-B353-7F8664AF1270}"/>
    <dgm:cxn modelId="{667C2327-8D58-4F14-A014-10C2EBA35444}" srcId="{F48751D3-A823-4709-BD07-BB2DB454A03C}" destId="{D0108813-6138-41AB-98E7-D84C6D6D6BED}" srcOrd="0" destOrd="0" parTransId="{C16960E6-2F73-4FF7-B7D6-241D1BD8C241}" sibTransId="{15A5FDA9-EBDC-4CA8-BD6C-1D29E8605A91}"/>
    <dgm:cxn modelId="{9C1E1922-F887-482E-9B20-B9327EC10EEE}" type="presOf" srcId="{8344EAC6-512D-4BFD-9DEA-4D95684B0C36}" destId="{6E595A77-1B68-4A5B-A378-F8801098AA29}" srcOrd="1" destOrd="0" presId="urn:microsoft.com/office/officeart/2005/8/layout/lProcess2"/>
    <dgm:cxn modelId="{8BCC9350-2BDC-4D5D-BBA6-FFD96F200DA4}" type="presOf" srcId="{57F2B064-C4B7-4610-A6BC-D776AFAFBC88}" destId="{3F566A5E-0AC0-433D-8DDA-62B2990C986D}" srcOrd="0" destOrd="0" presId="urn:microsoft.com/office/officeart/2005/8/layout/lProcess2"/>
    <dgm:cxn modelId="{B0CAC6DD-8168-4CE2-9E63-586A7D335BE1}" type="presOf" srcId="{8344EAC6-512D-4BFD-9DEA-4D95684B0C36}" destId="{6B37411B-B394-469A-B234-BD3F9FBD921E}" srcOrd="0" destOrd="0" presId="urn:microsoft.com/office/officeart/2005/8/layout/lProcess2"/>
    <dgm:cxn modelId="{B02BB5EA-CAE0-4B3F-B1D0-2214ACEAAA96}" srcId="{07147DE6-B2A3-46FA-8202-A8C58024688E}" destId="{57579BEB-A872-472F-BDC2-C9A296C9D13C}" srcOrd="2" destOrd="0" parTransId="{DB326D26-3401-4C7B-81BE-3374A83D4041}" sibTransId="{EF9DFA0C-C365-437B-A2C3-28890E3220BB}"/>
    <dgm:cxn modelId="{A61132D3-D27D-4F07-84AE-F6B20AB2EEE5}" type="presOf" srcId="{092F09D0-ADB9-45ED-880E-E0690022E957}" destId="{EA1F0DDC-6C80-47F1-B319-DCFC207C41A9}" srcOrd="0" destOrd="0" presId="urn:microsoft.com/office/officeart/2005/8/layout/lProcess2"/>
    <dgm:cxn modelId="{3BADBF20-50DC-4BE9-9F99-7738E132FF75}" type="presOf" srcId="{D0108813-6138-41AB-98E7-D84C6D6D6BED}" destId="{D18410D7-FDDB-46E0-8B21-5C20328CB65D}" srcOrd="0" destOrd="0" presId="urn:microsoft.com/office/officeart/2005/8/layout/lProcess2"/>
    <dgm:cxn modelId="{A82E0069-6108-49C1-8F68-F08A628160F0}" srcId="{F48751D3-A823-4709-BD07-BB2DB454A03C}" destId="{E33938F9-7B24-413B-A335-B7EBD9BCE6E0}" srcOrd="2" destOrd="0" parTransId="{E3C84D44-DE6F-4E87-98EB-BE5A1FCFE762}" sibTransId="{5D08C7F6-004A-4290-89F5-0C679768DBA7}"/>
    <dgm:cxn modelId="{3F1593A4-3191-426E-AAFA-0B592F2C2701}" srcId="{57579BEB-A872-472F-BDC2-C9A296C9D13C}" destId="{03AE12A8-1BBB-4E2B-8F97-151511C7AF42}" srcOrd="1" destOrd="0" parTransId="{B59C5834-4909-484B-9A36-DDE55DB7B751}" sibTransId="{550EA7CC-D545-4AE8-925F-989B443DE637}"/>
    <dgm:cxn modelId="{060B00F0-2297-46DE-A9E6-ABB3569CA3E3}" srcId="{57579BEB-A872-472F-BDC2-C9A296C9D13C}" destId="{57F2B064-C4B7-4610-A6BC-D776AFAFBC88}" srcOrd="3" destOrd="0" parTransId="{8C362BD7-E074-462E-A862-2B300E45784B}" sibTransId="{A4C1536E-8461-4947-9EA6-88F7EBFCD1F3}"/>
    <dgm:cxn modelId="{CC42E7F6-5A75-4F5B-A31B-B9FD869BBCBE}" type="presOf" srcId="{E2CF6037-9F8B-4FF1-9A1B-88E1E174B44B}" destId="{004528BE-B282-40B0-90B7-F6376CB1BF60}" srcOrd="0" destOrd="0" presId="urn:microsoft.com/office/officeart/2005/8/layout/lProcess2"/>
    <dgm:cxn modelId="{9E143655-9580-4D76-A726-635796E5ED63}" type="presOf" srcId="{F48751D3-A823-4709-BD07-BB2DB454A03C}" destId="{A0A5C40B-4762-4665-83DD-6B19201168C8}" srcOrd="1" destOrd="0" presId="urn:microsoft.com/office/officeart/2005/8/layout/lProcess2"/>
    <dgm:cxn modelId="{30E2825F-0FB3-49CF-A9FB-4A6E7E6FD8E7}" type="presOf" srcId="{57579BEB-A872-472F-BDC2-C9A296C9D13C}" destId="{A429DC84-F627-42C6-AAC0-A803F8EB8DB3}" srcOrd="1" destOrd="0" presId="urn:microsoft.com/office/officeart/2005/8/layout/lProcess2"/>
    <dgm:cxn modelId="{A995292E-4812-4FB6-BEDE-502172972225}" type="presOf" srcId="{E33938F9-7B24-413B-A335-B7EBD9BCE6E0}" destId="{091A6035-73F8-477F-A01F-E835DB16BB79}" srcOrd="0" destOrd="0" presId="urn:microsoft.com/office/officeart/2005/8/layout/lProcess2"/>
    <dgm:cxn modelId="{FCA9ED18-6AE3-44F7-8443-AD90DE8C72D3}" type="presOf" srcId="{03AE12A8-1BBB-4E2B-8F97-151511C7AF42}" destId="{70C39E4D-9321-4646-A75F-AA7AA4D7A76E}" srcOrd="0" destOrd="0" presId="urn:microsoft.com/office/officeart/2005/8/layout/lProcess2"/>
    <dgm:cxn modelId="{8DDE75F8-4B9C-4A06-9CB4-16DDDA884213}" type="presOf" srcId="{9F5AE422-085A-498E-9695-0F88841C3210}" destId="{C1E0973B-0178-4F5F-9EBB-207DA0ED87AC}" srcOrd="0" destOrd="0" presId="urn:microsoft.com/office/officeart/2005/8/layout/lProcess2"/>
    <dgm:cxn modelId="{D9BB9218-E279-4412-8713-FEF8D783A4E2}" type="presOf" srcId="{07147DE6-B2A3-46FA-8202-A8C58024688E}" destId="{9740A6CA-5F8F-4951-B3C2-B1C37FBA4101}" srcOrd="0" destOrd="0" presId="urn:microsoft.com/office/officeart/2005/8/layout/lProcess2"/>
    <dgm:cxn modelId="{6FE48953-6AF9-48B7-8723-28D27AC113D7}" type="presParOf" srcId="{9740A6CA-5F8F-4951-B3C2-B1C37FBA4101}" destId="{08248F75-372F-41C3-AFB9-2BAF19F43CCE}" srcOrd="0" destOrd="0" presId="urn:microsoft.com/office/officeart/2005/8/layout/lProcess2"/>
    <dgm:cxn modelId="{17544431-0585-431B-896E-E9979FA86F1D}" type="presParOf" srcId="{08248F75-372F-41C3-AFB9-2BAF19F43CCE}" destId="{BE1D4305-3F61-46EA-A308-E932D9377B3B}" srcOrd="0" destOrd="0" presId="urn:microsoft.com/office/officeart/2005/8/layout/lProcess2"/>
    <dgm:cxn modelId="{BDEC096A-A59D-47B0-B402-144A96E62976}" type="presParOf" srcId="{08248F75-372F-41C3-AFB9-2BAF19F43CCE}" destId="{A0A5C40B-4762-4665-83DD-6B19201168C8}" srcOrd="1" destOrd="0" presId="urn:microsoft.com/office/officeart/2005/8/layout/lProcess2"/>
    <dgm:cxn modelId="{1CCD543B-0853-4094-84EB-7616F04A12C2}" type="presParOf" srcId="{08248F75-372F-41C3-AFB9-2BAF19F43CCE}" destId="{3FA17AB8-F213-4061-B04B-C50E2F2D35CE}" srcOrd="2" destOrd="0" presId="urn:microsoft.com/office/officeart/2005/8/layout/lProcess2"/>
    <dgm:cxn modelId="{CFF29F5F-EC87-4CEE-8A78-D59C18067C14}" type="presParOf" srcId="{3FA17AB8-F213-4061-B04B-C50E2F2D35CE}" destId="{48B4F9D2-DAAA-4267-A711-88B6839513F3}" srcOrd="0" destOrd="0" presId="urn:microsoft.com/office/officeart/2005/8/layout/lProcess2"/>
    <dgm:cxn modelId="{DCEB9B39-0529-4ABF-9840-D8F5D4B43271}" type="presParOf" srcId="{48B4F9D2-DAAA-4267-A711-88B6839513F3}" destId="{D18410D7-FDDB-46E0-8B21-5C20328CB65D}" srcOrd="0" destOrd="0" presId="urn:microsoft.com/office/officeart/2005/8/layout/lProcess2"/>
    <dgm:cxn modelId="{FD5A2BC9-36CF-411D-9BE4-012B9A53A75B}" type="presParOf" srcId="{48B4F9D2-DAAA-4267-A711-88B6839513F3}" destId="{818E7177-0957-48C7-92E4-4C3A0877C1C4}" srcOrd="1" destOrd="0" presId="urn:microsoft.com/office/officeart/2005/8/layout/lProcess2"/>
    <dgm:cxn modelId="{9CF315DC-6397-4A8E-8B15-AECA53EBA8F9}" type="presParOf" srcId="{48B4F9D2-DAAA-4267-A711-88B6839513F3}" destId="{EA1F0DDC-6C80-47F1-B319-DCFC207C41A9}" srcOrd="2" destOrd="0" presId="urn:microsoft.com/office/officeart/2005/8/layout/lProcess2"/>
    <dgm:cxn modelId="{7B62D5F0-25F3-48FF-9939-D916A1822F83}" type="presParOf" srcId="{48B4F9D2-DAAA-4267-A711-88B6839513F3}" destId="{1A23C597-E085-4EA2-B0B1-3FEC1845C457}" srcOrd="3" destOrd="0" presId="urn:microsoft.com/office/officeart/2005/8/layout/lProcess2"/>
    <dgm:cxn modelId="{F631D54C-1F31-4270-B0FA-5A1DE0BE3F37}" type="presParOf" srcId="{48B4F9D2-DAAA-4267-A711-88B6839513F3}" destId="{091A6035-73F8-477F-A01F-E835DB16BB79}" srcOrd="4" destOrd="0" presId="urn:microsoft.com/office/officeart/2005/8/layout/lProcess2"/>
    <dgm:cxn modelId="{FD3BBFD4-7EF8-4DD3-8099-8FB367E748BA}" type="presParOf" srcId="{9740A6CA-5F8F-4951-B3C2-B1C37FBA4101}" destId="{40AF5974-DA90-4CA1-845C-BEF77733C3F6}" srcOrd="1" destOrd="0" presId="urn:microsoft.com/office/officeart/2005/8/layout/lProcess2"/>
    <dgm:cxn modelId="{E2C5D4FE-8E9E-4884-877A-EDAE8FD8E5D4}" type="presParOf" srcId="{9740A6CA-5F8F-4951-B3C2-B1C37FBA4101}" destId="{48D06852-7316-4373-B2A2-4470490D9264}" srcOrd="2" destOrd="0" presId="urn:microsoft.com/office/officeart/2005/8/layout/lProcess2"/>
    <dgm:cxn modelId="{0D3207F0-545F-485C-826B-98074FE986DE}" type="presParOf" srcId="{48D06852-7316-4373-B2A2-4470490D9264}" destId="{6B37411B-B394-469A-B234-BD3F9FBD921E}" srcOrd="0" destOrd="0" presId="urn:microsoft.com/office/officeart/2005/8/layout/lProcess2"/>
    <dgm:cxn modelId="{42FA45E8-8E06-40D3-BE49-C1D1BDB0B91E}" type="presParOf" srcId="{48D06852-7316-4373-B2A2-4470490D9264}" destId="{6E595A77-1B68-4A5B-A378-F8801098AA29}" srcOrd="1" destOrd="0" presId="urn:microsoft.com/office/officeart/2005/8/layout/lProcess2"/>
    <dgm:cxn modelId="{C5127391-F068-4825-B122-D4EE8CAF13F5}" type="presParOf" srcId="{48D06852-7316-4373-B2A2-4470490D9264}" destId="{2DEAA262-586F-4F74-964B-32E0A1E13080}" srcOrd="2" destOrd="0" presId="urn:microsoft.com/office/officeart/2005/8/layout/lProcess2"/>
    <dgm:cxn modelId="{B55C56FC-5D18-4501-93DA-207DCC9264BD}" type="presParOf" srcId="{2DEAA262-586F-4F74-964B-32E0A1E13080}" destId="{428CF4F3-2E5C-427A-94B5-57B23B0E6AE5}" srcOrd="0" destOrd="0" presId="urn:microsoft.com/office/officeart/2005/8/layout/lProcess2"/>
    <dgm:cxn modelId="{F30E0C00-876C-4777-9546-247852E06F7D}" type="presParOf" srcId="{428CF4F3-2E5C-427A-94B5-57B23B0E6AE5}" destId="{C1E0973B-0178-4F5F-9EBB-207DA0ED87AC}" srcOrd="0" destOrd="0" presId="urn:microsoft.com/office/officeart/2005/8/layout/lProcess2"/>
    <dgm:cxn modelId="{1F1E83C9-4E78-4EE7-9A12-B85B265ACDBE}" type="presParOf" srcId="{9740A6CA-5F8F-4951-B3C2-B1C37FBA4101}" destId="{F30273E6-A884-47C6-B9D9-330FBC49FDEC}" srcOrd="3" destOrd="0" presId="urn:microsoft.com/office/officeart/2005/8/layout/lProcess2"/>
    <dgm:cxn modelId="{2AA85277-837B-4622-871B-01193FCA0B8D}" type="presParOf" srcId="{9740A6CA-5F8F-4951-B3C2-B1C37FBA4101}" destId="{9C00F72C-8479-4D6E-958A-195913CCFCB9}" srcOrd="4" destOrd="0" presId="urn:microsoft.com/office/officeart/2005/8/layout/lProcess2"/>
    <dgm:cxn modelId="{3C283EE6-E3AD-4170-B494-DC48001008D5}" type="presParOf" srcId="{9C00F72C-8479-4D6E-958A-195913CCFCB9}" destId="{752424D1-95E3-44A7-B1FD-351866DB2C54}" srcOrd="0" destOrd="0" presId="urn:microsoft.com/office/officeart/2005/8/layout/lProcess2"/>
    <dgm:cxn modelId="{47EC6441-6B81-4D83-AD13-FADDCA5A98C8}" type="presParOf" srcId="{9C00F72C-8479-4D6E-958A-195913CCFCB9}" destId="{A429DC84-F627-42C6-AAC0-A803F8EB8DB3}" srcOrd="1" destOrd="0" presId="urn:microsoft.com/office/officeart/2005/8/layout/lProcess2"/>
    <dgm:cxn modelId="{A531D90F-DE7C-459B-8A4B-C940BEBC41B5}" type="presParOf" srcId="{9C00F72C-8479-4D6E-958A-195913CCFCB9}" destId="{6B95CF8A-1B82-4BE2-9F03-B21370B643FC}" srcOrd="2" destOrd="0" presId="urn:microsoft.com/office/officeart/2005/8/layout/lProcess2"/>
    <dgm:cxn modelId="{5110A044-331C-4227-92AE-C86083DC8CB3}" type="presParOf" srcId="{6B95CF8A-1B82-4BE2-9F03-B21370B643FC}" destId="{A280A44A-834D-4B46-9575-ED0EE317E865}" srcOrd="0" destOrd="0" presId="urn:microsoft.com/office/officeart/2005/8/layout/lProcess2"/>
    <dgm:cxn modelId="{80185354-CAF2-43EC-B79C-AEA6A1CA3C75}" type="presParOf" srcId="{A280A44A-834D-4B46-9575-ED0EE317E865}" destId="{004528BE-B282-40B0-90B7-F6376CB1BF60}" srcOrd="0" destOrd="0" presId="urn:microsoft.com/office/officeart/2005/8/layout/lProcess2"/>
    <dgm:cxn modelId="{4912A580-7D59-4086-815E-7F29DCD1E855}" type="presParOf" srcId="{A280A44A-834D-4B46-9575-ED0EE317E865}" destId="{E9116501-9BBB-4C94-91DD-865BFBF48455}" srcOrd="1" destOrd="0" presId="urn:microsoft.com/office/officeart/2005/8/layout/lProcess2"/>
    <dgm:cxn modelId="{7125F8C2-0838-4837-9A24-A5573D436C39}" type="presParOf" srcId="{A280A44A-834D-4B46-9575-ED0EE317E865}" destId="{70C39E4D-9321-4646-A75F-AA7AA4D7A76E}" srcOrd="2" destOrd="0" presId="urn:microsoft.com/office/officeart/2005/8/layout/lProcess2"/>
    <dgm:cxn modelId="{7B40F114-0BD4-40C2-9845-D86A4833D001}" type="presParOf" srcId="{A280A44A-834D-4B46-9575-ED0EE317E865}" destId="{6C70D1B8-7167-4F94-95A0-1F7C1F998B0B}" srcOrd="3" destOrd="0" presId="urn:microsoft.com/office/officeart/2005/8/layout/lProcess2"/>
    <dgm:cxn modelId="{5EC791AC-DA8D-4C05-8719-33FD8C9FB56B}" type="presParOf" srcId="{A280A44A-834D-4B46-9575-ED0EE317E865}" destId="{D80A1AB1-FB0D-459F-B957-1412667584D8}" srcOrd="4" destOrd="0" presId="urn:microsoft.com/office/officeart/2005/8/layout/lProcess2"/>
    <dgm:cxn modelId="{B9901E9F-7F6B-46AA-93A2-4816CF18C955}" type="presParOf" srcId="{A280A44A-834D-4B46-9575-ED0EE317E865}" destId="{C6D2B5AB-B6C6-45DB-8BDA-FA56A4C9C986}" srcOrd="5" destOrd="0" presId="urn:microsoft.com/office/officeart/2005/8/layout/lProcess2"/>
    <dgm:cxn modelId="{0F645BB0-60B3-4ABB-83D5-DB7A1380CBC5}" type="presParOf" srcId="{A280A44A-834D-4B46-9575-ED0EE317E865}" destId="{3F566A5E-0AC0-433D-8DDA-62B2990C986D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7147DE6-B2A3-46FA-8202-A8C58024688E}" type="doc">
      <dgm:prSet loTypeId="urn:microsoft.com/office/officeart/2005/8/layout/lProcess2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F48751D3-A823-4709-BD07-BB2DB454A03C}">
      <dgm:prSet phldrT="[Text]" custT="1"/>
      <dgm:spPr/>
      <dgm:t>
        <a:bodyPr/>
        <a:lstStyle/>
        <a:p>
          <a:r>
            <a:rPr lang="de-DE" sz="500" dirty="0" smtClean="0"/>
            <a:t>TODO</a:t>
          </a:r>
          <a:endParaRPr lang="de-DE" sz="500" dirty="0"/>
        </a:p>
      </dgm:t>
    </dgm:pt>
    <dgm:pt modelId="{4FEAED30-52A9-434E-B1A5-7CB2C041AE81}" type="parTrans" cxnId="{C4A969F4-A69A-4CCD-A383-C00E831361FC}">
      <dgm:prSet/>
      <dgm:spPr/>
      <dgm:t>
        <a:bodyPr/>
        <a:lstStyle/>
        <a:p>
          <a:endParaRPr lang="de-DE" sz="500"/>
        </a:p>
      </dgm:t>
    </dgm:pt>
    <dgm:pt modelId="{F67DBB35-66C8-46FA-8A20-FE6145C5B9EB}" type="sibTrans" cxnId="{C4A969F4-A69A-4CCD-A383-C00E831361FC}">
      <dgm:prSet/>
      <dgm:spPr/>
      <dgm:t>
        <a:bodyPr/>
        <a:lstStyle/>
        <a:p>
          <a:endParaRPr lang="de-DE" sz="500"/>
        </a:p>
      </dgm:t>
    </dgm:pt>
    <dgm:pt modelId="{8344EAC6-512D-4BFD-9DEA-4D95684B0C36}">
      <dgm:prSet phldrT="[Text]" custT="1"/>
      <dgm:spPr/>
      <dgm:t>
        <a:bodyPr/>
        <a:lstStyle/>
        <a:p>
          <a:r>
            <a:rPr lang="de-DE" sz="500" dirty="0" err="1" smtClean="0"/>
            <a:t>Doing</a:t>
          </a:r>
          <a:endParaRPr lang="de-DE" sz="500" dirty="0"/>
        </a:p>
      </dgm:t>
    </dgm:pt>
    <dgm:pt modelId="{33AC6409-628D-4C6D-BBE4-5555D7566305}" type="parTrans" cxnId="{A0C03864-297D-42FB-9E9D-1C3717CDA137}">
      <dgm:prSet/>
      <dgm:spPr/>
      <dgm:t>
        <a:bodyPr/>
        <a:lstStyle/>
        <a:p>
          <a:endParaRPr lang="de-DE" sz="500"/>
        </a:p>
      </dgm:t>
    </dgm:pt>
    <dgm:pt modelId="{1233429D-B0A0-44DB-9B39-96C160691A0B}" type="sibTrans" cxnId="{A0C03864-297D-42FB-9E9D-1C3717CDA137}">
      <dgm:prSet/>
      <dgm:spPr/>
      <dgm:t>
        <a:bodyPr/>
        <a:lstStyle/>
        <a:p>
          <a:endParaRPr lang="de-DE" sz="500"/>
        </a:p>
      </dgm:t>
    </dgm:pt>
    <dgm:pt modelId="{57579BEB-A872-472F-BDC2-C9A296C9D13C}">
      <dgm:prSet phldrT="[Text]" custT="1"/>
      <dgm:spPr/>
      <dgm:t>
        <a:bodyPr/>
        <a:lstStyle/>
        <a:p>
          <a:r>
            <a:rPr lang="de-DE" sz="500" dirty="0" err="1" smtClean="0"/>
            <a:t>Done</a:t>
          </a:r>
          <a:endParaRPr lang="de-DE" sz="500" dirty="0"/>
        </a:p>
      </dgm:t>
    </dgm:pt>
    <dgm:pt modelId="{DB326D26-3401-4C7B-81BE-3374A83D4041}" type="parTrans" cxnId="{B02BB5EA-CAE0-4B3F-B1D0-2214ACEAAA96}">
      <dgm:prSet/>
      <dgm:spPr/>
      <dgm:t>
        <a:bodyPr/>
        <a:lstStyle/>
        <a:p>
          <a:endParaRPr lang="de-DE" sz="500"/>
        </a:p>
      </dgm:t>
    </dgm:pt>
    <dgm:pt modelId="{EF9DFA0C-C365-437B-A2C3-28890E3220BB}" type="sibTrans" cxnId="{B02BB5EA-CAE0-4B3F-B1D0-2214ACEAAA96}">
      <dgm:prSet/>
      <dgm:spPr/>
      <dgm:t>
        <a:bodyPr/>
        <a:lstStyle/>
        <a:p>
          <a:endParaRPr lang="de-DE" sz="500"/>
        </a:p>
      </dgm:t>
    </dgm:pt>
    <dgm:pt modelId="{D0108813-6138-41AB-98E7-D84C6D6D6BED}">
      <dgm:prSet phldrT="[Text]" custT="1"/>
      <dgm:spPr/>
      <dgm:t>
        <a:bodyPr/>
        <a:lstStyle/>
        <a:p>
          <a:r>
            <a:rPr lang="de-DE" sz="500" dirty="0" smtClean="0">
              <a:solidFill>
                <a:schemeClr val="tx2"/>
              </a:solidFill>
            </a:rPr>
            <a:t>Next </a:t>
          </a:r>
          <a:r>
            <a:rPr lang="de-DE" sz="500" dirty="0" err="1" smtClean="0">
              <a:solidFill>
                <a:schemeClr val="tx2"/>
              </a:solidFill>
            </a:rPr>
            <a:t>Steps</a:t>
          </a:r>
          <a:endParaRPr lang="de-DE" sz="500" dirty="0">
            <a:solidFill>
              <a:schemeClr val="tx2"/>
            </a:solidFill>
          </a:endParaRPr>
        </a:p>
      </dgm:t>
    </dgm:pt>
    <dgm:pt modelId="{C16960E6-2F73-4FF7-B7D6-241D1BD8C241}" type="parTrans" cxnId="{667C2327-8D58-4F14-A014-10C2EBA35444}">
      <dgm:prSet/>
      <dgm:spPr/>
      <dgm:t>
        <a:bodyPr/>
        <a:lstStyle/>
        <a:p>
          <a:endParaRPr lang="de-DE" sz="500"/>
        </a:p>
      </dgm:t>
    </dgm:pt>
    <dgm:pt modelId="{15A5FDA9-EBDC-4CA8-BD6C-1D29E8605A91}" type="sibTrans" cxnId="{667C2327-8D58-4F14-A014-10C2EBA35444}">
      <dgm:prSet/>
      <dgm:spPr/>
      <dgm:t>
        <a:bodyPr/>
        <a:lstStyle/>
        <a:p>
          <a:endParaRPr lang="de-DE" sz="500"/>
        </a:p>
      </dgm:t>
    </dgm:pt>
    <dgm:pt modelId="{E33938F9-7B24-413B-A335-B7EBD9BCE6E0}">
      <dgm:prSet phldrT="[Text]" custT="1"/>
      <dgm:spPr/>
      <dgm:t>
        <a:bodyPr/>
        <a:lstStyle/>
        <a:p>
          <a:r>
            <a:rPr lang="de-DE" sz="500" dirty="0" smtClean="0">
              <a:solidFill>
                <a:schemeClr val="tx2"/>
              </a:solidFill>
            </a:rPr>
            <a:t>Vorschläge</a:t>
          </a:r>
          <a:endParaRPr lang="de-DE" sz="500" dirty="0">
            <a:solidFill>
              <a:schemeClr val="tx2"/>
            </a:solidFill>
          </a:endParaRPr>
        </a:p>
      </dgm:t>
    </dgm:pt>
    <dgm:pt modelId="{E3C84D44-DE6F-4E87-98EB-BE5A1FCFE762}" type="parTrans" cxnId="{A82E0069-6108-49C1-8F68-F08A628160F0}">
      <dgm:prSet/>
      <dgm:spPr/>
      <dgm:t>
        <a:bodyPr/>
        <a:lstStyle/>
        <a:p>
          <a:endParaRPr lang="de-DE" sz="500"/>
        </a:p>
      </dgm:t>
    </dgm:pt>
    <dgm:pt modelId="{5D08C7F6-004A-4290-89F5-0C679768DBA7}" type="sibTrans" cxnId="{A82E0069-6108-49C1-8F68-F08A628160F0}">
      <dgm:prSet/>
      <dgm:spPr/>
      <dgm:t>
        <a:bodyPr/>
        <a:lstStyle/>
        <a:p>
          <a:endParaRPr lang="de-DE" sz="500"/>
        </a:p>
      </dgm:t>
    </dgm:pt>
    <dgm:pt modelId="{9F5AE422-085A-498E-9695-0F88841C3210}">
      <dgm:prSet phldrT="[Text]" custT="1"/>
      <dgm:spPr/>
      <dgm:t>
        <a:bodyPr/>
        <a:lstStyle/>
        <a:p>
          <a:r>
            <a:rPr lang="de-DE" sz="500" dirty="0" smtClean="0">
              <a:solidFill>
                <a:schemeClr val="tx2"/>
              </a:solidFill>
            </a:rPr>
            <a:t>Test </a:t>
          </a:r>
          <a:r>
            <a:rPr lang="de-DE" sz="500" dirty="0" err="1" smtClean="0">
              <a:solidFill>
                <a:schemeClr val="tx2"/>
              </a:solidFill>
            </a:rPr>
            <a:t>Driven</a:t>
          </a:r>
          <a:r>
            <a:rPr lang="de-DE" sz="500" dirty="0" smtClean="0">
              <a:solidFill>
                <a:schemeClr val="tx2"/>
              </a:solidFill>
            </a:rPr>
            <a:t> Development</a:t>
          </a:r>
          <a:endParaRPr lang="de-DE" sz="500" dirty="0"/>
        </a:p>
      </dgm:t>
    </dgm:pt>
    <dgm:pt modelId="{EA033680-34A1-4507-BD24-798143BAF660}" type="parTrans" cxnId="{51F2C999-82A1-4A3C-9707-A65C5F27109E}">
      <dgm:prSet/>
      <dgm:spPr/>
      <dgm:t>
        <a:bodyPr/>
        <a:lstStyle/>
        <a:p>
          <a:endParaRPr lang="de-DE"/>
        </a:p>
      </dgm:t>
    </dgm:pt>
    <dgm:pt modelId="{6A7EAC21-84AE-4C53-B353-7F8664AF1270}" type="sibTrans" cxnId="{51F2C999-82A1-4A3C-9707-A65C5F27109E}">
      <dgm:prSet/>
      <dgm:spPr/>
      <dgm:t>
        <a:bodyPr/>
        <a:lstStyle/>
        <a:p>
          <a:endParaRPr lang="de-DE"/>
        </a:p>
      </dgm:t>
    </dgm:pt>
    <dgm:pt modelId="{E2CF6037-9F8B-4FF1-9A1B-88E1E174B44B}">
      <dgm:prSet phldrT="[Text]" custT="1"/>
      <dgm:spPr/>
      <dgm:t>
        <a:bodyPr/>
        <a:lstStyle/>
        <a:p>
          <a:r>
            <a:rPr lang="de-DE" sz="500" dirty="0" smtClean="0">
              <a:solidFill>
                <a:schemeClr val="tx2"/>
              </a:solidFill>
            </a:rPr>
            <a:t>Extreme </a:t>
          </a:r>
          <a:r>
            <a:rPr lang="de-DE" sz="500" dirty="0" err="1" smtClean="0">
              <a:solidFill>
                <a:schemeClr val="tx2"/>
              </a:solidFill>
            </a:rPr>
            <a:t>Programming</a:t>
          </a:r>
          <a:endParaRPr lang="de-DE" sz="500" dirty="0"/>
        </a:p>
      </dgm:t>
    </dgm:pt>
    <dgm:pt modelId="{6A0EEA8E-4C0C-4D95-B35A-D079AEBA51BD}" type="parTrans" cxnId="{22986A75-EDB6-4474-94F0-8E2A16112283}">
      <dgm:prSet/>
      <dgm:spPr/>
      <dgm:t>
        <a:bodyPr/>
        <a:lstStyle/>
        <a:p>
          <a:endParaRPr lang="de-DE"/>
        </a:p>
      </dgm:t>
    </dgm:pt>
    <dgm:pt modelId="{F1E8E9CA-7F5C-4521-9487-177C8D760793}" type="sibTrans" cxnId="{22986A75-EDB6-4474-94F0-8E2A16112283}">
      <dgm:prSet/>
      <dgm:spPr/>
      <dgm:t>
        <a:bodyPr/>
        <a:lstStyle/>
        <a:p>
          <a:endParaRPr lang="de-DE"/>
        </a:p>
      </dgm:t>
    </dgm:pt>
    <dgm:pt modelId="{57F2B064-C4B7-4610-A6BC-D776AFAFBC88}">
      <dgm:prSet phldrT="[Text]" custT="1"/>
      <dgm:spPr/>
      <dgm:t>
        <a:bodyPr/>
        <a:lstStyle/>
        <a:p>
          <a:r>
            <a:rPr lang="de-DE" sz="500" smtClean="0">
              <a:solidFill>
                <a:schemeClr val="tx2"/>
              </a:solidFill>
            </a:rPr>
            <a:t>Die </a:t>
          </a:r>
          <a:r>
            <a:rPr lang="de-DE" sz="500" dirty="0" smtClean="0">
              <a:solidFill>
                <a:schemeClr val="tx2"/>
              </a:solidFill>
            </a:rPr>
            <a:t>Idee</a:t>
          </a:r>
          <a:endParaRPr lang="de-DE" sz="500" dirty="0"/>
        </a:p>
      </dgm:t>
    </dgm:pt>
    <dgm:pt modelId="{8C362BD7-E074-462E-A862-2B300E45784B}" type="parTrans" cxnId="{060B00F0-2297-46DE-A9E6-ABB3569CA3E3}">
      <dgm:prSet/>
      <dgm:spPr/>
      <dgm:t>
        <a:bodyPr/>
        <a:lstStyle/>
        <a:p>
          <a:endParaRPr lang="de-DE"/>
        </a:p>
      </dgm:t>
    </dgm:pt>
    <dgm:pt modelId="{A4C1536E-8461-4947-9EA6-88F7EBFCD1F3}" type="sibTrans" cxnId="{060B00F0-2297-46DE-A9E6-ABB3569CA3E3}">
      <dgm:prSet/>
      <dgm:spPr/>
      <dgm:t>
        <a:bodyPr/>
        <a:lstStyle/>
        <a:p>
          <a:endParaRPr lang="de-DE"/>
        </a:p>
      </dgm:t>
    </dgm:pt>
    <dgm:pt modelId="{1D8C3DE6-5AFB-4EFC-A6FB-C3B9C817077D}">
      <dgm:prSet phldrT="[Text]" custT="1"/>
      <dgm:spPr/>
      <dgm:t>
        <a:bodyPr/>
        <a:lstStyle/>
        <a:p>
          <a:r>
            <a:rPr lang="de-DE" sz="500" smtClean="0">
              <a:solidFill>
                <a:schemeClr val="tx2"/>
              </a:solidFill>
            </a:rPr>
            <a:t>Manifesto </a:t>
          </a:r>
          <a:r>
            <a:rPr lang="de-DE" sz="500" dirty="0" err="1" smtClean="0">
              <a:solidFill>
                <a:schemeClr val="tx2"/>
              </a:solidFill>
            </a:rPr>
            <a:t>for</a:t>
          </a:r>
          <a:r>
            <a:rPr lang="de-DE" sz="500" dirty="0" smtClean="0">
              <a:solidFill>
                <a:schemeClr val="tx2"/>
              </a:solidFill>
            </a:rPr>
            <a:t> Agile Software Development</a:t>
          </a:r>
          <a:endParaRPr lang="de-DE" sz="500" dirty="0"/>
        </a:p>
      </dgm:t>
    </dgm:pt>
    <dgm:pt modelId="{014471D6-D5BD-45CD-BE1C-225F727FD874}" type="parTrans" cxnId="{78D172EE-EE4E-46E2-B244-B59374D73DD0}">
      <dgm:prSet/>
      <dgm:spPr/>
      <dgm:t>
        <a:bodyPr/>
        <a:lstStyle/>
        <a:p>
          <a:endParaRPr lang="de-DE"/>
        </a:p>
      </dgm:t>
    </dgm:pt>
    <dgm:pt modelId="{37230920-8923-4F27-9D15-EC4B2176FB0B}" type="sibTrans" cxnId="{78D172EE-EE4E-46E2-B244-B59374D73DD0}">
      <dgm:prSet/>
      <dgm:spPr/>
      <dgm:t>
        <a:bodyPr/>
        <a:lstStyle/>
        <a:p>
          <a:endParaRPr lang="de-DE"/>
        </a:p>
      </dgm:t>
    </dgm:pt>
    <dgm:pt modelId="{03AE12A8-1BBB-4E2B-8F97-151511C7AF42}">
      <dgm:prSet phldrT="[Text]" custT="1"/>
      <dgm:spPr/>
      <dgm:t>
        <a:bodyPr/>
        <a:lstStyle/>
        <a:p>
          <a:r>
            <a:rPr lang="de-DE" sz="500" smtClean="0">
              <a:solidFill>
                <a:schemeClr val="tx2"/>
              </a:solidFill>
            </a:rPr>
            <a:t>Warum </a:t>
          </a:r>
          <a:r>
            <a:rPr lang="de-DE" sz="500" dirty="0" smtClean="0">
              <a:solidFill>
                <a:schemeClr val="tx2"/>
              </a:solidFill>
            </a:rPr>
            <a:t>Agilität?</a:t>
          </a:r>
          <a:endParaRPr lang="de-DE" sz="500" dirty="0"/>
        </a:p>
      </dgm:t>
    </dgm:pt>
    <dgm:pt modelId="{B59C5834-4909-484B-9A36-DDE55DB7B751}" type="parTrans" cxnId="{3F1593A4-3191-426E-AAFA-0B592F2C2701}">
      <dgm:prSet/>
      <dgm:spPr/>
      <dgm:t>
        <a:bodyPr/>
        <a:lstStyle/>
        <a:p>
          <a:endParaRPr lang="de-DE"/>
        </a:p>
      </dgm:t>
    </dgm:pt>
    <dgm:pt modelId="{550EA7CC-D545-4AE8-925F-989B443DE637}" type="sibTrans" cxnId="{3F1593A4-3191-426E-AAFA-0B592F2C2701}">
      <dgm:prSet/>
      <dgm:spPr/>
      <dgm:t>
        <a:bodyPr/>
        <a:lstStyle/>
        <a:p>
          <a:endParaRPr lang="de-DE"/>
        </a:p>
      </dgm:t>
    </dgm:pt>
    <dgm:pt modelId="{75461834-E25B-4F58-ABE6-7F1867CBFB65}">
      <dgm:prSet phldrT="[Text]" custT="1"/>
      <dgm:spPr/>
      <dgm:t>
        <a:bodyPr/>
        <a:lstStyle/>
        <a:p>
          <a:r>
            <a:rPr lang="de-DE" sz="500" smtClean="0">
              <a:solidFill>
                <a:schemeClr val="tx2"/>
              </a:solidFill>
            </a:rPr>
            <a:t>Scrum</a:t>
          </a:r>
          <a:endParaRPr lang="de-DE" sz="500" dirty="0"/>
        </a:p>
      </dgm:t>
    </dgm:pt>
    <dgm:pt modelId="{6A284EFA-48D1-4EC9-B08E-48704C1A18E6}" type="parTrans" cxnId="{03FEFE46-AE03-4F98-AD2B-461CE0C82315}">
      <dgm:prSet/>
      <dgm:spPr/>
      <dgm:t>
        <a:bodyPr/>
        <a:lstStyle/>
        <a:p>
          <a:endParaRPr lang="de-DE"/>
        </a:p>
      </dgm:t>
    </dgm:pt>
    <dgm:pt modelId="{167783A3-9109-4167-9ECF-8B3FB0214123}" type="sibTrans" cxnId="{03FEFE46-AE03-4F98-AD2B-461CE0C82315}">
      <dgm:prSet/>
      <dgm:spPr/>
      <dgm:t>
        <a:bodyPr/>
        <a:lstStyle/>
        <a:p>
          <a:endParaRPr lang="de-DE"/>
        </a:p>
      </dgm:t>
    </dgm:pt>
    <dgm:pt modelId="{9740A6CA-5F8F-4951-B3C2-B1C37FBA4101}" type="pres">
      <dgm:prSet presAssocID="{07147DE6-B2A3-46FA-8202-A8C58024688E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08248F75-372F-41C3-AFB9-2BAF19F43CCE}" type="pres">
      <dgm:prSet presAssocID="{F48751D3-A823-4709-BD07-BB2DB454A03C}" presName="compNode" presStyleCnt="0"/>
      <dgm:spPr/>
    </dgm:pt>
    <dgm:pt modelId="{BE1D4305-3F61-46EA-A308-E932D9377B3B}" type="pres">
      <dgm:prSet presAssocID="{F48751D3-A823-4709-BD07-BB2DB454A03C}" presName="aNode" presStyleLbl="bgShp" presStyleIdx="0" presStyleCnt="3"/>
      <dgm:spPr/>
      <dgm:t>
        <a:bodyPr/>
        <a:lstStyle/>
        <a:p>
          <a:endParaRPr lang="de-DE"/>
        </a:p>
      </dgm:t>
    </dgm:pt>
    <dgm:pt modelId="{A0A5C40B-4762-4665-83DD-6B19201168C8}" type="pres">
      <dgm:prSet presAssocID="{F48751D3-A823-4709-BD07-BB2DB454A03C}" presName="textNode" presStyleLbl="bgShp" presStyleIdx="0" presStyleCnt="3"/>
      <dgm:spPr/>
      <dgm:t>
        <a:bodyPr/>
        <a:lstStyle/>
        <a:p>
          <a:endParaRPr lang="de-DE"/>
        </a:p>
      </dgm:t>
    </dgm:pt>
    <dgm:pt modelId="{3FA17AB8-F213-4061-B04B-C50E2F2D35CE}" type="pres">
      <dgm:prSet presAssocID="{F48751D3-A823-4709-BD07-BB2DB454A03C}" presName="compChildNode" presStyleCnt="0"/>
      <dgm:spPr/>
    </dgm:pt>
    <dgm:pt modelId="{48B4F9D2-DAAA-4267-A711-88B6839513F3}" type="pres">
      <dgm:prSet presAssocID="{F48751D3-A823-4709-BD07-BB2DB454A03C}" presName="theInnerList" presStyleCnt="0"/>
      <dgm:spPr/>
    </dgm:pt>
    <dgm:pt modelId="{D18410D7-FDDB-46E0-8B21-5C20328CB65D}" type="pres">
      <dgm:prSet presAssocID="{D0108813-6138-41AB-98E7-D84C6D6D6BED}" presName="child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18E7177-0957-48C7-92E4-4C3A0877C1C4}" type="pres">
      <dgm:prSet presAssocID="{D0108813-6138-41AB-98E7-D84C6D6D6BED}" presName="aSpace2" presStyleCnt="0"/>
      <dgm:spPr/>
    </dgm:pt>
    <dgm:pt modelId="{091A6035-73F8-477F-A01F-E835DB16BB79}" type="pres">
      <dgm:prSet presAssocID="{E33938F9-7B24-413B-A335-B7EBD9BCE6E0}" presName="child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0AF5974-DA90-4CA1-845C-BEF77733C3F6}" type="pres">
      <dgm:prSet presAssocID="{F48751D3-A823-4709-BD07-BB2DB454A03C}" presName="aSpace" presStyleCnt="0"/>
      <dgm:spPr/>
    </dgm:pt>
    <dgm:pt modelId="{48D06852-7316-4373-B2A2-4470490D9264}" type="pres">
      <dgm:prSet presAssocID="{8344EAC6-512D-4BFD-9DEA-4D95684B0C36}" presName="compNode" presStyleCnt="0"/>
      <dgm:spPr/>
    </dgm:pt>
    <dgm:pt modelId="{6B37411B-B394-469A-B234-BD3F9FBD921E}" type="pres">
      <dgm:prSet presAssocID="{8344EAC6-512D-4BFD-9DEA-4D95684B0C36}" presName="aNode" presStyleLbl="bgShp" presStyleIdx="1" presStyleCnt="3" custLinFactNeighborX="270" custLinFactNeighborY="-2086"/>
      <dgm:spPr/>
      <dgm:t>
        <a:bodyPr/>
        <a:lstStyle/>
        <a:p>
          <a:endParaRPr lang="de-DE"/>
        </a:p>
      </dgm:t>
    </dgm:pt>
    <dgm:pt modelId="{6E595A77-1B68-4A5B-A378-F8801098AA29}" type="pres">
      <dgm:prSet presAssocID="{8344EAC6-512D-4BFD-9DEA-4D95684B0C36}" presName="textNode" presStyleLbl="bgShp" presStyleIdx="1" presStyleCnt="3"/>
      <dgm:spPr/>
      <dgm:t>
        <a:bodyPr/>
        <a:lstStyle/>
        <a:p>
          <a:endParaRPr lang="de-DE"/>
        </a:p>
      </dgm:t>
    </dgm:pt>
    <dgm:pt modelId="{2DEAA262-586F-4F74-964B-32E0A1E13080}" type="pres">
      <dgm:prSet presAssocID="{8344EAC6-512D-4BFD-9DEA-4D95684B0C36}" presName="compChildNode" presStyleCnt="0"/>
      <dgm:spPr/>
    </dgm:pt>
    <dgm:pt modelId="{428CF4F3-2E5C-427A-94B5-57B23B0E6AE5}" type="pres">
      <dgm:prSet presAssocID="{8344EAC6-512D-4BFD-9DEA-4D95684B0C36}" presName="theInnerList" presStyleCnt="0"/>
      <dgm:spPr/>
    </dgm:pt>
    <dgm:pt modelId="{C1E0973B-0178-4F5F-9EBB-207DA0ED87AC}" type="pres">
      <dgm:prSet presAssocID="{9F5AE422-085A-498E-9695-0F88841C3210}" presName="child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30273E6-A884-47C6-B9D9-330FBC49FDEC}" type="pres">
      <dgm:prSet presAssocID="{8344EAC6-512D-4BFD-9DEA-4D95684B0C36}" presName="aSpace" presStyleCnt="0"/>
      <dgm:spPr/>
    </dgm:pt>
    <dgm:pt modelId="{9C00F72C-8479-4D6E-958A-195913CCFCB9}" type="pres">
      <dgm:prSet presAssocID="{57579BEB-A872-472F-BDC2-C9A296C9D13C}" presName="compNode" presStyleCnt="0"/>
      <dgm:spPr/>
    </dgm:pt>
    <dgm:pt modelId="{752424D1-95E3-44A7-B1FD-351866DB2C54}" type="pres">
      <dgm:prSet presAssocID="{57579BEB-A872-472F-BDC2-C9A296C9D13C}" presName="aNode" presStyleLbl="bgShp" presStyleIdx="2" presStyleCnt="3"/>
      <dgm:spPr/>
      <dgm:t>
        <a:bodyPr/>
        <a:lstStyle/>
        <a:p>
          <a:endParaRPr lang="de-DE"/>
        </a:p>
      </dgm:t>
    </dgm:pt>
    <dgm:pt modelId="{A429DC84-F627-42C6-AAC0-A803F8EB8DB3}" type="pres">
      <dgm:prSet presAssocID="{57579BEB-A872-472F-BDC2-C9A296C9D13C}" presName="textNode" presStyleLbl="bgShp" presStyleIdx="2" presStyleCnt="3"/>
      <dgm:spPr/>
      <dgm:t>
        <a:bodyPr/>
        <a:lstStyle/>
        <a:p>
          <a:endParaRPr lang="de-DE"/>
        </a:p>
      </dgm:t>
    </dgm:pt>
    <dgm:pt modelId="{6B95CF8A-1B82-4BE2-9F03-B21370B643FC}" type="pres">
      <dgm:prSet presAssocID="{57579BEB-A872-472F-BDC2-C9A296C9D13C}" presName="compChildNode" presStyleCnt="0"/>
      <dgm:spPr/>
    </dgm:pt>
    <dgm:pt modelId="{A280A44A-834D-4B46-9575-ED0EE317E865}" type="pres">
      <dgm:prSet presAssocID="{57579BEB-A872-472F-BDC2-C9A296C9D13C}" presName="theInnerList" presStyleCnt="0"/>
      <dgm:spPr/>
    </dgm:pt>
    <dgm:pt modelId="{004528BE-B282-40B0-90B7-F6376CB1BF60}" type="pres">
      <dgm:prSet presAssocID="{E2CF6037-9F8B-4FF1-9A1B-88E1E174B44B}" presName="child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9116501-9BBB-4C94-91DD-865BFBF48455}" type="pres">
      <dgm:prSet presAssocID="{E2CF6037-9F8B-4FF1-9A1B-88E1E174B44B}" presName="aSpace2" presStyleCnt="0"/>
      <dgm:spPr/>
    </dgm:pt>
    <dgm:pt modelId="{6204E279-C299-4948-AA63-4D0A1F3CE996}" type="pres">
      <dgm:prSet presAssocID="{75461834-E25B-4F58-ABE6-7F1867CBFB65}" presName="child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BA3EC41-3A45-4155-A79F-0C7E5231B5A0}" type="pres">
      <dgm:prSet presAssocID="{75461834-E25B-4F58-ABE6-7F1867CBFB65}" presName="aSpace2" presStyleCnt="0"/>
      <dgm:spPr/>
    </dgm:pt>
    <dgm:pt modelId="{70C39E4D-9321-4646-A75F-AA7AA4D7A76E}" type="pres">
      <dgm:prSet presAssocID="{03AE12A8-1BBB-4E2B-8F97-151511C7AF42}" presName="child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C70D1B8-7167-4F94-95A0-1F7C1F998B0B}" type="pres">
      <dgm:prSet presAssocID="{03AE12A8-1BBB-4E2B-8F97-151511C7AF42}" presName="aSpace2" presStyleCnt="0"/>
      <dgm:spPr/>
    </dgm:pt>
    <dgm:pt modelId="{D80A1AB1-FB0D-459F-B957-1412667584D8}" type="pres">
      <dgm:prSet presAssocID="{1D8C3DE6-5AFB-4EFC-A6FB-C3B9C817077D}" presName="child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6D2B5AB-B6C6-45DB-8BDA-FA56A4C9C986}" type="pres">
      <dgm:prSet presAssocID="{1D8C3DE6-5AFB-4EFC-A6FB-C3B9C817077D}" presName="aSpace2" presStyleCnt="0"/>
      <dgm:spPr/>
    </dgm:pt>
    <dgm:pt modelId="{3F566A5E-0AC0-433D-8DDA-62B2990C986D}" type="pres">
      <dgm:prSet presAssocID="{57F2B064-C4B7-4610-A6BC-D776AFAFBC88}" presName="child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3FEFE46-AE03-4F98-AD2B-461CE0C82315}" srcId="{57579BEB-A872-472F-BDC2-C9A296C9D13C}" destId="{75461834-E25B-4F58-ABE6-7F1867CBFB65}" srcOrd="1" destOrd="0" parTransId="{6A284EFA-48D1-4EC9-B08E-48704C1A18E6}" sibTransId="{167783A3-9109-4167-9ECF-8B3FB0214123}"/>
    <dgm:cxn modelId="{511E889D-2B0B-44A7-862E-8D821A599704}" type="presOf" srcId="{75461834-E25B-4F58-ABE6-7F1867CBFB65}" destId="{6204E279-C299-4948-AA63-4D0A1F3CE996}" srcOrd="0" destOrd="0" presId="urn:microsoft.com/office/officeart/2005/8/layout/lProcess2"/>
    <dgm:cxn modelId="{22986A75-EDB6-4474-94F0-8E2A16112283}" srcId="{57579BEB-A872-472F-BDC2-C9A296C9D13C}" destId="{E2CF6037-9F8B-4FF1-9A1B-88E1E174B44B}" srcOrd="0" destOrd="0" parTransId="{6A0EEA8E-4C0C-4D95-B35A-D079AEBA51BD}" sibTransId="{F1E8E9CA-7F5C-4521-9487-177C8D760793}"/>
    <dgm:cxn modelId="{C5B29FEB-FA14-4BBC-A754-96D588F5C77E}" type="presOf" srcId="{F48751D3-A823-4709-BD07-BB2DB454A03C}" destId="{A0A5C40B-4762-4665-83DD-6B19201168C8}" srcOrd="1" destOrd="0" presId="urn:microsoft.com/office/officeart/2005/8/layout/lProcess2"/>
    <dgm:cxn modelId="{D19B8FE6-AF0B-44E1-9B11-F4B761D1673B}" type="presOf" srcId="{E2CF6037-9F8B-4FF1-9A1B-88E1E174B44B}" destId="{004528BE-B282-40B0-90B7-F6376CB1BF60}" srcOrd="0" destOrd="0" presId="urn:microsoft.com/office/officeart/2005/8/layout/lProcess2"/>
    <dgm:cxn modelId="{A0C03864-297D-42FB-9E9D-1C3717CDA137}" srcId="{07147DE6-B2A3-46FA-8202-A8C58024688E}" destId="{8344EAC6-512D-4BFD-9DEA-4D95684B0C36}" srcOrd="1" destOrd="0" parTransId="{33AC6409-628D-4C6D-BBE4-5555D7566305}" sibTransId="{1233429D-B0A0-44DB-9B39-96C160691A0B}"/>
    <dgm:cxn modelId="{2F19543E-7A0B-4867-B43C-D686799C7B38}" type="presOf" srcId="{9F5AE422-085A-498E-9695-0F88841C3210}" destId="{C1E0973B-0178-4F5F-9EBB-207DA0ED87AC}" srcOrd="0" destOrd="0" presId="urn:microsoft.com/office/officeart/2005/8/layout/lProcess2"/>
    <dgm:cxn modelId="{78D172EE-EE4E-46E2-B244-B59374D73DD0}" srcId="{57579BEB-A872-472F-BDC2-C9A296C9D13C}" destId="{1D8C3DE6-5AFB-4EFC-A6FB-C3B9C817077D}" srcOrd="3" destOrd="0" parTransId="{014471D6-D5BD-45CD-BE1C-225F727FD874}" sibTransId="{37230920-8923-4F27-9D15-EC4B2176FB0B}"/>
    <dgm:cxn modelId="{C4A969F4-A69A-4CCD-A383-C00E831361FC}" srcId="{07147DE6-B2A3-46FA-8202-A8C58024688E}" destId="{F48751D3-A823-4709-BD07-BB2DB454A03C}" srcOrd="0" destOrd="0" parTransId="{4FEAED30-52A9-434E-B1A5-7CB2C041AE81}" sibTransId="{F67DBB35-66C8-46FA-8A20-FE6145C5B9EB}"/>
    <dgm:cxn modelId="{51F2C999-82A1-4A3C-9707-A65C5F27109E}" srcId="{8344EAC6-512D-4BFD-9DEA-4D95684B0C36}" destId="{9F5AE422-085A-498E-9695-0F88841C3210}" srcOrd="0" destOrd="0" parTransId="{EA033680-34A1-4507-BD24-798143BAF660}" sibTransId="{6A7EAC21-84AE-4C53-B353-7F8664AF1270}"/>
    <dgm:cxn modelId="{667C2327-8D58-4F14-A014-10C2EBA35444}" srcId="{F48751D3-A823-4709-BD07-BB2DB454A03C}" destId="{D0108813-6138-41AB-98E7-D84C6D6D6BED}" srcOrd="0" destOrd="0" parTransId="{C16960E6-2F73-4FF7-B7D6-241D1BD8C241}" sibTransId="{15A5FDA9-EBDC-4CA8-BD6C-1D29E8605A91}"/>
    <dgm:cxn modelId="{F29920C8-2CE3-446A-B467-1C9384851D3E}" type="presOf" srcId="{E33938F9-7B24-413B-A335-B7EBD9BCE6E0}" destId="{091A6035-73F8-477F-A01F-E835DB16BB79}" srcOrd="0" destOrd="0" presId="urn:microsoft.com/office/officeart/2005/8/layout/lProcess2"/>
    <dgm:cxn modelId="{4687F0E1-41BD-4EA0-A280-CDE476247958}" type="presOf" srcId="{F48751D3-A823-4709-BD07-BB2DB454A03C}" destId="{BE1D4305-3F61-46EA-A308-E932D9377B3B}" srcOrd="0" destOrd="0" presId="urn:microsoft.com/office/officeart/2005/8/layout/lProcess2"/>
    <dgm:cxn modelId="{B02BB5EA-CAE0-4B3F-B1D0-2214ACEAAA96}" srcId="{07147DE6-B2A3-46FA-8202-A8C58024688E}" destId="{57579BEB-A872-472F-BDC2-C9A296C9D13C}" srcOrd="2" destOrd="0" parTransId="{DB326D26-3401-4C7B-81BE-3374A83D4041}" sibTransId="{EF9DFA0C-C365-437B-A2C3-28890E3220BB}"/>
    <dgm:cxn modelId="{A826064E-96CB-44D4-9DA6-CEE7A77EF95D}" type="presOf" srcId="{8344EAC6-512D-4BFD-9DEA-4D95684B0C36}" destId="{6E595A77-1B68-4A5B-A378-F8801098AA29}" srcOrd="1" destOrd="0" presId="urn:microsoft.com/office/officeart/2005/8/layout/lProcess2"/>
    <dgm:cxn modelId="{10C33BB9-37C4-402B-9DD8-5478E723110F}" type="presOf" srcId="{8344EAC6-512D-4BFD-9DEA-4D95684B0C36}" destId="{6B37411B-B394-469A-B234-BD3F9FBD921E}" srcOrd="0" destOrd="0" presId="urn:microsoft.com/office/officeart/2005/8/layout/lProcess2"/>
    <dgm:cxn modelId="{A82E0069-6108-49C1-8F68-F08A628160F0}" srcId="{F48751D3-A823-4709-BD07-BB2DB454A03C}" destId="{E33938F9-7B24-413B-A335-B7EBD9BCE6E0}" srcOrd="1" destOrd="0" parTransId="{E3C84D44-DE6F-4E87-98EB-BE5A1FCFE762}" sibTransId="{5D08C7F6-004A-4290-89F5-0C679768DBA7}"/>
    <dgm:cxn modelId="{3F1593A4-3191-426E-AAFA-0B592F2C2701}" srcId="{57579BEB-A872-472F-BDC2-C9A296C9D13C}" destId="{03AE12A8-1BBB-4E2B-8F97-151511C7AF42}" srcOrd="2" destOrd="0" parTransId="{B59C5834-4909-484B-9A36-DDE55DB7B751}" sibTransId="{550EA7CC-D545-4AE8-925F-989B443DE637}"/>
    <dgm:cxn modelId="{5C3365E5-B990-4BC6-9A20-B1A877444668}" type="presOf" srcId="{03AE12A8-1BBB-4E2B-8F97-151511C7AF42}" destId="{70C39E4D-9321-4646-A75F-AA7AA4D7A76E}" srcOrd="0" destOrd="0" presId="urn:microsoft.com/office/officeart/2005/8/layout/lProcess2"/>
    <dgm:cxn modelId="{B026EDC7-2D53-4CC4-972A-15783F6F6393}" type="presOf" srcId="{57579BEB-A872-472F-BDC2-C9A296C9D13C}" destId="{A429DC84-F627-42C6-AAC0-A803F8EB8DB3}" srcOrd="1" destOrd="0" presId="urn:microsoft.com/office/officeart/2005/8/layout/lProcess2"/>
    <dgm:cxn modelId="{F1CD8267-6773-4A70-814E-586BD6B80FD9}" type="presOf" srcId="{57579BEB-A872-472F-BDC2-C9A296C9D13C}" destId="{752424D1-95E3-44A7-B1FD-351866DB2C54}" srcOrd="0" destOrd="0" presId="urn:microsoft.com/office/officeart/2005/8/layout/lProcess2"/>
    <dgm:cxn modelId="{060B00F0-2297-46DE-A9E6-ABB3569CA3E3}" srcId="{57579BEB-A872-472F-BDC2-C9A296C9D13C}" destId="{57F2B064-C4B7-4610-A6BC-D776AFAFBC88}" srcOrd="4" destOrd="0" parTransId="{8C362BD7-E074-462E-A862-2B300E45784B}" sibTransId="{A4C1536E-8461-4947-9EA6-88F7EBFCD1F3}"/>
    <dgm:cxn modelId="{1ADF77D9-9305-44D6-9470-637E1B1FE560}" type="presOf" srcId="{57F2B064-C4B7-4610-A6BC-D776AFAFBC88}" destId="{3F566A5E-0AC0-433D-8DDA-62B2990C986D}" srcOrd="0" destOrd="0" presId="urn:microsoft.com/office/officeart/2005/8/layout/lProcess2"/>
    <dgm:cxn modelId="{3267F7D5-0BDC-49E9-ACFE-875D28AA887E}" type="presOf" srcId="{07147DE6-B2A3-46FA-8202-A8C58024688E}" destId="{9740A6CA-5F8F-4951-B3C2-B1C37FBA4101}" srcOrd="0" destOrd="0" presId="urn:microsoft.com/office/officeart/2005/8/layout/lProcess2"/>
    <dgm:cxn modelId="{9ACBB612-B868-42B9-9F71-71EB16F06981}" type="presOf" srcId="{D0108813-6138-41AB-98E7-D84C6D6D6BED}" destId="{D18410D7-FDDB-46E0-8B21-5C20328CB65D}" srcOrd="0" destOrd="0" presId="urn:microsoft.com/office/officeart/2005/8/layout/lProcess2"/>
    <dgm:cxn modelId="{108C6C6F-EDDF-4449-8D68-A2D4F80EAF2B}" type="presOf" srcId="{1D8C3DE6-5AFB-4EFC-A6FB-C3B9C817077D}" destId="{D80A1AB1-FB0D-459F-B957-1412667584D8}" srcOrd="0" destOrd="0" presId="urn:microsoft.com/office/officeart/2005/8/layout/lProcess2"/>
    <dgm:cxn modelId="{17AAA5D8-8D43-4779-B8B4-6CEE2DBBD12B}" type="presParOf" srcId="{9740A6CA-5F8F-4951-B3C2-B1C37FBA4101}" destId="{08248F75-372F-41C3-AFB9-2BAF19F43CCE}" srcOrd="0" destOrd="0" presId="urn:microsoft.com/office/officeart/2005/8/layout/lProcess2"/>
    <dgm:cxn modelId="{C977B5EA-AF88-4700-A477-CDBEDE588F9F}" type="presParOf" srcId="{08248F75-372F-41C3-AFB9-2BAF19F43CCE}" destId="{BE1D4305-3F61-46EA-A308-E932D9377B3B}" srcOrd="0" destOrd="0" presId="urn:microsoft.com/office/officeart/2005/8/layout/lProcess2"/>
    <dgm:cxn modelId="{8F7001C8-14DE-4A72-B7B7-745097602A27}" type="presParOf" srcId="{08248F75-372F-41C3-AFB9-2BAF19F43CCE}" destId="{A0A5C40B-4762-4665-83DD-6B19201168C8}" srcOrd="1" destOrd="0" presId="urn:microsoft.com/office/officeart/2005/8/layout/lProcess2"/>
    <dgm:cxn modelId="{DEACE5F5-E473-432E-9853-6F20D14F510B}" type="presParOf" srcId="{08248F75-372F-41C3-AFB9-2BAF19F43CCE}" destId="{3FA17AB8-F213-4061-B04B-C50E2F2D35CE}" srcOrd="2" destOrd="0" presId="urn:microsoft.com/office/officeart/2005/8/layout/lProcess2"/>
    <dgm:cxn modelId="{A240B605-8732-4118-AFED-369A3CE4C046}" type="presParOf" srcId="{3FA17AB8-F213-4061-B04B-C50E2F2D35CE}" destId="{48B4F9D2-DAAA-4267-A711-88B6839513F3}" srcOrd="0" destOrd="0" presId="urn:microsoft.com/office/officeart/2005/8/layout/lProcess2"/>
    <dgm:cxn modelId="{D2443EE5-E8CA-42B6-9DBA-BA6502D8E4C1}" type="presParOf" srcId="{48B4F9D2-DAAA-4267-A711-88B6839513F3}" destId="{D18410D7-FDDB-46E0-8B21-5C20328CB65D}" srcOrd="0" destOrd="0" presId="urn:microsoft.com/office/officeart/2005/8/layout/lProcess2"/>
    <dgm:cxn modelId="{C1312879-8577-473B-B96F-A64C5303BA12}" type="presParOf" srcId="{48B4F9D2-DAAA-4267-A711-88B6839513F3}" destId="{818E7177-0957-48C7-92E4-4C3A0877C1C4}" srcOrd="1" destOrd="0" presId="urn:microsoft.com/office/officeart/2005/8/layout/lProcess2"/>
    <dgm:cxn modelId="{E320D69C-ADC9-4F02-B806-E7A26E93BE68}" type="presParOf" srcId="{48B4F9D2-DAAA-4267-A711-88B6839513F3}" destId="{091A6035-73F8-477F-A01F-E835DB16BB79}" srcOrd="2" destOrd="0" presId="urn:microsoft.com/office/officeart/2005/8/layout/lProcess2"/>
    <dgm:cxn modelId="{2C51B6B4-00F4-4D82-A76A-362BCC8F801B}" type="presParOf" srcId="{9740A6CA-5F8F-4951-B3C2-B1C37FBA4101}" destId="{40AF5974-DA90-4CA1-845C-BEF77733C3F6}" srcOrd="1" destOrd="0" presId="urn:microsoft.com/office/officeart/2005/8/layout/lProcess2"/>
    <dgm:cxn modelId="{E1C16D12-7758-463E-BFE1-DED292900EA1}" type="presParOf" srcId="{9740A6CA-5F8F-4951-B3C2-B1C37FBA4101}" destId="{48D06852-7316-4373-B2A2-4470490D9264}" srcOrd="2" destOrd="0" presId="urn:microsoft.com/office/officeart/2005/8/layout/lProcess2"/>
    <dgm:cxn modelId="{B6E46761-207A-425C-B337-056E35A4591C}" type="presParOf" srcId="{48D06852-7316-4373-B2A2-4470490D9264}" destId="{6B37411B-B394-469A-B234-BD3F9FBD921E}" srcOrd="0" destOrd="0" presId="urn:microsoft.com/office/officeart/2005/8/layout/lProcess2"/>
    <dgm:cxn modelId="{E8E0CAEA-48CC-41B8-8D85-E4B52B64C449}" type="presParOf" srcId="{48D06852-7316-4373-B2A2-4470490D9264}" destId="{6E595A77-1B68-4A5B-A378-F8801098AA29}" srcOrd="1" destOrd="0" presId="urn:microsoft.com/office/officeart/2005/8/layout/lProcess2"/>
    <dgm:cxn modelId="{D96D47B6-6702-43BD-B01D-D806C55F47B5}" type="presParOf" srcId="{48D06852-7316-4373-B2A2-4470490D9264}" destId="{2DEAA262-586F-4F74-964B-32E0A1E13080}" srcOrd="2" destOrd="0" presId="urn:microsoft.com/office/officeart/2005/8/layout/lProcess2"/>
    <dgm:cxn modelId="{844B34B2-E0E9-49FD-9C0F-95631F4C3F95}" type="presParOf" srcId="{2DEAA262-586F-4F74-964B-32E0A1E13080}" destId="{428CF4F3-2E5C-427A-94B5-57B23B0E6AE5}" srcOrd="0" destOrd="0" presId="urn:microsoft.com/office/officeart/2005/8/layout/lProcess2"/>
    <dgm:cxn modelId="{ABECA2AD-D1DE-493F-A7DF-930429F0210B}" type="presParOf" srcId="{428CF4F3-2E5C-427A-94B5-57B23B0E6AE5}" destId="{C1E0973B-0178-4F5F-9EBB-207DA0ED87AC}" srcOrd="0" destOrd="0" presId="urn:microsoft.com/office/officeart/2005/8/layout/lProcess2"/>
    <dgm:cxn modelId="{95BAD1F0-4E38-46AB-AE8C-38CC8AD63ABA}" type="presParOf" srcId="{9740A6CA-5F8F-4951-B3C2-B1C37FBA4101}" destId="{F30273E6-A884-47C6-B9D9-330FBC49FDEC}" srcOrd="3" destOrd="0" presId="urn:microsoft.com/office/officeart/2005/8/layout/lProcess2"/>
    <dgm:cxn modelId="{970379F1-1EB5-4F45-9987-099329404956}" type="presParOf" srcId="{9740A6CA-5F8F-4951-B3C2-B1C37FBA4101}" destId="{9C00F72C-8479-4D6E-958A-195913CCFCB9}" srcOrd="4" destOrd="0" presId="urn:microsoft.com/office/officeart/2005/8/layout/lProcess2"/>
    <dgm:cxn modelId="{8C470569-C709-484F-80F1-54AD6A98CF30}" type="presParOf" srcId="{9C00F72C-8479-4D6E-958A-195913CCFCB9}" destId="{752424D1-95E3-44A7-B1FD-351866DB2C54}" srcOrd="0" destOrd="0" presId="urn:microsoft.com/office/officeart/2005/8/layout/lProcess2"/>
    <dgm:cxn modelId="{01CCE2AC-FDB5-4C45-A81B-2E2CFADD30D3}" type="presParOf" srcId="{9C00F72C-8479-4D6E-958A-195913CCFCB9}" destId="{A429DC84-F627-42C6-AAC0-A803F8EB8DB3}" srcOrd="1" destOrd="0" presId="urn:microsoft.com/office/officeart/2005/8/layout/lProcess2"/>
    <dgm:cxn modelId="{EC2C88AE-7FED-42DA-8F76-9743F631A692}" type="presParOf" srcId="{9C00F72C-8479-4D6E-958A-195913CCFCB9}" destId="{6B95CF8A-1B82-4BE2-9F03-B21370B643FC}" srcOrd="2" destOrd="0" presId="urn:microsoft.com/office/officeart/2005/8/layout/lProcess2"/>
    <dgm:cxn modelId="{AE439C24-76A9-49E0-BEFE-32A2FF174A8C}" type="presParOf" srcId="{6B95CF8A-1B82-4BE2-9F03-B21370B643FC}" destId="{A280A44A-834D-4B46-9575-ED0EE317E865}" srcOrd="0" destOrd="0" presId="urn:microsoft.com/office/officeart/2005/8/layout/lProcess2"/>
    <dgm:cxn modelId="{C9A195A6-75C6-4D93-A6FD-5CBA443CF18D}" type="presParOf" srcId="{A280A44A-834D-4B46-9575-ED0EE317E865}" destId="{004528BE-B282-40B0-90B7-F6376CB1BF60}" srcOrd="0" destOrd="0" presId="urn:microsoft.com/office/officeart/2005/8/layout/lProcess2"/>
    <dgm:cxn modelId="{0B5D2E7C-41A4-445F-9214-2A3765CB5448}" type="presParOf" srcId="{A280A44A-834D-4B46-9575-ED0EE317E865}" destId="{E9116501-9BBB-4C94-91DD-865BFBF48455}" srcOrd="1" destOrd="0" presId="urn:microsoft.com/office/officeart/2005/8/layout/lProcess2"/>
    <dgm:cxn modelId="{65789A20-862D-4E25-8377-07E0A13C2948}" type="presParOf" srcId="{A280A44A-834D-4B46-9575-ED0EE317E865}" destId="{6204E279-C299-4948-AA63-4D0A1F3CE996}" srcOrd="2" destOrd="0" presId="urn:microsoft.com/office/officeart/2005/8/layout/lProcess2"/>
    <dgm:cxn modelId="{4CA27604-5BCC-4E69-8B72-3431596AB16B}" type="presParOf" srcId="{A280A44A-834D-4B46-9575-ED0EE317E865}" destId="{FBA3EC41-3A45-4155-A79F-0C7E5231B5A0}" srcOrd="3" destOrd="0" presId="urn:microsoft.com/office/officeart/2005/8/layout/lProcess2"/>
    <dgm:cxn modelId="{FE4B460F-32C9-4933-AC8C-84697F9D6E63}" type="presParOf" srcId="{A280A44A-834D-4B46-9575-ED0EE317E865}" destId="{70C39E4D-9321-4646-A75F-AA7AA4D7A76E}" srcOrd="4" destOrd="0" presId="urn:microsoft.com/office/officeart/2005/8/layout/lProcess2"/>
    <dgm:cxn modelId="{AC249C1C-9BC1-41B1-AD78-6F250BFEF0E1}" type="presParOf" srcId="{A280A44A-834D-4B46-9575-ED0EE317E865}" destId="{6C70D1B8-7167-4F94-95A0-1F7C1F998B0B}" srcOrd="5" destOrd="0" presId="urn:microsoft.com/office/officeart/2005/8/layout/lProcess2"/>
    <dgm:cxn modelId="{993A2DC2-B69A-4406-892F-36C4546254C5}" type="presParOf" srcId="{A280A44A-834D-4B46-9575-ED0EE317E865}" destId="{D80A1AB1-FB0D-459F-B957-1412667584D8}" srcOrd="6" destOrd="0" presId="urn:microsoft.com/office/officeart/2005/8/layout/lProcess2"/>
    <dgm:cxn modelId="{D62EFA0D-07C0-428D-B1D1-7B138A85B00C}" type="presParOf" srcId="{A280A44A-834D-4B46-9575-ED0EE317E865}" destId="{C6D2B5AB-B6C6-45DB-8BDA-FA56A4C9C986}" srcOrd="7" destOrd="0" presId="urn:microsoft.com/office/officeart/2005/8/layout/lProcess2"/>
    <dgm:cxn modelId="{07960269-F52E-4F66-9143-FD2F09E88D7C}" type="presParOf" srcId="{A280A44A-834D-4B46-9575-ED0EE317E865}" destId="{3F566A5E-0AC0-433D-8DDA-62B2990C986D}" srcOrd="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7147DE6-B2A3-46FA-8202-A8C58024688E}" type="doc">
      <dgm:prSet loTypeId="urn:microsoft.com/office/officeart/2005/8/layout/lProcess2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F48751D3-A823-4709-BD07-BB2DB454A03C}">
      <dgm:prSet phldrT="[Text]" custT="1"/>
      <dgm:spPr/>
      <dgm:t>
        <a:bodyPr/>
        <a:lstStyle/>
        <a:p>
          <a:r>
            <a:rPr lang="de-DE" sz="500" dirty="0" smtClean="0"/>
            <a:t>TODO</a:t>
          </a:r>
          <a:endParaRPr lang="de-DE" sz="500" dirty="0"/>
        </a:p>
      </dgm:t>
    </dgm:pt>
    <dgm:pt modelId="{4FEAED30-52A9-434E-B1A5-7CB2C041AE81}" type="parTrans" cxnId="{C4A969F4-A69A-4CCD-A383-C00E831361FC}">
      <dgm:prSet/>
      <dgm:spPr/>
      <dgm:t>
        <a:bodyPr/>
        <a:lstStyle/>
        <a:p>
          <a:endParaRPr lang="de-DE" sz="500"/>
        </a:p>
      </dgm:t>
    </dgm:pt>
    <dgm:pt modelId="{F67DBB35-66C8-46FA-8A20-FE6145C5B9EB}" type="sibTrans" cxnId="{C4A969F4-A69A-4CCD-A383-C00E831361FC}">
      <dgm:prSet/>
      <dgm:spPr/>
      <dgm:t>
        <a:bodyPr/>
        <a:lstStyle/>
        <a:p>
          <a:endParaRPr lang="de-DE" sz="500"/>
        </a:p>
      </dgm:t>
    </dgm:pt>
    <dgm:pt modelId="{8344EAC6-512D-4BFD-9DEA-4D95684B0C36}">
      <dgm:prSet phldrT="[Text]" custT="1"/>
      <dgm:spPr/>
      <dgm:t>
        <a:bodyPr/>
        <a:lstStyle/>
        <a:p>
          <a:r>
            <a:rPr lang="de-DE" sz="500" dirty="0" err="1" smtClean="0"/>
            <a:t>Doing</a:t>
          </a:r>
          <a:endParaRPr lang="de-DE" sz="500" dirty="0"/>
        </a:p>
      </dgm:t>
    </dgm:pt>
    <dgm:pt modelId="{33AC6409-628D-4C6D-BBE4-5555D7566305}" type="parTrans" cxnId="{A0C03864-297D-42FB-9E9D-1C3717CDA137}">
      <dgm:prSet/>
      <dgm:spPr/>
      <dgm:t>
        <a:bodyPr/>
        <a:lstStyle/>
        <a:p>
          <a:endParaRPr lang="de-DE" sz="500"/>
        </a:p>
      </dgm:t>
    </dgm:pt>
    <dgm:pt modelId="{1233429D-B0A0-44DB-9B39-96C160691A0B}" type="sibTrans" cxnId="{A0C03864-297D-42FB-9E9D-1C3717CDA137}">
      <dgm:prSet/>
      <dgm:spPr/>
      <dgm:t>
        <a:bodyPr/>
        <a:lstStyle/>
        <a:p>
          <a:endParaRPr lang="de-DE" sz="500"/>
        </a:p>
      </dgm:t>
    </dgm:pt>
    <dgm:pt modelId="{57579BEB-A872-472F-BDC2-C9A296C9D13C}">
      <dgm:prSet phldrT="[Text]" custT="1"/>
      <dgm:spPr/>
      <dgm:t>
        <a:bodyPr/>
        <a:lstStyle/>
        <a:p>
          <a:r>
            <a:rPr lang="de-DE" sz="500" dirty="0" err="1" smtClean="0"/>
            <a:t>Done</a:t>
          </a:r>
          <a:endParaRPr lang="de-DE" sz="500" dirty="0"/>
        </a:p>
      </dgm:t>
    </dgm:pt>
    <dgm:pt modelId="{DB326D26-3401-4C7B-81BE-3374A83D4041}" type="parTrans" cxnId="{B02BB5EA-CAE0-4B3F-B1D0-2214ACEAAA96}">
      <dgm:prSet/>
      <dgm:spPr/>
      <dgm:t>
        <a:bodyPr/>
        <a:lstStyle/>
        <a:p>
          <a:endParaRPr lang="de-DE" sz="500"/>
        </a:p>
      </dgm:t>
    </dgm:pt>
    <dgm:pt modelId="{EF9DFA0C-C365-437B-A2C3-28890E3220BB}" type="sibTrans" cxnId="{B02BB5EA-CAE0-4B3F-B1D0-2214ACEAAA96}">
      <dgm:prSet/>
      <dgm:spPr/>
      <dgm:t>
        <a:bodyPr/>
        <a:lstStyle/>
        <a:p>
          <a:endParaRPr lang="de-DE" sz="500"/>
        </a:p>
      </dgm:t>
    </dgm:pt>
    <dgm:pt modelId="{E33938F9-7B24-413B-A335-B7EBD9BCE6E0}">
      <dgm:prSet phldrT="[Text]" custT="1"/>
      <dgm:spPr/>
      <dgm:t>
        <a:bodyPr/>
        <a:lstStyle/>
        <a:p>
          <a:r>
            <a:rPr lang="de-DE" sz="500" dirty="0" smtClean="0">
              <a:solidFill>
                <a:schemeClr val="tx2"/>
              </a:solidFill>
            </a:rPr>
            <a:t>Vorschläge</a:t>
          </a:r>
          <a:endParaRPr lang="de-DE" sz="500" dirty="0">
            <a:solidFill>
              <a:schemeClr val="tx2"/>
            </a:solidFill>
          </a:endParaRPr>
        </a:p>
      </dgm:t>
    </dgm:pt>
    <dgm:pt modelId="{E3C84D44-DE6F-4E87-98EB-BE5A1FCFE762}" type="parTrans" cxnId="{A82E0069-6108-49C1-8F68-F08A628160F0}">
      <dgm:prSet/>
      <dgm:spPr/>
      <dgm:t>
        <a:bodyPr/>
        <a:lstStyle/>
        <a:p>
          <a:endParaRPr lang="de-DE" sz="500"/>
        </a:p>
      </dgm:t>
    </dgm:pt>
    <dgm:pt modelId="{5D08C7F6-004A-4290-89F5-0C679768DBA7}" type="sibTrans" cxnId="{A82E0069-6108-49C1-8F68-F08A628160F0}">
      <dgm:prSet/>
      <dgm:spPr/>
      <dgm:t>
        <a:bodyPr/>
        <a:lstStyle/>
        <a:p>
          <a:endParaRPr lang="de-DE" sz="500"/>
        </a:p>
      </dgm:t>
    </dgm:pt>
    <dgm:pt modelId="{9F5AE422-085A-498E-9695-0F88841C3210}">
      <dgm:prSet phldrT="[Text]" custT="1"/>
      <dgm:spPr/>
      <dgm:t>
        <a:bodyPr/>
        <a:lstStyle/>
        <a:p>
          <a:r>
            <a:rPr lang="de-DE" sz="500" dirty="0" smtClean="0">
              <a:solidFill>
                <a:schemeClr val="tx2"/>
              </a:solidFill>
            </a:rPr>
            <a:t>Next </a:t>
          </a:r>
          <a:r>
            <a:rPr lang="de-DE" sz="500" dirty="0" err="1" smtClean="0">
              <a:solidFill>
                <a:schemeClr val="tx2"/>
              </a:solidFill>
            </a:rPr>
            <a:t>Steps</a:t>
          </a:r>
          <a:endParaRPr lang="de-DE" sz="500" dirty="0"/>
        </a:p>
      </dgm:t>
    </dgm:pt>
    <dgm:pt modelId="{EA033680-34A1-4507-BD24-798143BAF660}" type="parTrans" cxnId="{51F2C999-82A1-4A3C-9707-A65C5F27109E}">
      <dgm:prSet/>
      <dgm:spPr/>
      <dgm:t>
        <a:bodyPr/>
        <a:lstStyle/>
        <a:p>
          <a:endParaRPr lang="de-DE"/>
        </a:p>
      </dgm:t>
    </dgm:pt>
    <dgm:pt modelId="{6A7EAC21-84AE-4C53-B353-7F8664AF1270}" type="sibTrans" cxnId="{51F2C999-82A1-4A3C-9707-A65C5F27109E}">
      <dgm:prSet/>
      <dgm:spPr/>
      <dgm:t>
        <a:bodyPr/>
        <a:lstStyle/>
        <a:p>
          <a:endParaRPr lang="de-DE"/>
        </a:p>
      </dgm:t>
    </dgm:pt>
    <dgm:pt modelId="{E2CF6037-9F8B-4FF1-9A1B-88E1E174B44B}">
      <dgm:prSet phldrT="[Text]" custT="1"/>
      <dgm:spPr/>
      <dgm:t>
        <a:bodyPr/>
        <a:lstStyle/>
        <a:p>
          <a:r>
            <a:rPr lang="de-DE" sz="500" dirty="0" smtClean="0">
              <a:solidFill>
                <a:schemeClr val="tx2"/>
              </a:solidFill>
            </a:rPr>
            <a:t>Test </a:t>
          </a:r>
          <a:r>
            <a:rPr lang="de-DE" sz="500" dirty="0" err="1" smtClean="0">
              <a:solidFill>
                <a:schemeClr val="tx2"/>
              </a:solidFill>
            </a:rPr>
            <a:t>Driven</a:t>
          </a:r>
          <a:r>
            <a:rPr lang="de-DE" sz="500" dirty="0" smtClean="0">
              <a:solidFill>
                <a:schemeClr val="tx2"/>
              </a:solidFill>
            </a:rPr>
            <a:t> Development</a:t>
          </a:r>
          <a:endParaRPr lang="de-DE" sz="500" dirty="0"/>
        </a:p>
      </dgm:t>
    </dgm:pt>
    <dgm:pt modelId="{6A0EEA8E-4C0C-4D95-B35A-D079AEBA51BD}" type="parTrans" cxnId="{22986A75-EDB6-4474-94F0-8E2A16112283}">
      <dgm:prSet/>
      <dgm:spPr/>
      <dgm:t>
        <a:bodyPr/>
        <a:lstStyle/>
        <a:p>
          <a:endParaRPr lang="de-DE"/>
        </a:p>
      </dgm:t>
    </dgm:pt>
    <dgm:pt modelId="{F1E8E9CA-7F5C-4521-9487-177C8D760793}" type="sibTrans" cxnId="{22986A75-EDB6-4474-94F0-8E2A16112283}">
      <dgm:prSet/>
      <dgm:spPr/>
      <dgm:t>
        <a:bodyPr/>
        <a:lstStyle/>
        <a:p>
          <a:endParaRPr lang="de-DE"/>
        </a:p>
      </dgm:t>
    </dgm:pt>
    <dgm:pt modelId="{57F2B064-C4B7-4610-A6BC-D776AFAFBC88}">
      <dgm:prSet phldrT="[Text]" custT="1"/>
      <dgm:spPr/>
      <dgm:t>
        <a:bodyPr/>
        <a:lstStyle/>
        <a:p>
          <a:r>
            <a:rPr lang="de-DE" sz="500" smtClean="0">
              <a:solidFill>
                <a:schemeClr val="tx2"/>
              </a:solidFill>
            </a:rPr>
            <a:t>Die </a:t>
          </a:r>
          <a:r>
            <a:rPr lang="de-DE" sz="500" dirty="0" smtClean="0">
              <a:solidFill>
                <a:schemeClr val="tx2"/>
              </a:solidFill>
            </a:rPr>
            <a:t>Idee</a:t>
          </a:r>
          <a:endParaRPr lang="de-DE" sz="500" dirty="0"/>
        </a:p>
      </dgm:t>
    </dgm:pt>
    <dgm:pt modelId="{8C362BD7-E074-462E-A862-2B300E45784B}" type="parTrans" cxnId="{060B00F0-2297-46DE-A9E6-ABB3569CA3E3}">
      <dgm:prSet/>
      <dgm:spPr/>
      <dgm:t>
        <a:bodyPr/>
        <a:lstStyle/>
        <a:p>
          <a:endParaRPr lang="de-DE"/>
        </a:p>
      </dgm:t>
    </dgm:pt>
    <dgm:pt modelId="{A4C1536E-8461-4947-9EA6-88F7EBFCD1F3}" type="sibTrans" cxnId="{060B00F0-2297-46DE-A9E6-ABB3569CA3E3}">
      <dgm:prSet/>
      <dgm:spPr/>
      <dgm:t>
        <a:bodyPr/>
        <a:lstStyle/>
        <a:p>
          <a:endParaRPr lang="de-DE"/>
        </a:p>
      </dgm:t>
    </dgm:pt>
    <dgm:pt modelId="{1D8C3DE6-5AFB-4EFC-A6FB-C3B9C817077D}">
      <dgm:prSet phldrT="[Text]" custT="1"/>
      <dgm:spPr/>
      <dgm:t>
        <a:bodyPr/>
        <a:lstStyle/>
        <a:p>
          <a:r>
            <a:rPr lang="de-DE" sz="500" smtClean="0">
              <a:solidFill>
                <a:schemeClr val="tx2"/>
              </a:solidFill>
            </a:rPr>
            <a:t>Manifesto </a:t>
          </a:r>
          <a:r>
            <a:rPr lang="de-DE" sz="500" dirty="0" err="1" smtClean="0">
              <a:solidFill>
                <a:schemeClr val="tx2"/>
              </a:solidFill>
            </a:rPr>
            <a:t>for</a:t>
          </a:r>
          <a:r>
            <a:rPr lang="de-DE" sz="500" dirty="0" smtClean="0">
              <a:solidFill>
                <a:schemeClr val="tx2"/>
              </a:solidFill>
            </a:rPr>
            <a:t> Agile Software Development</a:t>
          </a:r>
          <a:endParaRPr lang="de-DE" sz="500" dirty="0"/>
        </a:p>
      </dgm:t>
    </dgm:pt>
    <dgm:pt modelId="{014471D6-D5BD-45CD-BE1C-225F727FD874}" type="parTrans" cxnId="{78D172EE-EE4E-46E2-B244-B59374D73DD0}">
      <dgm:prSet/>
      <dgm:spPr/>
      <dgm:t>
        <a:bodyPr/>
        <a:lstStyle/>
        <a:p>
          <a:endParaRPr lang="de-DE"/>
        </a:p>
      </dgm:t>
    </dgm:pt>
    <dgm:pt modelId="{37230920-8923-4F27-9D15-EC4B2176FB0B}" type="sibTrans" cxnId="{78D172EE-EE4E-46E2-B244-B59374D73DD0}">
      <dgm:prSet/>
      <dgm:spPr/>
      <dgm:t>
        <a:bodyPr/>
        <a:lstStyle/>
        <a:p>
          <a:endParaRPr lang="de-DE"/>
        </a:p>
      </dgm:t>
    </dgm:pt>
    <dgm:pt modelId="{03AE12A8-1BBB-4E2B-8F97-151511C7AF42}">
      <dgm:prSet phldrT="[Text]" custT="1"/>
      <dgm:spPr/>
      <dgm:t>
        <a:bodyPr/>
        <a:lstStyle/>
        <a:p>
          <a:r>
            <a:rPr lang="de-DE" sz="500" smtClean="0">
              <a:solidFill>
                <a:schemeClr val="tx2"/>
              </a:solidFill>
            </a:rPr>
            <a:t>Warum </a:t>
          </a:r>
          <a:r>
            <a:rPr lang="de-DE" sz="500" dirty="0" smtClean="0">
              <a:solidFill>
                <a:schemeClr val="tx2"/>
              </a:solidFill>
            </a:rPr>
            <a:t>Agilität?</a:t>
          </a:r>
          <a:endParaRPr lang="de-DE" sz="500" dirty="0"/>
        </a:p>
      </dgm:t>
    </dgm:pt>
    <dgm:pt modelId="{B59C5834-4909-484B-9A36-DDE55DB7B751}" type="parTrans" cxnId="{3F1593A4-3191-426E-AAFA-0B592F2C2701}">
      <dgm:prSet/>
      <dgm:spPr/>
      <dgm:t>
        <a:bodyPr/>
        <a:lstStyle/>
        <a:p>
          <a:endParaRPr lang="de-DE"/>
        </a:p>
      </dgm:t>
    </dgm:pt>
    <dgm:pt modelId="{550EA7CC-D545-4AE8-925F-989B443DE637}" type="sibTrans" cxnId="{3F1593A4-3191-426E-AAFA-0B592F2C2701}">
      <dgm:prSet/>
      <dgm:spPr/>
      <dgm:t>
        <a:bodyPr/>
        <a:lstStyle/>
        <a:p>
          <a:endParaRPr lang="de-DE"/>
        </a:p>
      </dgm:t>
    </dgm:pt>
    <dgm:pt modelId="{75461834-E25B-4F58-ABE6-7F1867CBFB65}">
      <dgm:prSet phldrT="[Text]" custT="1"/>
      <dgm:spPr/>
      <dgm:t>
        <a:bodyPr/>
        <a:lstStyle/>
        <a:p>
          <a:r>
            <a:rPr lang="de-DE" sz="500" dirty="0" err="1" smtClean="0">
              <a:solidFill>
                <a:schemeClr val="tx2"/>
              </a:solidFill>
            </a:rPr>
            <a:t>Scrum</a:t>
          </a:r>
          <a:endParaRPr lang="de-DE" sz="500" dirty="0"/>
        </a:p>
      </dgm:t>
    </dgm:pt>
    <dgm:pt modelId="{6A284EFA-48D1-4EC9-B08E-48704C1A18E6}" type="parTrans" cxnId="{03FEFE46-AE03-4F98-AD2B-461CE0C82315}">
      <dgm:prSet/>
      <dgm:spPr/>
      <dgm:t>
        <a:bodyPr/>
        <a:lstStyle/>
        <a:p>
          <a:endParaRPr lang="de-DE"/>
        </a:p>
      </dgm:t>
    </dgm:pt>
    <dgm:pt modelId="{167783A3-9109-4167-9ECF-8B3FB0214123}" type="sibTrans" cxnId="{03FEFE46-AE03-4F98-AD2B-461CE0C82315}">
      <dgm:prSet/>
      <dgm:spPr/>
      <dgm:t>
        <a:bodyPr/>
        <a:lstStyle/>
        <a:p>
          <a:endParaRPr lang="de-DE"/>
        </a:p>
      </dgm:t>
    </dgm:pt>
    <dgm:pt modelId="{25866B07-E032-407C-AB2B-C31DD98D377E}">
      <dgm:prSet phldrT="[Text]" custT="1"/>
      <dgm:spPr/>
      <dgm:t>
        <a:bodyPr/>
        <a:lstStyle/>
        <a:p>
          <a:r>
            <a:rPr lang="de-DE" sz="500" smtClean="0">
              <a:solidFill>
                <a:schemeClr val="tx2"/>
              </a:solidFill>
            </a:rPr>
            <a:t>Extreme </a:t>
          </a:r>
          <a:r>
            <a:rPr lang="de-DE" sz="500" dirty="0" err="1" smtClean="0">
              <a:solidFill>
                <a:schemeClr val="tx2"/>
              </a:solidFill>
            </a:rPr>
            <a:t>Programming</a:t>
          </a:r>
          <a:endParaRPr lang="de-DE" sz="500" dirty="0"/>
        </a:p>
      </dgm:t>
    </dgm:pt>
    <dgm:pt modelId="{F5B7F557-8558-4F90-8A2F-E0EF2BF23993}" type="parTrans" cxnId="{A4A40868-9097-4FAD-8F4C-2D50FE7286B7}">
      <dgm:prSet/>
      <dgm:spPr/>
      <dgm:t>
        <a:bodyPr/>
        <a:lstStyle/>
        <a:p>
          <a:endParaRPr lang="de-DE"/>
        </a:p>
      </dgm:t>
    </dgm:pt>
    <dgm:pt modelId="{74A86960-976F-418B-9242-68E549FBE42F}" type="sibTrans" cxnId="{A4A40868-9097-4FAD-8F4C-2D50FE7286B7}">
      <dgm:prSet/>
      <dgm:spPr/>
      <dgm:t>
        <a:bodyPr/>
        <a:lstStyle/>
        <a:p>
          <a:endParaRPr lang="de-DE"/>
        </a:p>
      </dgm:t>
    </dgm:pt>
    <dgm:pt modelId="{9740A6CA-5F8F-4951-B3C2-B1C37FBA4101}" type="pres">
      <dgm:prSet presAssocID="{07147DE6-B2A3-46FA-8202-A8C58024688E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08248F75-372F-41C3-AFB9-2BAF19F43CCE}" type="pres">
      <dgm:prSet presAssocID="{F48751D3-A823-4709-BD07-BB2DB454A03C}" presName="compNode" presStyleCnt="0"/>
      <dgm:spPr/>
    </dgm:pt>
    <dgm:pt modelId="{BE1D4305-3F61-46EA-A308-E932D9377B3B}" type="pres">
      <dgm:prSet presAssocID="{F48751D3-A823-4709-BD07-BB2DB454A03C}" presName="aNode" presStyleLbl="bgShp" presStyleIdx="0" presStyleCnt="3"/>
      <dgm:spPr/>
      <dgm:t>
        <a:bodyPr/>
        <a:lstStyle/>
        <a:p>
          <a:endParaRPr lang="de-DE"/>
        </a:p>
      </dgm:t>
    </dgm:pt>
    <dgm:pt modelId="{A0A5C40B-4762-4665-83DD-6B19201168C8}" type="pres">
      <dgm:prSet presAssocID="{F48751D3-A823-4709-BD07-BB2DB454A03C}" presName="textNode" presStyleLbl="bgShp" presStyleIdx="0" presStyleCnt="3"/>
      <dgm:spPr/>
      <dgm:t>
        <a:bodyPr/>
        <a:lstStyle/>
        <a:p>
          <a:endParaRPr lang="de-DE"/>
        </a:p>
      </dgm:t>
    </dgm:pt>
    <dgm:pt modelId="{3FA17AB8-F213-4061-B04B-C50E2F2D35CE}" type="pres">
      <dgm:prSet presAssocID="{F48751D3-A823-4709-BD07-BB2DB454A03C}" presName="compChildNode" presStyleCnt="0"/>
      <dgm:spPr/>
    </dgm:pt>
    <dgm:pt modelId="{48B4F9D2-DAAA-4267-A711-88B6839513F3}" type="pres">
      <dgm:prSet presAssocID="{F48751D3-A823-4709-BD07-BB2DB454A03C}" presName="theInnerList" presStyleCnt="0"/>
      <dgm:spPr/>
    </dgm:pt>
    <dgm:pt modelId="{091A6035-73F8-477F-A01F-E835DB16BB79}" type="pres">
      <dgm:prSet presAssocID="{E33938F9-7B24-413B-A335-B7EBD9BCE6E0}" presName="child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0AF5974-DA90-4CA1-845C-BEF77733C3F6}" type="pres">
      <dgm:prSet presAssocID="{F48751D3-A823-4709-BD07-BB2DB454A03C}" presName="aSpace" presStyleCnt="0"/>
      <dgm:spPr/>
    </dgm:pt>
    <dgm:pt modelId="{48D06852-7316-4373-B2A2-4470490D9264}" type="pres">
      <dgm:prSet presAssocID="{8344EAC6-512D-4BFD-9DEA-4D95684B0C36}" presName="compNode" presStyleCnt="0"/>
      <dgm:spPr/>
    </dgm:pt>
    <dgm:pt modelId="{6B37411B-B394-469A-B234-BD3F9FBD921E}" type="pres">
      <dgm:prSet presAssocID="{8344EAC6-512D-4BFD-9DEA-4D95684B0C36}" presName="aNode" presStyleLbl="bgShp" presStyleIdx="1" presStyleCnt="3" custLinFactNeighborX="270" custLinFactNeighborY="-2086"/>
      <dgm:spPr/>
      <dgm:t>
        <a:bodyPr/>
        <a:lstStyle/>
        <a:p>
          <a:endParaRPr lang="de-DE"/>
        </a:p>
      </dgm:t>
    </dgm:pt>
    <dgm:pt modelId="{6E595A77-1B68-4A5B-A378-F8801098AA29}" type="pres">
      <dgm:prSet presAssocID="{8344EAC6-512D-4BFD-9DEA-4D95684B0C36}" presName="textNode" presStyleLbl="bgShp" presStyleIdx="1" presStyleCnt="3"/>
      <dgm:spPr/>
      <dgm:t>
        <a:bodyPr/>
        <a:lstStyle/>
        <a:p>
          <a:endParaRPr lang="de-DE"/>
        </a:p>
      </dgm:t>
    </dgm:pt>
    <dgm:pt modelId="{2DEAA262-586F-4F74-964B-32E0A1E13080}" type="pres">
      <dgm:prSet presAssocID="{8344EAC6-512D-4BFD-9DEA-4D95684B0C36}" presName="compChildNode" presStyleCnt="0"/>
      <dgm:spPr/>
    </dgm:pt>
    <dgm:pt modelId="{428CF4F3-2E5C-427A-94B5-57B23B0E6AE5}" type="pres">
      <dgm:prSet presAssocID="{8344EAC6-512D-4BFD-9DEA-4D95684B0C36}" presName="theInnerList" presStyleCnt="0"/>
      <dgm:spPr/>
    </dgm:pt>
    <dgm:pt modelId="{C1E0973B-0178-4F5F-9EBB-207DA0ED87AC}" type="pres">
      <dgm:prSet presAssocID="{9F5AE422-085A-498E-9695-0F88841C3210}" presName="child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30273E6-A884-47C6-B9D9-330FBC49FDEC}" type="pres">
      <dgm:prSet presAssocID="{8344EAC6-512D-4BFD-9DEA-4D95684B0C36}" presName="aSpace" presStyleCnt="0"/>
      <dgm:spPr/>
    </dgm:pt>
    <dgm:pt modelId="{9C00F72C-8479-4D6E-958A-195913CCFCB9}" type="pres">
      <dgm:prSet presAssocID="{57579BEB-A872-472F-BDC2-C9A296C9D13C}" presName="compNode" presStyleCnt="0"/>
      <dgm:spPr/>
    </dgm:pt>
    <dgm:pt modelId="{752424D1-95E3-44A7-B1FD-351866DB2C54}" type="pres">
      <dgm:prSet presAssocID="{57579BEB-A872-472F-BDC2-C9A296C9D13C}" presName="aNode" presStyleLbl="bgShp" presStyleIdx="2" presStyleCnt="3"/>
      <dgm:spPr/>
      <dgm:t>
        <a:bodyPr/>
        <a:lstStyle/>
        <a:p>
          <a:endParaRPr lang="de-DE"/>
        </a:p>
      </dgm:t>
    </dgm:pt>
    <dgm:pt modelId="{A429DC84-F627-42C6-AAC0-A803F8EB8DB3}" type="pres">
      <dgm:prSet presAssocID="{57579BEB-A872-472F-BDC2-C9A296C9D13C}" presName="textNode" presStyleLbl="bgShp" presStyleIdx="2" presStyleCnt="3"/>
      <dgm:spPr/>
      <dgm:t>
        <a:bodyPr/>
        <a:lstStyle/>
        <a:p>
          <a:endParaRPr lang="de-DE"/>
        </a:p>
      </dgm:t>
    </dgm:pt>
    <dgm:pt modelId="{6B95CF8A-1B82-4BE2-9F03-B21370B643FC}" type="pres">
      <dgm:prSet presAssocID="{57579BEB-A872-472F-BDC2-C9A296C9D13C}" presName="compChildNode" presStyleCnt="0"/>
      <dgm:spPr/>
    </dgm:pt>
    <dgm:pt modelId="{A280A44A-834D-4B46-9575-ED0EE317E865}" type="pres">
      <dgm:prSet presAssocID="{57579BEB-A872-472F-BDC2-C9A296C9D13C}" presName="theInnerList" presStyleCnt="0"/>
      <dgm:spPr/>
    </dgm:pt>
    <dgm:pt modelId="{004528BE-B282-40B0-90B7-F6376CB1BF60}" type="pres">
      <dgm:prSet presAssocID="{E2CF6037-9F8B-4FF1-9A1B-88E1E174B44B}" presName="child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9116501-9BBB-4C94-91DD-865BFBF48455}" type="pres">
      <dgm:prSet presAssocID="{E2CF6037-9F8B-4FF1-9A1B-88E1E174B44B}" presName="aSpace2" presStyleCnt="0"/>
      <dgm:spPr/>
    </dgm:pt>
    <dgm:pt modelId="{B150663E-631E-4F1B-ABC1-B9EDD40DD5CB}" type="pres">
      <dgm:prSet presAssocID="{25866B07-E032-407C-AB2B-C31DD98D377E}" presName="child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DB0BA2B-1FF1-4AE5-8DE3-A8E023CFEACF}" type="pres">
      <dgm:prSet presAssocID="{25866B07-E032-407C-AB2B-C31DD98D377E}" presName="aSpace2" presStyleCnt="0"/>
      <dgm:spPr/>
    </dgm:pt>
    <dgm:pt modelId="{6204E279-C299-4948-AA63-4D0A1F3CE996}" type="pres">
      <dgm:prSet presAssocID="{75461834-E25B-4F58-ABE6-7F1867CBFB65}" presName="child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BA3EC41-3A45-4155-A79F-0C7E5231B5A0}" type="pres">
      <dgm:prSet presAssocID="{75461834-E25B-4F58-ABE6-7F1867CBFB65}" presName="aSpace2" presStyleCnt="0"/>
      <dgm:spPr/>
    </dgm:pt>
    <dgm:pt modelId="{70C39E4D-9321-4646-A75F-AA7AA4D7A76E}" type="pres">
      <dgm:prSet presAssocID="{03AE12A8-1BBB-4E2B-8F97-151511C7AF42}" presName="child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C70D1B8-7167-4F94-95A0-1F7C1F998B0B}" type="pres">
      <dgm:prSet presAssocID="{03AE12A8-1BBB-4E2B-8F97-151511C7AF42}" presName="aSpace2" presStyleCnt="0"/>
      <dgm:spPr/>
    </dgm:pt>
    <dgm:pt modelId="{D80A1AB1-FB0D-459F-B957-1412667584D8}" type="pres">
      <dgm:prSet presAssocID="{1D8C3DE6-5AFB-4EFC-A6FB-C3B9C817077D}" presName="child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6D2B5AB-B6C6-45DB-8BDA-FA56A4C9C986}" type="pres">
      <dgm:prSet presAssocID="{1D8C3DE6-5AFB-4EFC-A6FB-C3B9C817077D}" presName="aSpace2" presStyleCnt="0"/>
      <dgm:spPr/>
    </dgm:pt>
    <dgm:pt modelId="{3F566A5E-0AC0-433D-8DDA-62B2990C986D}" type="pres">
      <dgm:prSet presAssocID="{57F2B064-C4B7-4610-A6BC-D776AFAFBC88}" presName="child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3FEFE46-AE03-4F98-AD2B-461CE0C82315}" srcId="{57579BEB-A872-472F-BDC2-C9A296C9D13C}" destId="{75461834-E25B-4F58-ABE6-7F1867CBFB65}" srcOrd="2" destOrd="0" parTransId="{6A284EFA-48D1-4EC9-B08E-48704C1A18E6}" sibTransId="{167783A3-9109-4167-9ECF-8B3FB0214123}"/>
    <dgm:cxn modelId="{E893923F-B7A7-4895-93B2-787F1B9B5995}" type="presOf" srcId="{57579BEB-A872-472F-BDC2-C9A296C9D13C}" destId="{A429DC84-F627-42C6-AAC0-A803F8EB8DB3}" srcOrd="1" destOrd="0" presId="urn:microsoft.com/office/officeart/2005/8/layout/lProcess2"/>
    <dgm:cxn modelId="{22986A75-EDB6-4474-94F0-8E2A16112283}" srcId="{57579BEB-A872-472F-BDC2-C9A296C9D13C}" destId="{E2CF6037-9F8B-4FF1-9A1B-88E1E174B44B}" srcOrd="0" destOrd="0" parTransId="{6A0EEA8E-4C0C-4D95-B35A-D079AEBA51BD}" sibTransId="{F1E8E9CA-7F5C-4521-9487-177C8D760793}"/>
    <dgm:cxn modelId="{62A08884-C7FC-4CF5-9B3A-C7275C54F3BA}" type="presOf" srcId="{25866B07-E032-407C-AB2B-C31DD98D377E}" destId="{B150663E-631E-4F1B-ABC1-B9EDD40DD5CB}" srcOrd="0" destOrd="0" presId="urn:microsoft.com/office/officeart/2005/8/layout/lProcess2"/>
    <dgm:cxn modelId="{D42311E0-8C0D-456A-8D8D-0D6FE026A5E4}" type="presOf" srcId="{57579BEB-A872-472F-BDC2-C9A296C9D13C}" destId="{752424D1-95E3-44A7-B1FD-351866DB2C54}" srcOrd="0" destOrd="0" presId="urn:microsoft.com/office/officeart/2005/8/layout/lProcess2"/>
    <dgm:cxn modelId="{A0C03864-297D-42FB-9E9D-1C3717CDA137}" srcId="{07147DE6-B2A3-46FA-8202-A8C58024688E}" destId="{8344EAC6-512D-4BFD-9DEA-4D95684B0C36}" srcOrd="1" destOrd="0" parTransId="{33AC6409-628D-4C6D-BBE4-5555D7566305}" sibTransId="{1233429D-B0A0-44DB-9B39-96C160691A0B}"/>
    <dgm:cxn modelId="{A4A40868-9097-4FAD-8F4C-2D50FE7286B7}" srcId="{57579BEB-A872-472F-BDC2-C9A296C9D13C}" destId="{25866B07-E032-407C-AB2B-C31DD98D377E}" srcOrd="1" destOrd="0" parTransId="{F5B7F557-8558-4F90-8A2F-E0EF2BF23993}" sibTransId="{74A86960-976F-418B-9242-68E549FBE42F}"/>
    <dgm:cxn modelId="{EA19B5AA-11B4-4C6F-BCFA-E48DCB0D72F4}" type="presOf" srcId="{E33938F9-7B24-413B-A335-B7EBD9BCE6E0}" destId="{091A6035-73F8-477F-A01F-E835DB16BB79}" srcOrd="0" destOrd="0" presId="urn:microsoft.com/office/officeart/2005/8/layout/lProcess2"/>
    <dgm:cxn modelId="{AD611241-70B8-4882-9860-0B7A176BEB87}" type="presOf" srcId="{57F2B064-C4B7-4610-A6BC-D776AFAFBC88}" destId="{3F566A5E-0AC0-433D-8DDA-62B2990C986D}" srcOrd="0" destOrd="0" presId="urn:microsoft.com/office/officeart/2005/8/layout/lProcess2"/>
    <dgm:cxn modelId="{78D172EE-EE4E-46E2-B244-B59374D73DD0}" srcId="{57579BEB-A872-472F-BDC2-C9A296C9D13C}" destId="{1D8C3DE6-5AFB-4EFC-A6FB-C3B9C817077D}" srcOrd="4" destOrd="0" parTransId="{014471D6-D5BD-45CD-BE1C-225F727FD874}" sibTransId="{37230920-8923-4F27-9D15-EC4B2176FB0B}"/>
    <dgm:cxn modelId="{C4A969F4-A69A-4CCD-A383-C00E831361FC}" srcId="{07147DE6-B2A3-46FA-8202-A8C58024688E}" destId="{F48751D3-A823-4709-BD07-BB2DB454A03C}" srcOrd="0" destOrd="0" parTransId="{4FEAED30-52A9-434E-B1A5-7CB2C041AE81}" sibTransId="{F67DBB35-66C8-46FA-8A20-FE6145C5B9EB}"/>
    <dgm:cxn modelId="{51F2C999-82A1-4A3C-9707-A65C5F27109E}" srcId="{8344EAC6-512D-4BFD-9DEA-4D95684B0C36}" destId="{9F5AE422-085A-498E-9695-0F88841C3210}" srcOrd="0" destOrd="0" parTransId="{EA033680-34A1-4507-BD24-798143BAF660}" sibTransId="{6A7EAC21-84AE-4C53-B353-7F8664AF1270}"/>
    <dgm:cxn modelId="{9DB5A0FA-ABE3-48B5-ADFB-CA58D9064B1E}" type="presOf" srcId="{75461834-E25B-4F58-ABE6-7F1867CBFB65}" destId="{6204E279-C299-4948-AA63-4D0A1F3CE996}" srcOrd="0" destOrd="0" presId="urn:microsoft.com/office/officeart/2005/8/layout/lProcess2"/>
    <dgm:cxn modelId="{58D4CC8C-5942-4FE5-A819-1B521E45CA52}" type="presOf" srcId="{9F5AE422-085A-498E-9695-0F88841C3210}" destId="{C1E0973B-0178-4F5F-9EBB-207DA0ED87AC}" srcOrd="0" destOrd="0" presId="urn:microsoft.com/office/officeart/2005/8/layout/lProcess2"/>
    <dgm:cxn modelId="{787A1E8F-B342-465C-8FEA-CE0B8440C2CB}" type="presOf" srcId="{1D8C3DE6-5AFB-4EFC-A6FB-C3B9C817077D}" destId="{D80A1AB1-FB0D-459F-B957-1412667584D8}" srcOrd="0" destOrd="0" presId="urn:microsoft.com/office/officeart/2005/8/layout/lProcess2"/>
    <dgm:cxn modelId="{12C50B78-FDB7-4FDF-ACFD-AFB473DAF423}" type="presOf" srcId="{07147DE6-B2A3-46FA-8202-A8C58024688E}" destId="{9740A6CA-5F8F-4951-B3C2-B1C37FBA4101}" srcOrd="0" destOrd="0" presId="urn:microsoft.com/office/officeart/2005/8/layout/lProcess2"/>
    <dgm:cxn modelId="{34101C5B-B6AF-4FCC-9970-89E38B8D342D}" type="presOf" srcId="{8344EAC6-512D-4BFD-9DEA-4D95684B0C36}" destId="{6B37411B-B394-469A-B234-BD3F9FBD921E}" srcOrd="0" destOrd="0" presId="urn:microsoft.com/office/officeart/2005/8/layout/lProcess2"/>
    <dgm:cxn modelId="{B02BB5EA-CAE0-4B3F-B1D0-2214ACEAAA96}" srcId="{07147DE6-B2A3-46FA-8202-A8C58024688E}" destId="{57579BEB-A872-472F-BDC2-C9A296C9D13C}" srcOrd="2" destOrd="0" parTransId="{DB326D26-3401-4C7B-81BE-3374A83D4041}" sibTransId="{EF9DFA0C-C365-437B-A2C3-28890E3220BB}"/>
    <dgm:cxn modelId="{0D3E9DEA-F28B-4CED-B212-8231E25C8CB0}" type="presOf" srcId="{F48751D3-A823-4709-BD07-BB2DB454A03C}" destId="{BE1D4305-3F61-46EA-A308-E932D9377B3B}" srcOrd="0" destOrd="0" presId="urn:microsoft.com/office/officeart/2005/8/layout/lProcess2"/>
    <dgm:cxn modelId="{A82E0069-6108-49C1-8F68-F08A628160F0}" srcId="{F48751D3-A823-4709-BD07-BB2DB454A03C}" destId="{E33938F9-7B24-413B-A335-B7EBD9BCE6E0}" srcOrd="0" destOrd="0" parTransId="{E3C84D44-DE6F-4E87-98EB-BE5A1FCFE762}" sibTransId="{5D08C7F6-004A-4290-89F5-0C679768DBA7}"/>
    <dgm:cxn modelId="{3F1593A4-3191-426E-AAFA-0B592F2C2701}" srcId="{57579BEB-A872-472F-BDC2-C9A296C9D13C}" destId="{03AE12A8-1BBB-4E2B-8F97-151511C7AF42}" srcOrd="3" destOrd="0" parTransId="{B59C5834-4909-484B-9A36-DDE55DB7B751}" sibTransId="{550EA7CC-D545-4AE8-925F-989B443DE637}"/>
    <dgm:cxn modelId="{57F0FB21-426F-4D54-B8E7-DD67396DB831}" type="presOf" srcId="{E2CF6037-9F8B-4FF1-9A1B-88E1E174B44B}" destId="{004528BE-B282-40B0-90B7-F6376CB1BF60}" srcOrd="0" destOrd="0" presId="urn:microsoft.com/office/officeart/2005/8/layout/lProcess2"/>
    <dgm:cxn modelId="{060B00F0-2297-46DE-A9E6-ABB3569CA3E3}" srcId="{57579BEB-A872-472F-BDC2-C9A296C9D13C}" destId="{57F2B064-C4B7-4610-A6BC-D776AFAFBC88}" srcOrd="5" destOrd="0" parTransId="{8C362BD7-E074-462E-A862-2B300E45784B}" sibTransId="{A4C1536E-8461-4947-9EA6-88F7EBFCD1F3}"/>
    <dgm:cxn modelId="{6B3E8D60-5FD9-49CA-8A03-77FE86FB8B40}" type="presOf" srcId="{F48751D3-A823-4709-BD07-BB2DB454A03C}" destId="{A0A5C40B-4762-4665-83DD-6B19201168C8}" srcOrd="1" destOrd="0" presId="urn:microsoft.com/office/officeart/2005/8/layout/lProcess2"/>
    <dgm:cxn modelId="{73490CB6-A00F-49F8-8243-E59A19794CA4}" type="presOf" srcId="{03AE12A8-1BBB-4E2B-8F97-151511C7AF42}" destId="{70C39E4D-9321-4646-A75F-AA7AA4D7A76E}" srcOrd="0" destOrd="0" presId="urn:microsoft.com/office/officeart/2005/8/layout/lProcess2"/>
    <dgm:cxn modelId="{F0EB0B57-F723-4F04-B3BC-028FCF4D3305}" type="presOf" srcId="{8344EAC6-512D-4BFD-9DEA-4D95684B0C36}" destId="{6E595A77-1B68-4A5B-A378-F8801098AA29}" srcOrd="1" destOrd="0" presId="urn:microsoft.com/office/officeart/2005/8/layout/lProcess2"/>
    <dgm:cxn modelId="{8FCB1B54-3C9E-41B6-A79B-207BEAA7F2D1}" type="presParOf" srcId="{9740A6CA-5F8F-4951-B3C2-B1C37FBA4101}" destId="{08248F75-372F-41C3-AFB9-2BAF19F43CCE}" srcOrd="0" destOrd="0" presId="urn:microsoft.com/office/officeart/2005/8/layout/lProcess2"/>
    <dgm:cxn modelId="{06CDFD06-5CAF-49F8-938C-4A3D9C061D57}" type="presParOf" srcId="{08248F75-372F-41C3-AFB9-2BAF19F43CCE}" destId="{BE1D4305-3F61-46EA-A308-E932D9377B3B}" srcOrd="0" destOrd="0" presId="urn:microsoft.com/office/officeart/2005/8/layout/lProcess2"/>
    <dgm:cxn modelId="{1C536A54-FA4A-4636-884F-3CF948847F75}" type="presParOf" srcId="{08248F75-372F-41C3-AFB9-2BAF19F43CCE}" destId="{A0A5C40B-4762-4665-83DD-6B19201168C8}" srcOrd="1" destOrd="0" presId="urn:microsoft.com/office/officeart/2005/8/layout/lProcess2"/>
    <dgm:cxn modelId="{6562F5E6-18F1-400D-AA05-C40349938963}" type="presParOf" srcId="{08248F75-372F-41C3-AFB9-2BAF19F43CCE}" destId="{3FA17AB8-F213-4061-B04B-C50E2F2D35CE}" srcOrd="2" destOrd="0" presId="urn:microsoft.com/office/officeart/2005/8/layout/lProcess2"/>
    <dgm:cxn modelId="{405DFCE4-6D90-4C00-8161-DD892E20F3A1}" type="presParOf" srcId="{3FA17AB8-F213-4061-B04B-C50E2F2D35CE}" destId="{48B4F9D2-DAAA-4267-A711-88B6839513F3}" srcOrd="0" destOrd="0" presId="urn:microsoft.com/office/officeart/2005/8/layout/lProcess2"/>
    <dgm:cxn modelId="{CCA8F7F1-A797-4F0D-953D-3F7CFC8E7723}" type="presParOf" srcId="{48B4F9D2-DAAA-4267-A711-88B6839513F3}" destId="{091A6035-73F8-477F-A01F-E835DB16BB79}" srcOrd="0" destOrd="0" presId="urn:microsoft.com/office/officeart/2005/8/layout/lProcess2"/>
    <dgm:cxn modelId="{C81A08F4-1A00-4ABA-913E-E656582F5979}" type="presParOf" srcId="{9740A6CA-5F8F-4951-B3C2-B1C37FBA4101}" destId="{40AF5974-DA90-4CA1-845C-BEF77733C3F6}" srcOrd="1" destOrd="0" presId="urn:microsoft.com/office/officeart/2005/8/layout/lProcess2"/>
    <dgm:cxn modelId="{113C6A88-C689-4701-BDA7-186840D555D8}" type="presParOf" srcId="{9740A6CA-5F8F-4951-B3C2-B1C37FBA4101}" destId="{48D06852-7316-4373-B2A2-4470490D9264}" srcOrd="2" destOrd="0" presId="urn:microsoft.com/office/officeart/2005/8/layout/lProcess2"/>
    <dgm:cxn modelId="{7A8E325E-0655-4B9D-A91E-5FDC3762F1E3}" type="presParOf" srcId="{48D06852-7316-4373-B2A2-4470490D9264}" destId="{6B37411B-B394-469A-B234-BD3F9FBD921E}" srcOrd="0" destOrd="0" presId="urn:microsoft.com/office/officeart/2005/8/layout/lProcess2"/>
    <dgm:cxn modelId="{E5068AB8-4C43-4B7F-BC40-7C95A0AD7B46}" type="presParOf" srcId="{48D06852-7316-4373-B2A2-4470490D9264}" destId="{6E595A77-1B68-4A5B-A378-F8801098AA29}" srcOrd="1" destOrd="0" presId="urn:microsoft.com/office/officeart/2005/8/layout/lProcess2"/>
    <dgm:cxn modelId="{DEE86FA8-1CC2-41F3-AD6E-E49E84BC9BBD}" type="presParOf" srcId="{48D06852-7316-4373-B2A2-4470490D9264}" destId="{2DEAA262-586F-4F74-964B-32E0A1E13080}" srcOrd="2" destOrd="0" presId="urn:microsoft.com/office/officeart/2005/8/layout/lProcess2"/>
    <dgm:cxn modelId="{458D337F-EC4F-4419-BE94-D6E7BE13DCBE}" type="presParOf" srcId="{2DEAA262-586F-4F74-964B-32E0A1E13080}" destId="{428CF4F3-2E5C-427A-94B5-57B23B0E6AE5}" srcOrd="0" destOrd="0" presId="urn:microsoft.com/office/officeart/2005/8/layout/lProcess2"/>
    <dgm:cxn modelId="{81AC3A3E-801A-4A6C-AC25-1AF4D1036E3D}" type="presParOf" srcId="{428CF4F3-2E5C-427A-94B5-57B23B0E6AE5}" destId="{C1E0973B-0178-4F5F-9EBB-207DA0ED87AC}" srcOrd="0" destOrd="0" presId="urn:microsoft.com/office/officeart/2005/8/layout/lProcess2"/>
    <dgm:cxn modelId="{9018FA21-6B29-4FD4-B4FD-5A7727AA4C29}" type="presParOf" srcId="{9740A6CA-5F8F-4951-B3C2-B1C37FBA4101}" destId="{F30273E6-A884-47C6-B9D9-330FBC49FDEC}" srcOrd="3" destOrd="0" presId="urn:microsoft.com/office/officeart/2005/8/layout/lProcess2"/>
    <dgm:cxn modelId="{9F6A96F2-C7E5-4353-9724-7FFF2666C67F}" type="presParOf" srcId="{9740A6CA-5F8F-4951-B3C2-B1C37FBA4101}" destId="{9C00F72C-8479-4D6E-958A-195913CCFCB9}" srcOrd="4" destOrd="0" presId="urn:microsoft.com/office/officeart/2005/8/layout/lProcess2"/>
    <dgm:cxn modelId="{5750294B-6262-410C-935C-C68C11E6FDC3}" type="presParOf" srcId="{9C00F72C-8479-4D6E-958A-195913CCFCB9}" destId="{752424D1-95E3-44A7-B1FD-351866DB2C54}" srcOrd="0" destOrd="0" presId="urn:microsoft.com/office/officeart/2005/8/layout/lProcess2"/>
    <dgm:cxn modelId="{4654B023-57F6-40BB-936A-8E43E1E50982}" type="presParOf" srcId="{9C00F72C-8479-4D6E-958A-195913CCFCB9}" destId="{A429DC84-F627-42C6-AAC0-A803F8EB8DB3}" srcOrd="1" destOrd="0" presId="urn:microsoft.com/office/officeart/2005/8/layout/lProcess2"/>
    <dgm:cxn modelId="{DDE62452-21B9-4196-9D09-735F837C5746}" type="presParOf" srcId="{9C00F72C-8479-4D6E-958A-195913CCFCB9}" destId="{6B95CF8A-1B82-4BE2-9F03-B21370B643FC}" srcOrd="2" destOrd="0" presId="urn:microsoft.com/office/officeart/2005/8/layout/lProcess2"/>
    <dgm:cxn modelId="{641536BA-F0BD-4B2D-929E-C781D7008702}" type="presParOf" srcId="{6B95CF8A-1B82-4BE2-9F03-B21370B643FC}" destId="{A280A44A-834D-4B46-9575-ED0EE317E865}" srcOrd="0" destOrd="0" presId="urn:microsoft.com/office/officeart/2005/8/layout/lProcess2"/>
    <dgm:cxn modelId="{77819E5C-6860-42BB-9A91-25FE9F61AF13}" type="presParOf" srcId="{A280A44A-834D-4B46-9575-ED0EE317E865}" destId="{004528BE-B282-40B0-90B7-F6376CB1BF60}" srcOrd="0" destOrd="0" presId="urn:microsoft.com/office/officeart/2005/8/layout/lProcess2"/>
    <dgm:cxn modelId="{3D279B46-734D-4063-95CD-07C0E9050142}" type="presParOf" srcId="{A280A44A-834D-4B46-9575-ED0EE317E865}" destId="{E9116501-9BBB-4C94-91DD-865BFBF48455}" srcOrd="1" destOrd="0" presId="urn:microsoft.com/office/officeart/2005/8/layout/lProcess2"/>
    <dgm:cxn modelId="{ED90CD73-88C7-4EE4-884B-10A5BFC62179}" type="presParOf" srcId="{A280A44A-834D-4B46-9575-ED0EE317E865}" destId="{B150663E-631E-4F1B-ABC1-B9EDD40DD5CB}" srcOrd="2" destOrd="0" presId="urn:microsoft.com/office/officeart/2005/8/layout/lProcess2"/>
    <dgm:cxn modelId="{3E2AF2EA-AE00-463B-8A11-B1E1778695E8}" type="presParOf" srcId="{A280A44A-834D-4B46-9575-ED0EE317E865}" destId="{8DB0BA2B-1FF1-4AE5-8DE3-A8E023CFEACF}" srcOrd="3" destOrd="0" presId="urn:microsoft.com/office/officeart/2005/8/layout/lProcess2"/>
    <dgm:cxn modelId="{20C9B6BF-1694-4096-AC93-5BCEC13E0E3D}" type="presParOf" srcId="{A280A44A-834D-4B46-9575-ED0EE317E865}" destId="{6204E279-C299-4948-AA63-4D0A1F3CE996}" srcOrd="4" destOrd="0" presId="urn:microsoft.com/office/officeart/2005/8/layout/lProcess2"/>
    <dgm:cxn modelId="{2775AD50-C5BB-4FD3-9BE1-B1C2A9D30604}" type="presParOf" srcId="{A280A44A-834D-4B46-9575-ED0EE317E865}" destId="{FBA3EC41-3A45-4155-A79F-0C7E5231B5A0}" srcOrd="5" destOrd="0" presId="urn:microsoft.com/office/officeart/2005/8/layout/lProcess2"/>
    <dgm:cxn modelId="{F35403D9-3692-4000-A1D1-D752C131E393}" type="presParOf" srcId="{A280A44A-834D-4B46-9575-ED0EE317E865}" destId="{70C39E4D-9321-4646-A75F-AA7AA4D7A76E}" srcOrd="6" destOrd="0" presId="urn:microsoft.com/office/officeart/2005/8/layout/lProcess2"/>
    <dgm:cxn modelId="{46344A29-62B6-46DB-92CD-F13343FC848D}" type="presParOf" srcId="{A280A44A-834D-4B46-9575-ED0EE317E865}" destId="{6C70D1B8-7167-4F94-95A0-1F7C1F998B0B}" srcOrd="7" destOrd="0" presId="urn:microsoft.com/office/officeart/2005/8/layout/lProcess2"/>
    <dgm:cxn modelId="{D2D8B1FE-1771-4DDD-B652-51E35801B275}" type="presParOf" srcId="{A280A44A-834D-4B46-9575-ED0EE317E865}" destId="{D80A1AB1-FB0D-459F-B957-1412667584D8}" srcOrd="8" destOrd="0" presId="urn:microsoft.com/office/officeart/2005/8/layout/lProcess2"/>
    <dgm:cxn modelId="{4E9ACB65-B095-44BC-85B0-99936463A7E0}" type="presParOf" srcId="{A280A44A-834D-4B46-9575-ED0EE317E865}" destId="{C6D2B5AB-B6C6-45DB-8BDA-FA56A4C9C986}" srcOrd="9" destOrd="0" presId="urn:microsoft.com/office/officeart/2005/8/layout/lProcess2"/>
    <dgm:cxn modelId="{C13A67F6-D797-47D8-B41D-A9710BB8F23D}" type="presParOf" srcId="{A280A44A-834D-4B46-9575-ED0EE317E865}" destId="{3F566A5E-0AC0-433D-8DDA-62B2990C986D}" srcOrd="1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7147DE6-B2A3-46FA-8202-A8C58024688E}" type="doc">
      <dgm:prSet loTypeId="urn:microsoft.com/office/officeart/2005/8/layout/lProcess2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F48751D3-A823-4709-BD07-BB2DB454A03C}">
      <dgm:prSet phldrT="[Text]" custT="1"/>
      <dgm:spPr/>
      <dgm:t>
        <a:bodyPr/>
        <a:lstStyle/>
        <a:p>
          <a:r>
            <a:rPr lang="de-DE" sz="500" dirty="0" smtClean="0"/>
            <a:t>TODO</a:t>
          </a:r>
          <a:endParaRPr lang="de-DE" sz="500" dirty="0"/>
        </a:p>
      </dgm:t>
    </dgm:pt>
    <dgm:pt modelId="{4FEAED30-52A9-434E-B1A5-7CB2C041AE81}" type="parTrans" cxnId="{C4A969F4-A69A-4CCD-A383-C00E831361FC}">
      <dgm:prSet/>
      <dgm:spPr/>
      <dgm:t>
        <a:bodyPr/>
        <a:lstStyle/>
        <a:p>
          <a:endParaRPr lang="de-DE" sz="500"/>
        </a:p>
      </dgm:t>
    </dgm:pt>
    <dgm:pt modelId="{F67DBB35-66C8-46FA-8A20-FE6145C5B9EB}" type="sibTrans" cxnId="{C4A969F4-A69A-4CCD-A383-C00E831361FC}">
      <dgm:prSet/>
      <dgm:spPr/>
      <dgm:t>
        <a:bodyPr/>
        <a:lstStyle/>
        <a:p>
          <a:endParaRPr lang="de-DE" sz="500"/>
        </a:p>
      </dgm:t>
    </dgm:pt>
    <dgm:pt modelId="{8344EAC6-512D-4BFD-9DEA-4D95684B0C36}">
      <dgm:prSet phldrT="[Text]" custT="1"/>
      <dgm:spPr/>
      <dgm:t>
        <a:bodyPr/>
        <a:lstStyle/>
        <a:p>
          <a:r>
            <a:rPr lang="de-DE" sz="500" dirty="0" err="1" smtClean="0"/>
            <a:t>Doing</a:t>
          </a:r>
          <a:endParaRPr lang="de-DE" sz="500" dirty="0"/>
        </a:p>
      </dgm:t>
    </dgm:pt>
    <dgm:pt modelId="{33AC6409-628D-4C6D-BBE4-5555D7566305}" type="parTrans" cxnId="{A0C03864-297D-42FB-9E9D-1C3717CDA137}">
      <dgm:prSet/>
      <dgm:spPr/>
      <dgm:t>
        <a:bodyPr/>
        <a:lstStyle/>
        <a:p>
          <a:endParaRPr lang="de-DE" sz="500"/>
        </a:p>
      </dgm:t>
    </dgm:pt>
    <dgm:pt modelId="{1233429D-B0A0-44DB-9B39-96C160691A0B}" type="sibTrans" cxnId="{A0C03864-297D-42FB-9E9D-1C3717CDA137}">
      <dgm:prSet/>
      <dgm:spPr/>
      <dgm:t>
        <a:bodyPr/>
        <a:lstStyle/>
        <a:p>
          <a:endParaRPr lang="de-DE" sz="500"/>
        </a:p>
      </dgm:t>
    </dgm:pt>
    <dgm:pt modelId="{9F5AE422-085A-498E-9695-0F88841C3210}">
      <dgm:prSet phldrT="[Text]" custT="1"/>
      <dgm:spPr/>
      <dgm:t>
        <a:bodyPr/>
        <a:lstStyle/>
        <a:p>
          <a:r>
            <a:rPr lang="de-DE" sz="500" dirty="0" smtClean="0">
              <a:solidFill>
                <a:schemeClr val="tx2"/>
              </a:solidFill>
            </a:rPr>
            <a:t>Vorschläge</a:t>
          </a:r>
          <a:endParaRPr lang="de-DE" sz="500" dirty="0"/>
        </a:p>
      </dgm:t>
    </dgm:pt>
    <dgm:pt modelId="{EA033680-34A1-4507-BD24-798143BAF660}" type="parTrans" cxnId="{51F2C999-82A1-4A3C-9707-A65C5F27109E}">
      <dgm:prSet/>
      <dgm:spPr/>
      <dgm:t>
        <a:bodyPr/>
        <a:lstStyle/>
        <a:p>
          <a:endParaRPr lang="de-DE"/>
        </a:p>
      </dgm:t>
    </dgm:pt>
    <dgm:pt modelId="{6A7EAC21-84AE-4C53-B353-7F8664AF1270}" type="sibTrans" cxnId="{51F2C999-82A1-4A3C-9707-A65C5F27109E}">
      <dgm:prSet/>
      <dgm:spPr/>
      <dgm:t>
        <a:bodyPr/>
        <a:lstStyle/>
        <a:p>
          <a:endParaRPr lang="de-DE"/>
        </a:p>
      </dgm:t>
    </dgm:pt>
    <dgm:pt modelId="{E2CF6037-9F8B-4FF1-9A1B-88E1E174B44B}">
      <dgm:prSet phldrT="[Text]" custT="1"/>
      <dgm:spPr/>
      <dgm:t>
        <a:bodyPr/>
        <a:lstStyle/>
        <a:p>
          <a:r>
            <a:rPr lang="de-DE" sz="500" dirty="0" smtClean="0">
              <a:solidFill>
                <a:schemeClr val="tx2"/>
              </a:solidFill>
            </a:rPr>
            <a:t>Next </a:t>
          </a:r>
          <a:r>
            <a:rPr lang="de-DE" sz="500" dirty="0" err="1" smtClean="0">
              <a:solidFill>
                <a:schemeClr val="tx2"/>
              </a:solidFill>
            </a:rPr>
            <a:t>Steps</a:t>
          </a:r>
          <a:endParaRPr lang="de-DE" sz="500" dirty="0"/>
        </a:p>
      </dgm:t>
    </dgm:pt>
    <dgm:pt modelId="{6A0EEA8E-4C0C-4D95-B35A-D079AEBA51BD}" type="parTrans" cxnId="{22986A75-EDB6-4474-94F0-8E2A16112283}">
      <dgm:prSet/>
      <dgm:spPr/>
      <dgm:t>
        <a:bodyPr/>
        <a:lstStyle/>
        <a:p>
          <a:endParaRPr lang="de-DE"/>
        </a:p>
      </dgm:t>
    </dgm:pt>
    <dgm:pt modelId="{F1E8E9CA-7F5C-4521-9487-177C8D760793}" type="sibTrans" cxnId="{22986A75-EDB6-4474-94F0-8E2A16112283}">
      <dgm:prSet/>
      <dgm:spPr/>
      <dgm:t>
        <a:bodyPr/>
        <a:lstStyle/>
        <a:p>
          <a:endParaRPr lang="de-DE"/>
        </a:p>
      </dgm:t>
    </dgm:pt>
    <dgm:pt modelId="{57F2B064-C4B7-4610-A6BC-D776AFAFBC88}">
      <dgm:prSet phldrT="[Text]" custT="1"/>
      <dgm:spPr/>
      <dgm:t>
        <a:bodyPr/>
        <a:lstStyle/>
        <a:p>
          <a:r>
            <a:rPr lang="de-DE" sz="500" smtClean="0">
              <a:solidFill>
                <a:schemeClr val="tx2"/>
              </a:solidFill>
            </a:rPr>
            <a:t>Die </a:t>
          </a:r>
          <a:r>
            <a:rPr lang="de-DE" sz="500" dirty="0" smtClean="0">
              <a:solidFill>
                <a:schemeClr val="tx2"/>
              </a:solidFill>
            </a:rPr>
            <a:t>Idee</a:t>
          </a:r>
          <a:endParaRPr lang="de-DE" sz="500" dirty="0"/>
        </a:p>
      </dgm:t>
    </dgm:pt>
    <dgm:pt modelId="{8C362BD7-E074-462E-A862-2B300E45784B}" type="parTrans" cxnId="{060B00F0-2297-46DE-A9E6-ABB3569CA3E3}">
      <dgm:prSet/>
      <dgm:spPr/>
      <dgm:t>
        <a:bodyPr/>
        <a:lstStyle/>
        <a:p>
          <a:endParaRPr lang="de-DE"/>
        </a:p>
      </dgm:t>
    </dgm:pt>
    <dgm:pt modelId="{A4C1536E-8461-4947-9EA6-88F7EBFCD1F3}" type="sibTrans" cxnId="{060B00F0-2297-46DE-A9E6-ABB3569CA3E3}">
      <dgm:prSet/>
      <dgm:spPr/>
      <dgm:t>
        <a:bodyPr/>
        <a:lstStyle/>
        <a:p>
          <a:endParaRPr lang="de-DE"/>
        </a:p>
      </dgm:t>
    </dgm:pt>
    <dgm:pt modelId="{1D8C3DE6-5AFB-4EFC-A6FB-C3B9C817077D}">
      <dgm:prSet phldrT="[Text]" custT="1"/>
      <dgm:spPr/>
      <dgm:t>
        <a:bodyPr/>
        <a:lstStyle/>
        <a:p>
          <a:r>
            <a:rPr lang="de-DE" sz="500" smtClean="0">
              <a:solidFill>
                <a:schemeClr val="tx2"/>
              </a:solidFill>
            </a:rPr>
            <a:t>Manifesto </a:t>
          </a:r>
          <a:r>
            <a:rPr lang="de-DE" sz="500" dirty="0" err="1" smtClean="0">
              <a:solidFill>
                <a:schemeClr val="tx2"/>
              </a:solidFill>
            </a:rPr>
            <a:t>for</a:t>
          </a:r>
          <a:r>
            <a:rPr lang="de-DE" sz="500" dirty="0" smtClean="0">
              <a:solidFill>
                <a:schemeClr val="tx2"/>
              </a:solidFill>
            </a:rPr>
            <a:t> Agile Software Development</a:t>
          </a:r>
          <a:endParaRPr lang="de-DE" sz="500" dirty="0"/>
        </a:p>
      </dgm:t>
    </dgm:pt>
    <dgm:pt modelId="{014471D6-D5BD-45CD-BE1C-225F727FD874}" type="parTrans" cxnId="{78D172EE-EE4E-46E2-B244-B59374D73DD0}">
      <dgm:prSet/>
      <dgm:spPr/>
      <dgm:t>
        <a:bodyPr/>
        <a:lstStyle/>
        <a:p>
          <a:endParaRPr lang="de-DE"/>
        </a:p>
      </dgm:t>
    </dgm:pt>
    <dgm:pt modelId="{37230920-8923-4F27-9D15-EC4B2176FB0B}" type="sibTrans" cxnId="{78D172EE-EE4E-46E2-B244-B59374D73DD0}">
      <dgm:prSet/>
      <dgm:spPr/>
      <dgm:t>
        <a:bodyPr/>
        <a:lstStyle/>
        <a:p>
          <a:endParaRPr lang="de-DE"/>
        </a:p>
      </dgm:t>
    </dgm:pt>
    <dgm:pt modelId="{03AE12A8-1BBB-4E2B-8F97-151511C7AF42}">
      <dgm:prSet phldrT="[Text]" custT="1"/>
      <dgm:spPr/>
      <dgm:t>
        <a:bodyPr/>
        <a:lstStyle/>
        <a:p>
          <a:r>
            <a:rPr lang="de-DE" sz="500" smtClean="0">
              <a:solidFill>
                <a:schemeClr val="tx2"/>
              </a:solidFill>
            </a:rPr>
            <a:t>Warum </a:t>
          </a:r>
          <a:r>
            <a:rPr lang="de-DE" sz="500" dirty="0" smtClean="0">
              <a:solidFill>
                <a:schemeClr val="tx2"/>
              </a:solidFill>
            </a:rPr>
            <a:t>Agilität?</a:t>
          </a:r>
          <a:endParaRPr lang="de-DE" sz="500" dirty="0"/>
        </a:p>
      </dgm:t>
    </dgm:pt>
    <dgm:pt modelId="{B59C5834-4909-484B-9A36-DDE55DB7B751}" type="parTrans" cxnId="{3F1593A4-3191-426E-AAFA-0B592F2C2701}">
      <dgm:prSet/>
      <dgm:spPr/>
      <dgm:t>
        <a:bodyPr/>
        <a:lstStyle/>
        <a:p>
          <a:endParaRPr lang="de-DE"/>
        </a:p>
      </dgm:t>
    </dgm:pt>
    <dgm:pt modelId="{550EA7CC-D545-4AE8-925F-989B443DE637}" type="sibTrans" cxnId="{3F1593A4-3191-426E-AAFA-0B592F2C2701}">
      <dgm:prSet/>
      <dgm:spPr/>
      <dgm:t>
        <a:bodyPr/>
        <a:lstStyle/>
        <a:p>
          <a:endParaRPr lang="de-DE"/>
        </a:p>
      </dgm:t>
    </dgm:pt>
    <dgm:pt modelId="{75461834-E25B-4F58-ABE6-7F1867CBFB65}">
      <dgm:prSet phldrT="[Text]" custT="1"/>
      <dgm:spPr/>
      <dgm:t>
        <a:bodyPr/>
        <a:lstStyle/>
        <a:p>
          <a:r>
            <a:rPr lang="de-DE" sz="500" dirty="0" err="1" smtClean="0">
              <a:solidFill>
                <a:schemeClr val="tx2"/>
              </a:solidFill>
            </a:rPr>
            <a:t>Scrum</a:t>
          </a:r>
          <a:endParaRPr lang="de-DE" sz="500" dirty="0"/>
        </a:p>
      </dgm:t>
    </dgm:pt>
    <dgm:pt modelId="{6A284EFA-48D1-4EC9-B08E-48704C1A18E6}" type="parTrans" cxnId="{03FEFE46-AE03-4F98-AD2B-461CE0C82315}">
      <dgm:prSet/>
      <dgm:spPr/>
      <dgm:t>
        <a:bodyPr/>
        <a:lstStyle/>
        <a:p>
          <a:endParaRPr lang="de-DE"/>
        </a:p>
      </dgm:t>
    </dgm:pt>
    <dgm:pt modelId="{167783A3-9109-4167-9ECF-8B3FB0214123}" type="sibTrans" cxnId="{03FEFE46-AE03-4F98-AD2B-461CE0C82315}">
      <dgm:prSet/>
      <dgm:spPr/>
      <dgm:t>
        <a:bodyPr/>
        <a:lstStyle/>
        <a:p>
          <a:endParaRPr lang="de-DE"/>
        </a:p>
      </dgm:t>
    </dgm:pt>
    <dgm:pt modelId="{25866B07-E032-407C-AB2B-C31DD98D377E}">
      <dgm:prSet phldrT="[Text]" custT="1"/>
      <dgm:spPr/>
      <dgm:t>
        <a:bodyPr/>
        <a:lstStyle/>
        <a:p>
          <a:r>
            <a:rPr lang="de-DE" sz="500" smtClean="0">
              <a:solidFill>
                <a:schemeClr val="tx2"/>
              </a:solidFill>
            </a:rPr>
            <a:t>Extreme </a:t>
          </a:r>
          <a:r>
            <a:rPr lang="de-DE" sz="500" dirty="0" err="1" smtClean="0">
              <a:solidFill>
                <a:schemeClr val="tx2"/>
              </a:solidFill>
            </a:rPr>
            <a:t>Programming</a:t>
          </a:r>
          <a:endParaRPr lang="de-DE" sz="500" dirty="0"/>
        </a:p>
      </dgm:t>
    </dgm:pt>
    <dgm:pt modelId="{F5B7F557-8558-4F90-8A2F-E0EF2BF23993}" type="parTrans" cxnId="{A4A40868-9097-4FAD-8F4C-2D50FE7286B7}">
      <dgm:prSet/>
      <dgm:spPr/>
      <dgm:t>
        <a:bodyPr/>
        <a:lstStyle/>
        <a:p>
          <a:endParaRPr lang="de-DE"/>
        </a:p>
      </dgm:t>
    </dgm:pt>
    <dgm:pt modelId="{74A86960-976F-418B-9242-68E549FBE42F}" type="sibTrans" cxnId="{A4A40868-9097-4FAD-8F4C-2D50FE7286B7}">
      <dgm:prSet/>
      <dgm:spPr/>
      <dgm:t>
        <a:bodyPr/>
        <a:lstStyle/>
        <a:p>
          <a:endParaRPr lang="de-DE"/>
        </a:p>
      </dgm:t>
    </dgm:pt>
    <dgm:pt modelId="{903A1F4E-DFA3-460C-B39C-F5071C8C018C}">
      <dgm:prSet phldrT="[Text]" custT="1"/>
      <dgm:spPr/>
      <dgm:t>
        <a:bodyPr/>
        <a:lstStyle/>
        <a:p>
          <a:r>
            <a:rPr lang="de-DE" sz="500" dirty="0" err="1" smtClean="0"/>
            <a:t>Done</a:t>
          </a:r>
          <a:endParaRPr lang="de-DE" sz="500" dirty="0"/>
        </a:p>
      </dgm:t>
    </dgm:pt>
    <dgm:pt modelId="{B6F7416E-EC64-4D6C-B1A2-D82A0945E895}" type="parTrans" cxnId="{E1B24D92-F211-4AD9-9AA4-A4A4C2B7142E}">
      <dgm:prSet/>
      <dgm:spPr/>
    </dgm:pt>
    <dgm:pt modelId="{EABC14D3-2C13-4F6B-B949-EBD1C3DE1497}" type="sibTrans" cxnId="{E1B24D92-F211-4AD9-9AA4-A4A4C2B7142E}">
      <dgm:prSet/>
      <dgm:spPr/>
    </dgm:pt>
    <dgm:pt modelId="{4762B105-2CAB-453D-A40D-D585570811FB}">
      <dgm:prSet phldrT="[Text]" custT="1"/>
      <dgm:spPr/>
      <dgm:t>
        <a:bodyPr/>
        <a:lstStyle/>
        <a:p>
          <a:r>
            <a:rPr lang="de-DE" sz="500" smtClean="0">
              <a:solidFill>
                <a:schemeClr val="tx2"/>
              </a:solidFill>
            </a:rPr>
            <a:t>Test </a:t>
          </a:r>
          <a:r>
            <a:rPr lang="de-DE" sz="500" dirty="0" err="1" smtClean="0">
              <a:solidFill>
                <a:schemeClr val="tx2"/>
              </a:solidFill>
            </a:rPr>
            <a:t>Driven</a:t>
          </a:r>
          <a:r>
            <a:rPr lang="de-DE" sz="500" dirty="0" smtClean="0">
              <a:solidFill>
                <a:schemeClr val="tx2"/>
              </a:solidFill>
            </a:rPr>
            <a:t> Development</a:t>
          </a:r>
          <a:endParaRPr lang="de-DE" sz="500" dirty="0"/>
        </a:p>
      </dgm:t>
    </dgm:pt>
    <dgm:pt modelId="{E1B9715B-E954-4FA6-90DD-E29B47450F10}" type="parTrans" cxnId="{BB268944-859B-4058-AF82-9D80E4AE9EE8}">
      <dgm:prSet/>
      <dgm:spPr/>
    </dgm:pt>
    <dgm:pt modelId="{DA37294A-EF86-4022-9467-2FD499A69976}" type="sibTrans" cxnId="{BB268944-859B-4058-AF82-9D80E4AE9EE8}">
      <dgm:prSet/>
      <dgm:spPr/>
    </dgm:pt>
    <dgm:pt modelId="{9740A6CA-5F8F-4951-B3C2-B1C37FBA4101}" type="pres">
      <dgm:prSet presAssocID="{07147DE6-B2A3-46FA-8202-A8C58024688E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08248F75-372F-41C3-AFB9-2BAF19F43CCE}" type="pres">
      <dgm:prSet presAssocID="{F48751D3-A823-4709-BD07-BB2DB454A03C}" presName="compNode" presStyleCnt="0"/>
      <dgm:spPr/>
    </dgm:pt>
    <dgm:pt modelId="{BE1D4305-3F61-46EA-A308-E932D9377B3B}" type="pres">
      <dgm:prSet presAssocID="{F48751D3-A823-4709-BD07-BB2DB454A03C}" presName="aNode" presStyleLbl="bgShp" presStyleIdx="0" presStyleCnt="3"/>
      <dgm:spPr/>
      <dgm:t>
        <a:bodyPr/>
        <a:lstStyle/>
        <a:p>
          <a:endParaRPr lang="de-DE"/>
        </a:p>
      </dgm:t>
    </dgm:pt>
    <dgm:pt modelId="{A0A5C40B-4762-4665-83DD-6B19201168C8}" type="pres">
      <dgm:prSet presAssocID="{F48751D3-A823-4709-BD07-BB2DB454A03C}" presName="textNode" presStyleLbl="bgShp" presStyleIdx="0" presStyleCnt="3"/>
      <dgm:spPr/>
      <dgm:t>
        <a:bodyPr/>
        <a:lstStyle/>
        <a:p>
          <a:endParaRPr lang="de-DE"/>
        </a:p>
      </dgm:t>
    </dgm:pt>
    <dgm:pt modelId="{3FA17AB8-F213-4061-B04B-C50E2F2D35CE}" type="pres">
      <dgm:prSet presAssocID="{F48751D3-A823-4709-BD07-BB2DB454A03C}" presName="compChildNode" presStyleCnt="0"/>
      <dgm:spPr/>
    </dgm:pt>
    <dgm:pt modelId="{48B4F9D2-DAAA-4267-A711-88B6839513F3}" type="pres">
      <dgm:prSet presAssocID="{F48751D3-A823-4709-BD07-BB2DB454A03C}" presName="theInnerList" presStyleCnt="0"/>
      <dgm:spPr/>
    </dgm:pt>
    <dgm:pt modelId="{40AF5974-DA90-4CA1-845C-BEF77733C3F6}" type="pres">
      <dgm:prSet presAssocID="{F48751D3-A823-4709-BD07-BB2DB454A03C}" presName="aSpace" presStyleCnt="0"/>
      <dgm:spPr/>
    </dgm:pt>
    <dgm:pt modelId="{48D06852-7316-4373-B2A2-4470490D9264}" type="pres">
      <dgm:prSet presAssocID="{8344EAC6-512D-4BFD-9DEA-4D95684B0C36}" presName="compNode" presStyleCnt="0"/>
      <dgm:spPr/>
    </dgm:pt>
    <dgm:pt modelId="{6B37411B-B394-469A-B234-BD3F9FBD921E}" type="pres">
      <dgm:prSet presAssocID="{8344EAC6-512D-4BFD-9DEA-4D95684B0C36}" presName="aNode" presStyleLbl="bgShp" presStyleIdx="1" presStyleCnt="3" custLinFactNeighborX="270" custLinFactNeighborY="-2086"/>
      <dgm:spPr/>
      <dgm:t>
        <a:bodyPr/>
        <a:lstStyle/>
        <a:p>
          <a:endParaRPr lang="de-DE"/>
        </a:p>
      </dgm:t>
    </dgm:pt>
    <dgm:pt modelId="{6E595A77-1B68-4A5B-A378-F8801098AA29}" type="pres">
      <dgm:prSet presAssocID="{8344EAC6-512D-4BFD-9DEA-4D95684B0C36}" presName="textNode" presStyleLbl="bgShp" presStyleIdx="1" presStyleCnt="3"/>
      <dgm:spPr/>
      <dgm:t>
        <a:bodyPr/>
        <a:lstStyle/>
        <a:p>
          <a:endParaRPr lang="de-DE"/>
        </a:p>
      </dgm:t>
    </dgm:pt>
    <dgm:pt modelId="{2DEAA262-586F-4F74-964B-32E0A1E13080}" type="pres">
      <dgm:prSet presAssocID="{8344EAC6-512D-4BFD-9DEA-4D95684B0C36}" presName="compChildNode" presStyleCnt="0"/>
      <dgm:spPr/>
    </dgm:pt>
    <dgm:pt modelId="{428CF4F3-2E5C-427A-94B5-57B23B0E6AE5}" type="pres">
      <dgm:prSet presAssocID="{8344EAC6-512D-4BFD-9DEA-4D95684B0C36}" presName="theInnerList" presStyleCnt="0"/>
      <dgm:spPr/>
    </dgm:pt>
    <dgm:pt modelId="{C1E0973B-0178-4F5F-9EBB-207DA0ED87AC}" type="pres">
      <dgm:prSet presAssocID="{9F5AE422-085A-498E-9695-0F88841C3210}" presName="child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30273E6-A884-47C6-B9D9-330FBC49FDEC}" type="pres">
      <dgm:prSet presAssocID="{8344EAC6-512D-4BFD-9DEA-4D95684B0C36}" presName="aSpace" presStyleCnt="0"/>
      <dgm:spPr/>
    </dgm:pt>
    <dgm:pt modelId="{2CD7CB9A-1954-483C-95CA-438A3CCAC56E}" type="pres">
      <dgm:prSet presAssocID="{903A1F4E-DFA3-460C-B39C-F5071C8C018C}" presName="compNode" presStyleCnt="0"/>
      <dgm:spPr/>
    </dgm:pt>
    <dgm:pt modelId="{987D38F5-35DD-4896-A567-D969F1666ECE}" type="pres">
      <dgm:prSet presAssocID="{903A1F4E-DFA3-460C-B39C-F5071C8C018C}" presName="aNode" presStyleLbl="bgShp" presStyleIdx="2" presStyleCnt="3"/>
      <dgm:spPr/>
      <dgm:t>
        <a:bodyPr/>
        <a:lstStyle/>
        <a:p>
          <a:endParaRPr lang="de-DE"/>
        </a:p>
      </dgm:t>
    </dgm:pt>
    <dgm:pt modelId="{D4292730-88C3-4CCB-B0D1-078C2F4C689F}" type="pres">
      <dgm:prSet presAssocID="{903A1F4E-DFA3-460C-B39C-F5071C8C018C}" presName="textNode" presStyleLbl="bgShp" presStyleIdx="2" presStyleCnt="3"/>
      <dgm:spPr/>
      <dgm:t>
        <a:bodyPr/>
        <a:lstStyle/>
        <a:p>
          <a:endParaRPr lang="de-DE"/>
        </a:p>
      </dgm:t>
    </dgm:pt>
    <dgm:pt modelId="{CBFB33FE-59F6-4339-9AC7-B196207020C5}" type="pres">
      <dgm:prSet presAssocID="{903A1F4E-DFA3-460C-B39C-F5071C8C018C}" presName="compChildNode" presStyleCnt="0"/>
      <dgm:spPr/>
    </dgm:pt>
    <dgm:pt modelId="{429B9FE3-3903-4A57-9240-0E04BC0C42DC}" type="pres">
      <dgm:prSet presAssocID="{903A1F4E-DFA3-460C-B39C-F5071C8C018C}" presName="theInnerList" presStyleCnt="0"/>
      <dgm:spPr/>
    </dgm:pt>
    <dgm:pt modelId="{004528BE-B282-40B0-90B7-F6376CB1BF60}" type="pres">
      <dgm:prSet presAssocID="{E2CF6037-9F8B-4FF1-9A1B-88E1E174B44B}" presName="child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9116501-9BBB-4C94-91DD-865BFBF48455}" type="pres">
      <dgm:prSet presAssocID="{E2CF6037-9F8B-4FF1-9A1B-88E1E174B44B}" presName="aSpace2" presStyleCnt="0"/>
      <dgm:spPr/>
    </dgm:pt>
    <dgm:pt modelId="{E20C7496-F8B2-413A-B1E1-57FF6CD447DF}" type="pres">
      <dgm:prSet presAssocID="{4762B105-2CAB-453D-A40D-D585570811FB}" presName="child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EBD59E7-DA8C-4BC9-9E04-E134D33BFA82}" type="pres">
      <dgm:prSet presAssocID="{4762B105-2CAB-453D-A40D-D585570811FB}" presName="aSpace2" presStyleCnt="0"/>
      <dgm:spPr/>
    </dgm:pt>
    <dgm:pt modelId="{B150663E-631E-4F1B-ABC1-B9EDD40DD5CB}" type="pres">
      <dgm:prSet presAssocID="{25866B07-E032-407C-AB2B-C31DD98D377E}" presName="child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DB0BA2B-1FF1-4AE5-8DE3-A8E023CFEACF}" type="pres">
      <dgm:prSet presAssocID="{25866B07-E032-407C-AB2B-C31DD98D377E}" presName="aSpace2" presStyleCnt="0"/>
      <dgm:spPr/>
    </dgm:pt>
    <dgm:pt modelId="{6204E279-C299-4948-AA63-4D0A1F3CE996}" type="pres">
      <dgm:prSet presAssocID="{75461834-E25B-4F58-ABE6-7F1867CBFB65}" presName="child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BA3EC41-3A45-4155-A79F-0C7E5231B5A0}" type="pres">
      <dgm:prSet presAssocID="{75461834-E25B-4F58-ABE6-7F1867CBFB65}" presName="aSpace2" presStyleCnt="0"/>
      <dgm:spPr/>
    </dgm:pt>
    <dgm:pt modelId="{70C39E4D-9321-4646-A75F-AA7AA4D7A76E}" type="pres">
      <dgm:prSet presAssocID="{03AE12A8-1BBB-4E2B-8F97-151511C7AF42}" presName="child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C70D1B8-7167-4F94-95A0-1F7C1F998B0B}" type="pres">
      <dgm:prSet presAssocID="{03AE12A8-1BBB-4E2B-8F97-151511C7AF42}" presName="aSpace2" presStyleCnt="0"/>
      <dgm:spPr/>
    </dgm:pt>
    <dgm:pt modelId="{D80A1AB1-FB0D-459F-B957-1412667584D8}" type="pres">
      <dgm:prSet presAssocID="{1D8C3DE6-5AFB-4EFC-A6FB-C3B9C817077D}" presName="child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6D2B5AB-B6C6-45DB-8BDA-FA56A4C9C986}" type="pres">
      <dgm:prSet presAssocID="{1D8C3DE6-5AFB-4EFC-A6FB-C3B9C817077D}" presName="aSpace2" presStyleCnt="0"/>
      <dgm:spPr/>
    </dgm:pt>
    <dgm:pt modelId="{3F566A5E-0AC0-433D-8DDA-62B2990C986D}" type="pres">
      <dgm:prSet presAssocID="{57F2B064-C4B7-4610-A6BC-D776AFAFBC88}" presName="child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3FEFE46-AE03-4F98-AD2B-461CE0C82315}" srcId="{903A1F4E-DFA3-460C-B39C-F5071C8C018C}" destId="{75461834-E25B-4F58-ABE6-7F1867CBFB65}" srcOrd="3" destOrd="0" parTransId="{6A284EFA-48D1-4EC9-B08E-48704C1A18E6}" sibTransId="{167783A3-9109-4167-9ECF-8B3FB0214123}"/>
    <dgm:cxn modelId="{E1B24D92-F211-4AD9-9AA4-A4A4C2B7142E}" srcId="{07147DE6-B2A3-46FA-8202-A8C58024688E}" destId="{903A1F4E-DFA3-460C-B39C-F5071C8C018C}" srcOrd="2" destOrd="0" parTransId="{B6F7416E-EC64-4D6C-B1A2-D82A0945E895}" sibTransId="{EABC14D3-2C13-4F6B-B949-EBD1C3DE1497}"/>
    <dgm:cxn modelId="{9291929D-7B4C-4792-9D47-6673CFC0CAB9}" type="presOf" srcId="{8344EAC6-512D-4BFD-9DEA-4D95684B0C36}" destId="{6B37411B-B394-469A-B234-BD3F9FBD921E}" srcOrd="0" destOrd="0" presId="urn:microsoft.com/office/officeart/2005/8/layout/lProcess2"/>
    <dgm:cxn modelId="{22986A75-EDB6-4474-94F0-8E2A16112283}" srcId="{903A1F4E-DFA3-460C-B39C-F5071C8C018C}" destId="{E2CF6037-9F8B-4FF1-9A1B-88E1E174B44B}" srcOrd="0" destOrd="0" parTransId="{6A0EEA8E-4C0C-4D95-B35A-D079AEBA51BD}" sibTransId="{F1E8E9CA-7F5C-4521-9487-177C8D760793}"/>
    <dgm:cxn modelId="{7E7E50AA-1F29-49D2-855E-D5C9333BFBA3}" type="presOf" srcId="{4762B105-2CAB-453D-A40D-D585570811FB}" destId="{E20C7496-F8B2-413A-B1E1-57FF6CD447DF}" srcOrd="0" destOrd="0" presId="urn:microsoft.com/office/officeart/2005/8/layout/lProcess2"/>
    <dgm:cxn modelId="{A0C03864-297D-42FB-9E9D-1C3717CDA137}" srcId="{07147DE6-B2A3-46FA-8202-A8C58024688E}" destId="{8344EAC6-512D-4BFD-9DEA-4D95684B0C36}" srcOrd="1" destOrd="0" parTransId="{33AC6409-628D-4C6D-BBE4-5555D7566305}" sibTransId="{1233429D-B0A0-44DB-9B39-96C160691A0B}"/>
    <dgm:cxn modelId="{A4A40868-9097-4FAD-8F4C-2D50FE7286B7}" srcId="{903A1F4E-DFA3-460C-B39C-F5071C8C018C}" destId="{25866B07-E032-407C-AB2B-C31DD98D377E}" srcOrd="2" destOrd="0" parTransId="{F5B7F557-8558-4F90-8A2F-E0EF2BF23993}" sibTransId="{74A86960-976F-418B-9242-68E549FBE42F}"/>
    <dgm:cxn modelId="{D1ED0567-D91F-4DEE-8812-C2CBFE29DD4D}" type="presOf" srcId="{03AE12A8-1BBB-4E2B-8F97-151511C7AF42}" destId="{70C39E4D-9321-4646-A75F-AA7AA4D7A76E}" srcOrd="0" destOrd="0" presId="urn:microsoft.com/office/officeart/2005/8/layout/lProcess2"/>
    <dgm:cxn modelId="{78D172EE-EE4E-46E2-B244-B59374D73DD0}" srcId="{903A1F4E-DFA3-460C-B39C-F5071C8C018C}" destId="{1D8C3DE6-5AFB-4EFC-A6FB-C3B9C817077D}" srcOrd="5" destOrd="0" parTransId="{014471D6-D5BD-45CD-BE1C-225F727FD874}" sibTransId="{37230920-8923-4F27-9D15-EC4B2176FB0B}"/>
    <dgm:cxn modelId="{C4A969F4-A69A-4CCD-A383-C00E831361FC}" srcId="{07147DE6-B2A3-46FA-8202-A8C58024688E}" destId="{F48751D3-A823-4709-BD07-BB2DB454A03C}" srcOrd="0" destOrd="0" parTransId="{4FEAED30-52A9-434E-B1A5-7CB2C041AE81}" sibTransId="{F67DBB35-66C8-46FA-8A20-FE6145C5B9EB}"/>
    <dgm:cxn modelId="{51F2C999-82A1-4A3C-9707-A65C5F27109E}" srcId="{8344EAC6-512D-4BFD-9DEA-4D95684B0C36}" destId="{9F5AE422-085A-498E-9695-0F88841C3210}" srcOrd="0" destOrd="0" parTransId="{EA033680-34A1-4507-BD24-798143BAF660}" sibTransId="{6A7EAC21-84AE-4C53-B353-7F8664AF1270}"/>
    <dgm:cxn modelId="{BB268944-859B-4058-AF82-9D80E4AE9EE8}" srcId="{903A1F4E-DFA3-460C-B39C-F5071C8C018C}" destId="{4762B105-2CAB-453D-A40D-D585570811FB}" srcOrd="1" destOrd="0" parTransId="{E1B9715B-E954-4FA6-90DD-E29B47450F10}" sibTransId="{DA37294A-EF86-4022-9467-2FD499A69976}"/>
    <dgm:cxn modelId="{6CCCEFC2-3D52-499F-A649-A0EDA1CC1BD3}" type="presOf" srcId="{F48751D3-A823-4709-BD07-BB2DB454A03C}" destId="{A0A5C40B-4762-4665-83DD-6B19201168C8}" srcOrd="1" destOrd="0" presId="urn:microsoft.com/office/officeart/2005/8/layout/lProcess2"/>
    <dgm:cxn modelId="{8025093E-F7D6-4B9A-AD17-68E3D707A455}" type="presOf" srcId="{07147DE6-B2A3-46FA-8202-A8C58024688E}" destId="{9740A6CA-5F8F-4951-B3C2-B1C37FBA4101}" srcOrd="0" destOrd="0" presId="urn:microsoft.com/office/officeart/2005/8/layout/lProcess2"/>
    <dgm:cxn modelId="{244C548C-E5D8-4C8D-9A5A-7F553CA59056}" type="presOf" srcId="{9F5AE422-085A-498E-9695-0F88841C3210}" destId="{C1E0973B-0178-4F5F-9EBB-207DA0ED87AC}" srcOrd="0" destOrd="0" presId="urn:microsoft.com/office/officeart/2005/8/layout/lProcess2"/>
    <dgm:cxn modelId="{9114D554-0FBD-4BAF-9163-35EBCAE44A1C}" type="presOf" srcId="{1D8C3DE6-5AFB-4EFC-A6FB-C3B9C817077D}" destId="{D80A1AB1-FB0D-459F-B957-1412667584D8}" srcOrd="0" destOrd="0" presId="urn:microsoft.com/office/officeart/2005/8/layout/lProcess2"/>
    <dgm:cxn modelId="{32DEC23A-888B-4917-B876-4A247F993BB4}" type="presOf" srcId="{903A1F4E-DFA3-460C-B39C-F5071C8C018C}" destId="{987D38F5-35DD-4896-A567-D969F1666ECE}" srcOrd="0" destOrd="0" presId="urn:microsoft.com/office/officeart/2005/8/layout/lProcess2"/>
    <dgm:cxn modelId="{2C8CEFD1-0340-4548-946A-C0BF0ACEA594}" type="presOf" srcId="{8344EAC6-512D-4BFD-9DEA-4D95684B0C36}" destId="{6E595A77-1B68-4A5B-A378-F8801098AA29}" srcOrd="1" destOrd="0" presId="urn:microsoft.com/office/officeart/2005/8/layout/lProcess2"/>
    <dgm:cxn modelId="{A51A390E-4903-4B7D-8AE5-2BBCB5716DCE}" type="presOf" srcId="{E2CF6037-9F8B-4FF1-9A1B-88E1E174B44B}" destId="{004528BE-B282-40B0-90B7-F6376CB1BF60}" srcOrd="0" destOrd="0" presId="urn:microsoft.com/office/officeart/2005/8/layout/lProcess2"/>
    <dgm:cxn modelId="{B70AB245-3061-45AC-AFC6-4F06AC38DA52}" type="presOf" srcId="{25866B07-E032-407C-AB2B-C31DD98D377E}" destId="{B150663E-631E-4F1B-ABC1-B9EDD40DD5CB}" srcOrd="0" destOrd="0" presId="urn:microsoft.com/office/officeart/2005/8/layout/lProcess2"/>
    <dgm:cxn modelId="{3F1593A4-3191-426E-AAFA-0B592F2C2701}" srcId="{903A1F4E-DFA3-460C-B39C-F5071C8C018C}" destId="{03AE12A8-1BBB-4E2B-8F97-151511C7AF42}" srcOrd="4" destOrd="0" parTransId="{B59C5834-4909-484B-9A36-DDE55DB7B751}" sibTransId="{550EA7CC-D545-4AE8-925F-989B443DE637}"/>
    <dgm:cxn modelId="{060B00F0-2297-46DE-A9E6-ABB3569CA3E3}" srcId="{903A1F4E-DFA3-460C-B39C-F5071C8C018C}" destId="{57F2B064-C4B7-4610-A6BC-D776AFAFBC88}" srcOrd="6" destOrd="0" parTransId="{8C362BD7-E074-462E-A862-2B300E45784B}" sibTransId="{A4C1536E-8461-4947-9EA6-88F7EBFCD1F3}"/>
    <dgm:cxn modelId="{23361DA4-CE99-4815-B059-349D9874C1DB}" type="presOf" srcId="{75461834-E25B-4F58-ABE6-7F1867CBFB65}" destId="{6204E279-C299-4948-AA63-4D0A1F3CE996}" srcOrd="0" destOrd="0" presId="urn:microsoft.com/office/officeart/2005/8/layout/lProcess2"/>
    <dgm:cxn modelId="{31AAC6C3-0F82-4C90-8D06-AF78FAB0AD09}" type="presOf" srcId="{903A1F4E-DFA3-460C-B39C-F5071C8C018C}" destId="{D4292730-88C3-4CCB-B0D1-078C2F4C689F}" srcOrd="1" destOrd="0" presId="urn:microsoft.com/office/officeart/2005/8/layout/lProcess2"/>
    <dgm:cxn modelId="{A89D0C7B-7F47-4CD0-A079-DDAB79BE40C4}" type="presOf" srcId="{57F2B064-C4B7-4610-A6BC-D776AFAFBC88}" destId="{3F566A5E-0AC0-433D-8DDA-62B2990C986D}" srcOrd="0" destOrd="0" presId="urn:microsoft.com/office/officeart/2005/8/layout/lProcess2"/>
    <dgm:cxn modelId="{BB2CD253-028F-41F9-9935-4D5A52324CB8}" type="presOf" srcId="{F48751D3-A823-4709-BD07-BB2DB454A03C}" destId="{BE1D4305-3F61-46EA-A308-E932D9377B3B}" srcOrd="0" destOrd="0" presId="urn:microsoft.com/office/officeart/2005/8/layout/lProcess2"/>
    <dgm:cxn modelId="{073FBD26-E866-402C-B24D-12180221194B}" type="presParOf" srcId="{9740A6CA-5F8F-4951-B3C2-B1C37FBA4101}" destId="{08248F75-372F-41C3-AFB9-2BAF19F43CCE}" srcOrd="0" destOrd="0" presId="urn:microsoft.com/office/officeart/2005/8/layout/lProcess2"/>
    <dgm:cxn modelId="{2D9DAA22-7AB3-4AE5-BB71-7E6421B74FAB}" type="presParOf" srcId="{08248F75-372F-41C3-AFB9-2BAF19F43CCE}" destId="{BE1D4305-3F61-46EA-A308-E932D9377B3B}" srcOrd="0" destOrd="0" presId="urn:microsoft.com/office/officeart/2005/8/layout/lProcess2"/>
    <dgm:cxn modelId="{F62470C1-C0FC-4FAA-8B34-A5C3C4933622}" type="presParOf" srcId="{08248F75-372F-41C3-AFB9-2BAF19F43CCE}" destId="{A0A5C40B-4762-4665-83DD-6B19201168C8}" srcOrd="1" destOrd="0" presId="urn:microsoft.com/office/officeart/2005/8/layout/lProcess2"/>
    <dgm:cxn modelId="{B7C03FD2-F4EF-4312-82C4-9601FDF274A0}" type="presParOf" srcId="{08248F75-372F-41C3-AFB9-2BAF19F43CCE}" destId="{3FA17AB8-F213-4061-B04B-C50E2F2D35CE}" srcOrd="2" destOrd="0" presId="urn:microsoft.com/office/officeart/2005/8/layout/lProcess2"/>
    <dgm:cxn modelId="{6AC7EC04-963E-453D-94BB-CD2D29FF18C6}" type="presParOf" srcId="{3FA17AB8-F213-4061-B04B-C50E2F2D35CE}" destId="{48B4F9D2-DAAA-4267-A711-88B6839513F3}" srcOrd="0" destOrd="0" presId="urn:microsoft.com/office/officeart/2005/8/layout/lProcess2"/>
    <dgm:cxn modelId="{09E8F7F4-46F4-499F-A5CB-46B4B290A14A}" type="presParOf" srcId="{9740A6CA-5F8F-4951-B3C2-B1C37FBA4101}" destId="{40AF5974-DA90-4CA1-845C-BEF77733C3F6}" srcOrd="1" destOrd="0" presId="urn:microsoft.com/office/officeart/2005/8/layout/lProcess2"/>
    <dgm:cxn modelId="{02287782-710F-4B15-9C80-2DA68675C8D5}" type="presParOf" srcId="{9740A6CA-5F8F-4951-B3C2-B1C37FBA4101}" destId="{48D06852-7316-4373-B2A2-4470490D9264}" srcOrd="2" destOrd="0" presId="urn:microsoft.com/office/officeart/2005/8/layout/lProcess2"/>
    <dgm:cxn modelId="{387F3246-04CA-40D7-983F-50D62FCB5650}" type="presParOf" srcId="{48D06852-7316-4373-B2A2-4470490D9264}" destId="{6B37411B-B394-469A-B234-BD3F9FBD921E}" srcOrd="0" destOrd="0" presId="urn:microsoft.com/office/officeart/2005/8/layout/lProcess2"/>
    <dgm:cxn modelId="{772B27AE-78FA-451A-BEAE-680DA8F60F2C}" type="presParOf" srcId="{48D06852-7316-4373-B2A2-4470490D9264}" destId="{6E595A77-1B68-4A5B-A378-F8801098AA29}" srcOrd="1" destOrd="0" presId="urn:microsoft.com/office/officeart/2005/8/layout/lProcess2"/>
    <dgm:cxn modelId="{6B17007E-AF17-4D95-B100-016AA21A6630}" type="presParOf" srcId="{48D06852-7316-4373-B2A2-4470490D9264}" destId="{2DEAA262-586F-4F74-964B-32E0A1E13080}" srcOrd="2" destOrd="0" presId="urn:microsoft.com/office/officeart/2005/8/layout/lProcess2"/>
    <dgm:cxn modelId="{D4431632-BFA1-4985-AF65-998F61EE420F}" type="presParOf" srcId="{2DEAA262-586F-4F74-964B-32E0A1E13080}" destId="{428CF4F3-2E5C-427A-94B5-57B23B0E6AE5}" srcOrd="0" destOrd="0" presId="urn:microsoft.com/office/officeart/2005/8/layout/lProcess2"/>
    <dgm:cxn modelId="{A9379007-B6C9-485C-92DE-CBFD83284324}" type="presParOf" srcId="{428CF4F3-2E5C-427A-94B5-57B23B0E6AE5}" destId="{C1E0973B-0178-4F5F-9EBB-207DA0ED87AC}" srcOrd="0" destOrd="0" presId="urn:microsoft.com/office/officeart/2005/8/layout/lProcess2"/>
    <dgm:cxn modelId="{FC8E8E21-276A-42E3-9353-FAF3678F6314}" type="presParOf" srcId="{9740A6CA-5F8F-4951-B3C2-B1C37FBA4101}" destId="{F30273E6-A884-47C6-B9D9-330FBC49FDEC}" srcOrd="3" destOrd="0" presId="urn:microsoft.com/office/officeart/2005/8/layout/lProcess2"/>
    <dgm:cxn modelId="{AA7873EE-A5AE-4BC6-80C2-311A3548D8D5}" type="presParOf" srcId="{9740A6CA-5F8F-4951-B3C2-B1C37FBA4101}" destId="{2CD7CB9A-1954-483C-95CA-438A3CCAC56E}" srcOrd="4" destOrd="0" presId="urn:microsoft.com/office/officeart/2005/8/layout/lProcess2"/>
    <dgm:cxn modelId="{60899462-A375-4087-8CF4-49E027408AFB}" type="presParOf" srcId="{2CD7CB9A-1954-483C-95CA-438A3CCAC56E}" destId="{987D38F5-35DD-4896-A567-D969F1666ECE}" srcOrd="0" destOrd="0" presId="urn:microsoft.com/office/officeart/2005/8/layout/lProcess2"/>
    <dgm:cxn modelId="{CD99A45B-CCF2-4318-842A-53AF0C71B047}" type="presParOf" srcId="{2CD7CB9A-1954-483C-95CA-438A3CCAC56E}" destId="{D4292730-88C3-4CCB-B0D1-078C2F4C689F}" srcOrd="1" destOrd="0" presId="urn:microsoft.com/office/officeart/2005/8/layout/lProcess2"/>
    <dgm:cxn modelId="{93408441-5088-4686-89ED-3ACB6647F876}" type="presParOf" srcId="{2CD7CB9A-1954-483C-95CA-438A3CCAC56E}" destId="{CBFB33FE-59F6-4339-9AC7-B196207020C5}" srcOrd="2" destOrd="0" presId="urn:microsoft.com/office/officeart/2005/8/layout/lProcess2"/>
    <dgm:cxn modelId="{3347FFBD-221A-4CBC-BAD1-F5E3A524E7F3}" type="presParOf" srcId="{CBFB33FE-59F6-4339-9AC7-B196207020C5}" destId="{429B9FE3-3903-4A57-9240-0E04BC0C42DC}" srcOrd="0" destOrd="0" presId="urn:microsoft.com/office/officeart/2005/8/layout/lProcess2"/>
    <dgm:cxn modelId="{BC123326-38B2-4D54-B466-3E37EC4A695D}" type="presParOf" srcId="{429B9FE3-3903-4A57-9240-0E04BC0C42DC}" destId="{004528BE-B282-40B0-90B7-F6376CB1BF60}" srcOrd="0" destOrd="0" presId="urn:microsoft.com/office/officeart/2005/8/layout/lProcess2"/>
    <dgm:cxn modelId="{6C587D26-4147-41CE-A17E-5200E7678BAB}" type="presParOf" srcId="{429B9FE3-3903-4A57-9240-0E04BC0C42DC}" destId="{E9116501-9BBB-4C94-91DD-865BFBF48455}" srcOrd="1" destOrd="0" presId="urn:microsoft.com/office/officeart/2005/8/layout/lProcess2"/>
    <dgm:cxn modelId="{7B943FBE-4250-427F-89AA-8D69BA7FEC59}" type="presParOf" srcId="{429B9FE3-3903-4A57-9240-0E04BC0C42DC}" destId="{E20C7496-F8B2-413A-B1E1-57FF6CD447DF}" srcOrd="2" destOrd="0" presId="urn:microsoft.com/office/officeart/2005/8/layout/lProcess2"/>
    <dgm:cxn modelId="{7A2772B2-774B-4F67-A8F3-A43788F8801A}" type="presParOf" srcId="{429B9FE3-3903-4A57-9240-0E04BC0C42DC}" destId="{6EBD59E7-DA8C-4BC9-9E04-E134D33BFA82}" srcOrd="3" destOrd="0" presId="urn:microsoft.com/office/officeart/2005/8/layout/lProcess2"/>
    <dgm:cxn modelId="{4ACB258C-2FB1-4024-A15E-E735D18C09A4}" type="presParOf" srcId="{429B9FE3-3903-4A57-9240-0E04BC0C42DC}" destId="{B150663E-631E-4F1B-ABC1-B9EDD40DD5CB}" srcOrd="4" destOrd="0" presId="urn:microsoft.com/office/officeart/2005/8/layout/lProcess2"/>
    <dgm:cxn modelId="{B56AB808-3D28-4ED9-9A01-20287964D1CA}" type="presParOf" srcId="{429B9FE3-3903-4A57-9240-0E04BC0C42DC}" destId="{8DB0BA2B-1FF1-4AE5-8DE3-A8E023CFEACF}" srcOrd="5" destOrd="0" presId="urn:microsoft.com/office/officeart/2005/8/layout/lProcess2"/>
    <dgm:cxn modelId="{D3679CF5-38C6-4DAC-9E42-1641AED789E5}" type="presParOf" srcId="{429B9FE3-3903-4A57-9240-0E04BC0C42DC}" destId="{6204E279-C299-4948-AA63-4D0A1F3CE996}" srcOrd="6" destOrd="0" presId="urn:microsoft.com/office/officeart/2005/8/layout/lProcess2"/>
    <dgm:cxn modelId="{FAA162BA-814C-4E20-AE97-C78EEF97F26F}" type="presParOf" srcId="{429B9FE3-3903-4A57-9240-0E04BC0C42DC}" destId="{FBA3EC41-3A45-4155-A79F-0C7E5231B5A0}" srcOrd="7" destOrd="0" presId="urn:microsoft.com/office/officeart/2005/8/layout/lProcess2"/>
    <dgm:cxn modelId="{C7CE715B-5111-4590-862A-9901BDDE1932}" type="presParOf" srcId="{429B9FE3-3903-4A57-9240-0E04BC0C42DC}" destId="{70C39E4D-9321-4646-A75F-AA7AA4D7A76E}" srcOrd="8" destOrd="0" presId="urn:microsoft.com/office/officeart/2005/8/layout/lProcess2"/>
    <dgm:cxn modelId="{D387AAB0-7CBE-44B8-8921-032551F276DB}" type="presParOf" srcId="{429B9FE3-3903-4A57-9240-0E04BC0C42DC}" destId="{6C70D1B8-7167-4F94-95A0-1F7C1F998B0B}" srcOrd="9" destOrd="0" presId="urn:microsoft.com/office/officeart/2005/8/layout/lProcess2"/>
    <dgm:cxn modelId="{3825EF96-F69C-4C93-860F-B1114C08BBA8}" type="presParOf" srcId="{429B9FE3-3903-4A57-9240-0E04BC0C42DC}" destId="{D80A1AB1-FB0D-459F-B957-1412667584D8}" srcOrd="10" destOrd="0" presId="urn:microsoft.com/office/officeart/2005/8/layout/lProcess2"/>
    <dgm:cxn modelId="{2A684493-9575-46FB-84DC-30DE8813AD52}" type="presParOf" srcId="{429B9FE3-3903-4A57-9240-0E04BC0C42DC}" destId="{C6D2B5AB-B6C6-45DB-8BDA-FA56A4C9C986}" srcOrd="11" destOrd="0" presId="urn:microsoft.com/office/officeart/2005/8/layout/lProcess2"/>
    <dgm:cxn modelId="{29F7FEBC-3B60-402D-847D-21686E698E4C}" type="presParOf" srcId="{429B9FE3-3903-4A57-9240-0E04BC0C42DC}" destId="{3F566A5E-0AC0-433D-8DDA-62B2990C986D}" srcOrd="1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1D4305-3F61-46EA-A308-E932D9377B3B}">
      <dsp:nvSpPr>
        <dsp:cNvPr id="0" name=""/>
        <dsp:cNvSpPr/>
      </dsp:nvSpPr>
      <dsp:spPr>
        <a:xfrm>
          <a:off x="1172" y="0"/>
          <a:ext cx="3047255" cy="48191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800" kern="1200" dirty="0" smtClean="0"/>
            <a:t>TODO</a:t>
          </a:r>
          <a:endParaRPr lang="de-DE" sz="4800" kern="1200" dirty="0"/>
        </a:p>
      </dsp:txBody>
      <dsp:txXfrm>
        <a:off x="1172" y="0"/>
        <a:ext cx="3047255" cy="1445740"/>
      </dsp:txXfrm>
    </dsp:sp>
    <dsp:sp modelId="{384E23CE-1047-43DB-9B44-D4D2CE65EB07}">
      <dsp:nvSpPr>
        <dsp:cNvPr id="0" name=""/>
        <dsp:cNvSpPr/>
      </dsp:nvSpPr>
      <dsp:spPr>
        <a:xfrm>
          <a:off x="305897" y="1446622"/>
          <a:ext cx="2437804" cy="3449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Die Idee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15999" y="1456724"/>
        <a:ext cx="2417600" cy="324700"/>
      </dsp:txXfrm>
    </dsp:sp>
    <dsp:sp modelId="{65C663FB-28AF-43A3-A825-8209FFCD687A}">
      <dsp:nvSpPr>
        <dsp:cNvPr id="0" name=""/>
        <dsp:cNvSpPr/>
      </dsp:nvSpPr>
      <dsp:spPr>
        <a:xfrm>
          <a:off x="305897" y="1844589"/>
          <a:ext cx="2437804" cy="3449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err="1" smtClean="0">
              <a:solidFill>
                <a:schemeClr val="tx2"/>
              </a:solidFill>
            </a:rPr>
            <a:t>Manifesto</a:t>
          </a:r>
          <a:r>
            <a:rPr lang="de-DE" sz="1200" kern="1200" dirty="0" smtClean="0">
              <a:solidFill>
                <a:schemeClr val="tx2"/>
              </a:solidFill>
            </a:rPr>
            <a:t> </a:t>
          </a:r>
          <a:r>
            <a:rPr lang="de-DE" sz="1200" kern="1200" dirty="0" err="1" smtClean="0">
              <a:solidFill>
                <a:schemeClr val="tx2"/>
              </a:solidFill>
            </a:rPr>
            <a:t>for</a:t>
          </a:r>
          <a:r>
            <a:rPr lang="de-DE" sz="1200" kern="1200" dirty="0" smtClean="0">
              <a:solidFill>
                <a:schemeClr val="tx2"/>
              </a:solidFill>
            </a:rPr>
            <a:t> Agile Software Development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15999" y="1854691"/>
        <a:ext cx="2417600" cy="324700"/>
      </dsp:txXfrm>
    </dsp:sp>
    <dsp:sp modelId="{A0CCE33F-7A4D-41D8-8C14-A0FA2AD5AAD9}">
      <dsp:nvSpPr>
        <dsp:cNvPr id="0" name=""/>
        <dsp:cNvSpPr/>
      </dsp:nvSpPr>
      <dsp:spPr>
        <a:xfrm>
          <a:off x="305897" y="2242556"/>
          <a:ext cx="2437804" cy="3449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Warum Agilität?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15999" y="2252658"/>
        <a:ext cx="2417600" cy="324700"/>
      </dsp:txXfrm>
    </dsp:sp>
    <dsp:sp modelId="{5AC04EC8-1F6E-41FA-8B7D-BBA1264EDC8B}">
      <dsp:nvSpPr>
        <dsp:cNvPr id="0" name=""/>
        <dsp:cNvSpPr/>
      </dsp:nvSpPr>
      <dsp:spPr>
        <a:xfrm>
          <a:off x="305897" y="2640523"/>
          <a:ext cx="2437804" cy="3449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err="1" smtClean="0">
              <a:solidFill>
                <a:schemeClr val="tx2"/>
              </a:solidFill>
            </a:rPr>
            <a:t>Scrum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15999" y="2650625"/>
        <a:ext cx="2417600" cy="324700"/>
      </dsp:txXfrm>
    </dsp:sp>
    <dsp:sp modelId="{97E565A0-BDC6-478B-B844-F3974095700B}">
      <dsp:nvSpPr>
        <dsp:cNvPr id="0" name=""/>
        <dsp:cNvSpPr/>
      </dsp:nvSpPr>
      <dsp:spPr>
        <a:xfrm>
          <a:off x="305897" y="3038490"/>
          <a:ext cx="2437804" cy="3449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Extreme </a:t>
          </a:r>
          <a:r>
            <a:rPr lang="de-DE" sz="1200" kern="1200" dirty="0" err="1" smtClean="0">
              <a:solidFill>
                <a:schemeClr val="tx2"/>
              </a:solidFill>
            </a:rPr>
            <a:t>Programming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15999" y="3048592"/>
        <a:ext cx="2417600" cy="324700"/>
      </dsp:txXfrm>
    </dsp:sp>
    <dsp:sp modelId="{D18410D7-FDDB-46E0-8B21-5C20328CB65D}">
      <dsp:nvSpPr>
        <dsp:cNvPr id="0" name=""/>
        <dsp:cNvSpPr/>
      </dsp:nvSpPr>
      <dsp:spPr>
        <a:xfrm>
          <a:off x="305897" y="3436457"/>
          <a:ext cx="2437804" cy="3449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Test </a:t>
          </a:r>
          <a:r>
            <a:rPr lang="de-DE" sz="1200" kern="1200" dirty="0" err="1" smtClean="0">
              <a:solidFill>
                <a:schemeClr val="tx2"/>
              </a:solidFill>
            </a:rPr>
            <a:t>Driven</a:t>
          </a:r>
          <a:r>
            <a:rPr lang="de-DE" sz="1200" kern="1200" dirty="0" smtClean="0">
              <a:solidFill>
                <a:schemeClr val="tx2"/>
              </a:solidFill>
            </a:rPr>
            <a:t> Development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15999" y="3446559"/>
        <a:ext cx="2417600" cy="324700"/>
      </dsp:txXfrm>
    </dsp:sp>
    <dsp:sp modelId="{EA1F0DDC-6C80-47F1-B319-DCFC207C41A9}">
      <dsp:nvSpPr>
        <dsp:cNvPr id="0" name=""/>
        <dsp:cNvSpPr/>
      </dsp:nvSpPr>
      <dsp:spPr>
        <a:xfrm>
          <a:off x="305897" y="3834424"/>
          <a:ext cx="2437804" cy="3449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Next </a:t>
          </a:r>
          <a:r>
            <a:rPr lang="de-DE" sz="1200" kern="1200" dirty="0" err="1" smtClean="0">
              <a:solidFill>
                <a:schemeClr val="tx2"/>
              </a:solidFill>
            </a:rPr>
            <a:t>Steps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15999" y="3844526"/>
        <a:ext cx="2417600" cy="324700"/>
      </dsp:txXfrm>
    </dsp:sp>
    <dsp:sp modelId="{091A6035-73F8-477F-A01F-E835DB16BB79}">
      <dsp:nvSpPr>
        <dsp:cNvPr id="0" name=""/>
        <dsp:cNvSpPr/>
      </dsp:nvSpPr>
      <dsp:spPr>
        <a:xfrm>
          <a:off x="305897" y="4232391"/>
          <a:ext cx="2437804" cy="3449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Vorschläge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15999" y="4242493"/>
        <a:ext cx="2417600" cy="324700"/>
      </dsp:txXfrm>
    </dsp:sp>
    <dsp:sp modelId="{6B37411B-B394-469A-B234-BD3F9FBD921E}">
      <dsp:nvSpPr>
        <dsp:cNvPr id="0" name=""/>
        <dsp:cNvSpPr/>
      </dsp:nvSpPr>
      <dsp:spPr>
        <a:xfrm>
          <a:off x="3285199" y="0"/>
          <a:ext cx="3047255" cy="48191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800" kern="1200" dirty="0" err="1" smtClean="0"/>
            <a:t>Doing</a:t>
          </a:r>
          <a:endParaRPr lang="de-DE" sz="4800" kern="1200" dirty="0"/>
        </a:p>
      </dsp:txBody>
      <dsp:txXfrm>
        <a:off x="3285199" y="0"/>
        <a:ext cx="3047255" cy="1445740"/>
      </dsp:txXfrm>
    </dsp:sp>
    <dsp:sp modelId="{752424D1-95E3-44A7-B1FD-351866DB2C54}">
      <dsp:nvSpPr>
        <dsp:cNvPr id="0" name=""/>
        <dsp:cNvSpPr/>
      </dsp:nvSpPr>
      <dsp:spPr>
        <a:xfrm>
          <a:off x="6552772" y="0"/>
          <a:ext cx="3047255" cy="48191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800" kern="1200" dirty="0" err="1" smtClean="0"/>
            <a:t>Done</a:t>
          </a:r>
          <a:endParaRPr lang="de-DE" sz="4800" kern="1200" dirty="0"/>
        </a:p>
      </dsp:txBody>
      <dsp:txXfrm>
        <a:off x="6552772" y="0"/>
        <a:ext cx="3047255" cy="144574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1D4305-3F61-46EA-A308-E932D9377B3B}">
      <dsp:nvSpPr>
        <dsp:cNvPr id="0" name=""/>
        <dsp:cNvSpPr/>
      </dsp:nvSpPr>
      <dsp:spPr>
        <a:xfrm>
          <a:off x="1172" y="0"/>
          <a:ext cx="3047255" cy="48191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800" kern="1200" dirty="0" smtClean="0"/>
            <a:t>TODO</a:t>
          </a:r>
          <a:endParaRPr lang="de-DE" sz="4800" kern="1200" dirty="0"/>
        </a:p>
      </dsp:txBody>
      <dsp:txXfrm>
        <a:off x="1172" y="0"/>
        <a:ext cx="3047255" cy="1445740"/>
      </dsp:txXfrm>
    </dsp:sp>
    <dsp:sp modelId="{6B37411B-B394-469A-B234-BD3F9FBD921E}">
      <dsp:nvSpPr>
        <dsp:cNvPr id="0" name=""/>
        <dsp:cNvSpPr/>
      </dsp:nvSpPr>
      <dsp:spPr>
        <a:xfrm>
          <a:off x="3285199" y="0"/>
          <a:ext cx="3047255" cy="48191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800" kern="1200" dirty="0" err="1" smtClean="0"/>
            <a:t>Doing</a:t>
          </a:r>
          <a:endParaRPr lang="de-DE" sz="4800" kern="1200" dirty="0"/>
        </a:p>
      </dsp:txBody>
      <dsp:txXfrm>
        <a:off x="3285199" y="0"/>
        <a:ext cx="3047255" cy="1445740"/>
      </dsp:txXfrm>
    </dsp:sp>
    <dsp:sp modelId="{752424D1-95E3-44A7-B1FD-351866DB2C54}">
      <dsp:nvSpPr>
        <dsp:cNvPr id="0" name=""/>
        <dsp:cNvSpPr/>
      </dsp:nvSpPr>
      <dsp:spPr>
        <a:xfrm>
          <a:off x="6552772" y="0"/>
          <a:ext cx="3047255" cy="48191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800" kern="1200" dirty="0" err="1" smtClean="0"/>
            <a:t>Done</a:t>
          </a:r>
          <a:endParaRPr lang="de-DE" sz="4800" kern="1200" dirty="0"/>
        </a:p>
      </dsp:txBody>
      <dsp:txXfrm>
        <a:off x="6552772" y="0"/>
        <a:ext cx="3047255" cy="1445740"/>
      </dsp:txXfrm>
    </dsp:sp>
    <dsp:sp modelId="{46B176FD-931C-430A-B570-F4AF2A8D511F}">
      <dsp:nvSpPr>
        <dsp:cNvPr id="0" name=""/>
        <dsp:cNvSpPr/>
      </dsp:nvSpPr>
      <dsp:spPr>
        <a:xfrm>
          <a:off x="6857497" y="1446622"/>
          <a:ext cx="2437804" cy="3449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>
              <a:solidFill>
                <a:schemeClr val="tx2"/>
              </a:solidFill>
            </a:rPr>
            <a:t>Die Idee</a:t>
          </a:r>
          <a:endParaRPr lang="de-DE" sz="1200" kern="1200" dirty="0"/>
        </a:p>
      </dsp:txBody>
      <dsp:txXfrm>
        <a:off x="6867599" y="1456724"/>
        <a:ext cx="2417600" cy="324700"/>
      </dsp:txXfrm>
    </dsp:sp>
    <dsp:sp modelId="{736314D4-4EA1-4DC0-9397-C3B6335DDA9D}">
      <dsp:nvSpPr>
        <dsp:cNvPr id="0" name=""/>
        <dsp:cNvSpPr/>
      </dsp:nvSpPr>
      <dsp:spPr>
        <a:xfrm>
          <a:off x="6857497" y="1844589"/>
          <a:ext cx="2437804" cy="3449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err="1" smtClean="0">
              <a:solidFill>
                <a:schemeClr val="tx2"/>
              </a:solidFill>
            </a:rPr>
            <a:t>Manifesto</a:t>
          </a:r>
          <a:r>
            <a:rPr lang="de-DE" sz="1200" kern="1200" dirty="0" smtClean="0">
              <a:solidFill>
                <a:schemeClr val="tx2"/>
              </a:solidFill>
            </a:rPr>
            <a:t> </a:t>
          </a:r>
          <a:r>
            <a:rPr lang="de-DE" sz="1200" kern="1200" dirty="0" err="1" smtClean="0">
              <a:solidFill>
                <a:schemeClr val="tx2"/>
              </a:solidFill>
            </a:rPr>
            <a:t>for</a:t>
          </a:r>
          <a:r>
            <a:rPr lang="de-DE" sz="1200" kern="1200" dirty="0" smtClean="0">
              <a:solidFill>
                <a:schemeClr val="tx2"/>
              </a:solidFill>
            </a:rPr>
            <a:t> Agile Software Development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67599" y="1854691"/>
        <a:ext cx="2417600" cy="324700"/>
      </dsp:txXfrm>
    </dsp:sp>
    <dsp:sp modelId="{B275FD35-4AB7-421D-B59C-FBB334A7EF5C}">
      <dsp:nvSpPr>
        <dsp:cNvPr id="0" name=""/>
        <dsp:cNvSpPr/>
      </dsp:nvSpPr>
      <dsp:spPr>
        <a:xfrm>
          <a:off x="6857497" y="2242556"/>
          <a:ext cx="2437804" cy="3449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Warum Agilität?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67599" y="2252658"/>
        <a:ext cx="2417600" cy="324700"/>
      </dsp:txXfrm>
    </dsp:sp>
    <dsp:sp modelId="{035A59E6-89BF-491A-AECD-DBBEB7443967}">
      <dsp:nvSpPr>
        <dsp:cNvPr id="0" name=""/>
        <dsp:cNvSpPr/>
      </dsp:nvSpPr>
      <dsp:spPr>
        <a:xfrm>
          <a:off x="6857497" y="2640523"/>
          <a:ext cx="2437804" cy="3449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err="1" smtClean="0">
              <a:solidFill>
                <a:schemeClr val="tx2"/>
              </a:solidFill>
            </a:rPr>
            <a:t>Scrum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67599" y="2650625"/>
        <a:ext cx="2417600" cy="324700"/>
      </dsp:txXfrm>
    </dsp:sp>
    <dsp:sp modelId="{C878F737-C26F-4E2C-AC60-CF0D54389F57}">
      <dsp:nvSpPr>
        <dsp:cNvPr id="0" name=""/>
        <dsp:cNvSpPr/>
      </dsp:nvSpPr>
      <dsp:spPr>
        <a:xfrm>
          <a:off x="6857497" y="3038490"/>
          <a:ext cx="2437804" cy="3449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Extreme </a:t>
          </a:r>
          <a:r>
            <a:rPr lang="de-DE" sz="1200" kern="1200" dirty="0" err="1" smtClean="0">
              <a:solidFill>
                <a:schemeClr val="tx2"/>
              </a:solidFill>
            </a:rPr>
            <a:t>Programming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67599" y="3048592"/>
        <a:ext cx="2417600" cy="324700"/>
      </dsp:txXfrm>
    </dsp:sp>
    <dsp:sp modelId="{823F48C8-134E-44F6-81E2-C9FD2FA0F681}">
      <dsp:nvSpPr>
        <dsp:cNvPr id="0" name=""/>
        <dsp:cNvSpPr/>
      </dsp:nvSpPr>
      <dsp:spPr>
        <a:xfrm>
          <a:off x="6857497" y="3436457"/>
          <a:ext cx="2437804" cy="3449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Test </a:t>
          </a:r>
          <a:r>
            <a:rPr lang="de-DE" sz="1200" kern="1200" dirty="0" err="1" smtClean="0">
              <a:solidFill>
                <a:schemeClr val="tx2"/>
              </a:solidFill>
            </a:rPr>
            <a:t>Driven</a:t>
          </a:r>
          <a:r>
            <a:rPr lang="de-DE" sz="1200" kern="1200" dirty="0" smtClean="0">
              <a:solidFill>
                <a:schemeClr val="tx2"/>
              </a:solidFill>
            </a:rPr>
            <a:t> Development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67599" y="3446559"/>
        <a:ext cx="2417600" cy="324700"/>
      </dsp:txXfrm>
    </dsp:sp>
    <dsp:sp modelId="{CCE67D68-F4B9-40B9-B168-337235D14145}">
      <dsp:nvSpPr>
        <dsp:cNvPr id="0" name=""/>
        <dsp:cNvSpPr/>
      </dsp:nvSpPr>
      <dsp:spPr>
        <a:xfrm>
          <a:off x="6857497" y="3834424"/>
          <a:ext cx="2437804" cy="3449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Next </a:t>
          </a:r>
          <a:r>
            <a:rPr lang="de-DE" sz="1200" kern="1200" dirty="0" err="1" smtClean="0">
              <a:solidFill>
                <a:schemeClr val="tx2"/>
              </a:solidFill>
            </a:rPr>
            <a:t>Steps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67599" y="3844526"/>
        <a:ext cx="2417600" cy="324700"/>
      </dsp:txXfrm>
    </dsp:sp>
    <dsp:sp modelId="{F01E6DC0-5777-4E66-B0B5-CADF7798855D}">
      <dsp:nvSpPr>
        <dsp:cNvPr id="0" name=""/>
        <dsp:cNvSpPr/>
      </dsp:nvSpPr>
      <dsp:spPr>
        <a:xfrm>
          <a:off x="6857497" y="4232391"/>
          <a:ext cx="2437804" cy="3449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Vorschläge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67599" y="4242493"/>
        <a:ext cx="2417600" cy="3247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1D4305-3F61-46EA-A308-E932D9377B3B}">
      <dsp:nvSpPr>
        <dsp:cNvPr id="0" name=""/>
        <dsp:cNvSpPr/>
      </dsp:nvSpPr>
      <dsp:spPr>
        <a:xfrm>
          <a:off x="349" y="0"/>
          <a:ext cx="909732" cy="143871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TODO</a:t>
          </a:r>
          <a:endParaRPr lang="de-DE" sz="500" kern="1200" dirty="0"/>
        </a:p>
      </dsp:txBody>
      <dsp:txXfrm>
        <a:off x="349" y="0"/>
        <a:ext cx="909732" cy="431613"/>
      </dsp:txXfrm>
    </dsp:sp>
    <dsp:sp modelId="{65C663FB-28AF-43A3-A825-8209FFCD687A}">
      <dsp:nvSpPr>
        <dsp:cNvPr id="0" name=""/>
        <dsp:cNvSpPr/>
      </dsp:nvSpPr>
      <dsp:spPr>
        <a:xfrm>
          <a:off x="91323" y="432491"/>
          <a:ext cx="727785" cy="1178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9525" rIns="12700" bIns="952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err="1" smtClean="0">
              <a:solidFill>
                <a:schemeClr val="tx2"/>
              </a:solidFill>
            </a:rPr>
            <a:t>Manifesto</a:t>
          </a:r>
          <a:r>
            <a:rPr lang="de-DE" sz="500" kern="1200" dirty="0" smtClean="0">
              <a:solidFill>
                <a:schemeClr val="tx2"/>
              </a:solidFill>
            </a:rPr>
            <a:t> </a:t>
          </a:r>
          <a:r>
            <a:rPr lang="de-DE" sz="500" kern="1200" dirty="0" err="1" smtClean="0">
              <a:solidFill>
                <a:schemeClr val="tx2"/>
              </a:solidFill>
            </a:rPr>
            <a:t>for</a:t>
          </a:r>
          <a:r>
            <a:rPr lang="de-DE" sz="500" kern="1200" dirty="0" smtClean="0">
              <a:solidFill>
                <a:schemeClr val="tx2"/>
              </a:solidFill>
            </a:rPr>
            <a:t> Agile Software Development</a:t>
          </a:r>
          <a:endParaRPr lang="de-DE" sz="500" kern="1200" dirty="0">
            <a:solidFill>
              <a:schemeClr val="tx2"/>
            </a:solidFill>
          </a:endParaRPr>
        </a:p>
      </dsp:txBody>
      <dsp:txXfrm>
        <a:off x="94773" y="435941"/>
        <a:ext cx="720885" cy="110908"/>
      </dsp:txXfrm>
    </dsp:sp>
    <dsp:sp modelId="{A0CCE33F-7A4D-41D8-8C14-A0FA2AD5AAD9}">
      <dsp:nvSpPr>
        <dsp:cNvPr id="0" name=""/>
        <dsp:cNvSpPr/>
      </dsp:nvSpPr>
      <dsp:spPr>
        <a:xfrm>
          <a:off x="91323" y="568424"/>
          <a:ext cx="727785" cy="1178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9525" rIns="12700" bIns="952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>
              <a:solidFill>
                <a:schemeClr val="tx2"/>
              </a:solidFill>
            </a:rPr>
            <a:t>Warum Agilität?</a:t>
          </a:r>
          <a:endParaRPr lang="de-DE" sz="500" kern="1200" dirty="0">
            <a:solidFill>
              <a:schemeClr val="tx2"/>
            </a:solidFill>
          </a:endParaRPr>
        </a:p>
      </dsp:txBody>
      <dsp:txXfrm>
        <a:off x="94773" y="571874"/>
        <a:ext cx="720885" cy="110908"/>
      </dsp:txXfrm>
    </dsp:sp>
    <dsp:sp modelId="{5AC04EC8-1F6E-41FA-8B7D-BBA1264EDC8B}">
      <dsp:nvSpPr>
        <dsp:cNvPr id="0" name=""/>
        <dsp:cNvSpPr/>
      </dsp:nvSpPr>
      <dsp:spPr>
        <a:xfrm>
          <a:off x="91323" y="704357"/>
          <a:ext cx="727785" cy="1178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9525" rIns="12700" bIns="952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err="1" smtClean="0">
              <a:solidFill>
                <a:schemeClr val="tx2"/>
              </a:solidFill>
            </a:rPr>
            <a:t>Scrum</a:t>
          </a:r>
          <a:endParaRPr lang="de-DE" sz="500" kern="1200" dirty="0">
            <a:solidFill>
              <a:schemeClr val="tx2"/>
            </a:solidFill>
          </a:endParaRPr>
        </a:p>
      </dsp:txBody>
      <dsp:txXfrm>
        <a:off x="94773" y="707807"/>
        <a:ext cx="720885" cy="110908"/>
      </dsp:txXfrm>
    </dsp:sp>
    <dsp:sp modelId="{97E565A0-BDC6-478B-B844-F3974095700B}">
      <dsp:nvSpPr>
        <dsp:cNvPr id="0" name=""/>
        <dsp:cNvSpPr/>
      </dsp:nvSpPr>
      <dsp:spPr>
        <a:xfrm>
          <a:off x="91323" y="840290"/>
          <a:ext cx="727785" cy="1178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9525" rIns="12700" bIns="952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>
              <a:solidFill>
                <a:schemeClr val="tx2"/>
              </a:solidFill>
            </a:rPr>
            <a:t>Extreme </a:t>
          </a:r>
          <a:r>
            <a:rPr lang="de-DE" sz="500" kern="1200" dirty="0" err="1" smtClean="0">
              <a:solidFill>
                <a:schemeClr val="tx2"/>
              </a:solidFill>
            </a:rPr>
            <a:t>Programming</a:t>
          </a:r>
          <a:endParaRPr lang="de-DE" sz="500" kern="1200" dirty="0">
            <a:solidFill>
              <a:schemeClr val="tx2"/>
            </a:solidFill>
          </a:endParaRPr>
        </a:p>
      </dsp:txBody>
      <dsp:txXfrm>
        <a:off x="94773" y="843740"/>
        <a:ext cx="720885" cy="110908"/>
      </dsp:txXfrm>
    </dsp:sp>
    <dsp:sp modelId="{D18410D7-FDDB-46E0-8B21-5C20328CB65D}">
      <dsp:nvSpPr>
        <dsp:cNvPr id="0" name=""/>
        <dsp:cNvSpPr/>
      </dsp:nvSpPr>
      <dsp:spPr>
        <a:xfrm>
          <a:off x="91323" y="976223"/>
          <a:ext cx="727785" cy="1178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9525" rIns="12700" bIns="952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>
              <a:solidFill>
                <a:schemeClr val="tx2"/>
              </a:solidFill>
            </a:rPr>
            <a:t>Unit Tests</a:t>
          </a:r>
          <a:endParaRPr lang="de-DE" sz="500" kern="1200" dirty="0">
            <a:solidFill>
              <a:schemeClr val="tx2"/>
            </a:solidFill>
          </a:endParaRPr>
        </a:p>
      </dsp:txBody>
      <dsp:txXfrm>
        <a:off x="94773" y="979673"/>
        <a:ext cx="720885" cy="110908"/>
      </dsp:txXfrm>
    </dsp:sp>
    <dsp:sp modelId="{EA1F0DDC-6C80-47F1-B319-DCFC207C41A9}">
      <dsp:nvSpPr>
        <dsp:cNvPr id="0" name=""/>
        <dsp:cNvSpPr/>
      </dsp:nvSpPr>
      <dsp:spPr>
        <a:xfrm>
          <a:off x="91323" y="1112156"/>
          <a:ext cx="727785" cy="1178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9525" rIns="12700" bIns="952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>
              <a:solidFill>
                <a:schemeClr val="tx2"/>
              </a:solidFill>
            </a:rPr>
            <a:t>Next </a:t>
          </a:r>
          <a:r>
            <a:rPr lang="de-DE" sz="500" kern="1200" dirty="0" err="1" smtClean="0">
              <a:solidFill>
                <a:schemeClr val="tx2"/>
              </a:solidFill>
            </a:rPr>
            <a:t>Steps</a:t>
          </a:r>
          <a:endParaRPr lang="de-DE" sz="500" kern="1200" dirty="0">
            <a:solidFill>
              <a:schemeClr val="tx2"/>
            </a:solidFill>
          </a:endParaRPr>
        </a:p>
      </dsp:txBody>
      <dsp:txXfrm>
        <a:off x="94773" y="1115606"/>
        <a:ext cx="720885" cy="110908"/>
      </dsp:txXfrm>
    </dsp:sp>
    <dsp:sp modelId="{091A6035-73F8-477F-A01F-E835DB16BB79}">
      <dsp:nvSpPr>
        <dsp:cNvPr id="0" name=""/>
        <dsp:cNvSpPr/>
      </dsp:nvSpPr>
      <dsp:spPr>
        <a:xfrm>
          <a:off x="91323" y="1248089"/>
          <a:ext cx="727785" cy="1178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9525" rIns="12700" bIns="952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>
              <a:solidFill>
                <a:schemeClr val="tx2"/>
              </a:solidFill>
            </a:rPr>
            <a:t>Vorschläge</a:t>
          </a:r>
          <a:endParaRPr lang="de-DE" sz="500" kern="1200" dirty="0">
            <a:solidFill>
              <a:schemeClr val="tx2"/>
            </a:solidFill>
          </a:endParaRPr>
        </a:p>
      </dsp:txBody>
      <dsp:txXfrm>
        <a:off x="94773" y="1251539"/>
        <a:ext cx="720885" cy="110908"/>
      </dsp:txXfrm>
    </dsp:sp>
    <dsp:sp modelId="{6B37411B-B394-469A-B234-BD3F9FBD921E}">
      <dsp:nvSpPr>
        <dsp:cNvPr id="0" name=""/>
        <dsp:cNvSpPr/>
      </dsp:nvSpPr>
      <dsp:spPr>
        <a:xfrm>
          <a:off x="980768" y="0"/>
          <a:ext cx="909732" cy="143871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err="1" smtClean="0"/>
            <a:t>Doing</a:t>
          </a:r>
          <a:endParaRPr lang="de-DE" sz="500" kern="1200" dirty="0"/>
        </a:p>
      </dsp:txBody>
      <dsp:txXfrm>
        <a:off x="980768" y="0"/>
        <a:ext cx="909732" cy="431613"/>
      </dsp:txXfrm>
    </dsp:sp>
    <dsp:sp modelId="{C1E0973B-0178-4F5F-9EBB-207DA0ED87AC}">
      <dsp:nvSpPr>
        <dsp:cNvPr id="0" name=""/>
        <dsp:cNvSpPr/>
      </dsp:nvSpPr>
      <dsp:spPr>
        <a:xfrm>
          <a:off x="1069285" y="431613"/>
          <a:ext cx="727785" cy="9351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9525" rIns="12700" bIns="952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>
              <a:solidFill>
                <a:schemeClr val="tx2"/>
              </a:solidFill>
            </a:rPr>
            <a:t>Die Idee</a:t>
          </a:r>
          <a:endParaRPr lang="de-DE" sz="500" kern="1200" dirty="0"/>
        </a:p>
      </dsp:txBody>
      <dsp:txXfrm>
        <a:off x="1090601" y="452929"/>
        <a:ext cx="685153" cy="892530"/>
      </dsp:txXfrm>
    </dsp:sp>
    <dsp:sp modelId="{752424D1-95E3-44A7-B1FD-351866DB2C54}">
      <dsp:nvSpPr>
        <dsp:cNvPr id="0" name=""/>
        <dsp:cNvSpPr/>
      </dsp:nvSpPr>
      <dsp:spPr>
        <a:xfrm>
          <a:off x="1956274" y="0"/>
          <a:ext cx="909732" cy="143871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err="1" smtClean="0"/>
            <a:t>Done</a:t>
          </a:r>
          <a:endParaRPr lang="de-DE" sz="500" kern="1200" dirty="0"/>
        </a:p>
      </dsp:txBody>
      <dsp:txXfrm>
        <a:off x="1956274" y="0"/>
        <a:ext cx="909732" cy="4316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1D4305-3F61-46EA-A308-E932D9377B3B}">
      <dsp:nvSpPr>
        <dsp:cNvPr id="0" name=""/>
        <dsp:cNvSpPr/>
      </dsp:nvSpPr>
      <dsp:spPr>
        <a:xfrm>
          <a:off x="349" y="0"/>
          <a:ext cx="909732" cy="143871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TODO</a:t>
          </a:r>
          <a:endParaRPr lang="de-DE" sz="500" kern="1200" dirty="0"/>
        </a:p>
      </dsp:txBody>
      <dsp:txXfrm>
        <a:off x="349" y="0"/>
        <a:ext cx="909732" cy="431613"/>
      </dsp:txXfrm>
    </dsp:sp>
    <dsp:sp modelId="{A0CCE33F-7A4D-41D8-8C14-A0FA2AD5AAD9}">
      <dsp:nvSpPr>
        <dsp:cNvPr id="0" name=""/>
        <dsp:cNvSpPr/>
      </dsp:nvSpPr>
      <dsp:spPr>
        <a:xfrm>
          <a:off x="91323" y="431683"/>
          <a:ext cx="727785" cy="1381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9525" rIns="12700" bIns="952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>
              <a:solidFill>
                <a:schemeClr val="tx2"/>
              </a:solidFill>
            </a:rPr>
            <a:t>Warum Agilität?</a:t>
          </a:r>
          <a:endParaRPr lang="de-DE" sz="500" kern="1200" dirty="0">
            <a:solidFill>
              <a:schemeClr val="tx2"/>
            </a:solidFill>
          </a:endParaRPr>
        </a:p>
      </dsp:txBody>
      <dsp:txXfrm>
        <a:off x="95369" y="435729"/>
        <a:ext cx="719693" cy="130036"/>
      </dsp:txXfrm>
    </dsp:sp>
    <dsp:sp modelId="{5AC04EC8-1F6E-41FA-8B7D-BBA1264EDC8B}">
      <dsp:nvSpPr>
        <dsp:cNvPr id="0" name=""/>
        <dsp:cNvSpPr/>
      </dsp:nvSpPr>
      <dsp:spPr>
        <a:xfrm>
          <a:off x="91323" y="591062"/>
          <a:ext cx="727785" cy="1381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9525" rIns="12700" bIns="952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err="1" smtClean="0">
              <a:solidFill>
                <a:schemeClr val="tx2"/>
              </a:solidFill>
            </a:rPr>
            <a:t>Scrum</a:t>
          </a:r>
          <a:endParaRPr lang="de-DE" sz="500" kern="1200" dirty="0">
            <a:solidFill>
              <a:schemeClr val="tx2"/>
            </a:solidFill>
          </a:endParaRPr>
        </a:p>
      </dsp:txBody>
      <dsp:txXfrm>
        <a:off x="95369" y="595108"/>
        <a:ext cx="719693" cy="130036"/>
      </dsp:txXfrm>
    </dsp:sp>
    <dsp:sp modelId="{97E565A0-BDC6-478B-B844-F3974095700B}">
      <dsp:nvSpPr>
        <dsp:cNvPr id="0" name=""/>
        <dsp:cNvSpPr/>
      </dsp:nvSpPr>
      <dsp:spPr>
        <a:xfrm>
          <a:off x="91323" y="750441"/>
          <a:ext cx="727785" cy="1381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9525" rIns="12700" bIns="952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>
              <a:solidFill>
                <a:schemeClr val="tx2"/>
              </a:solidFill>
            </a:rPr>
            <a:t>Extreme </a:t>
          </a:r>
          <a:r>
            <a:rPr lang="de-DE" sz="500" kern="1200" dirty="0" err="1" smtClean="0">
              <a:solidFill>
                <a:schemeClr val="tx2"/>
              </a:solidFill>
            </a:rPr>
            <a:t>Programming</a:t>
          </a:r>
          <a:endParaRPr lang="de-DE" sz="500" kern="1200" dirty="0">
            <a:solidFill>
              <a:schemeClr val="tx2"/>
            </a:solidFill>
          </a:endParaRPr>
        </a:p>
      </dsp:txBody>
      <dsp:txXfrm>
        <a:off x="95369" y="754487"/>
        <a:ext cx="719693" cy="130036"/>
      </dsp:txXfrm>
    </dsp:sp>
    <dsp:sp modelId="{D18410D7-FDDB-46E0-8B21-5C20328CB65D}">
      <dsp:nvSpPr>
        <dsp:cNvPr id="0" name=""/>
        <dsp:cNvSpPr/>
      </dsp:nvSpPr>
      <dsp:spPr>
        <a:xfrm>
          <a:off x="91323" y="909820"/>
          <a:ext cx="727785" cy="1381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9525" rIns="12700" bIns="952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>
              <a:solidFill>
                <a:schemeClr val="tx2"/>
              </a:solidFill>
            </a:rPr>
            <a:t>Unit Tests</a:t>
          </a:r>
          <a:endParaRPr lang="de-DE" sz="500" kern="1200" dirty="0">
            <a:solidFill>
              <a:schemeClr val="tx2"/>
            </a:solidFill>
          </a:endParaRPr>
        </a:p>
      </dsp:txBody>
      <dsp:txXfrm>
        <a:off x="95369" y="913866"/>
        <a:ext cx="719693" cy="130036"/>
      </dsp:txXfrm>
    </dsp:sp>
    <dsp:sp modelId="{EA1F0DDC-6C80-47F1-B319-DCFC207C41A9}">
      <dsp:nvSpPr>
        <dsp:cNvPr id="0" name=""/>
        <dsp:cNvSpPr/>
      </dsp:nvSpPr>
      <dsp:spPr>
        <a:xfrm>
          <a:off x="91323" y="1069199"/>
          <a:ext cx="727785" cy="1381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9525" rIns="12700" bIns="952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>
              <a:solidFill>
                <a:schemeClr val="tx2"/>
              </a:solidFill>
            </a:rPr>
            <a:t>Next </a:t>
          </a:r>
          <a:r>
            <a:rPr lang="de-DE" sz="500" kern="1200" dirty="0" err="1" smtClean="0">
              <a:solidFill>
                <a:schemeClr val="tx2"/>
              </a:solidFill>
            </a:rPr>
            <a:t>Steps</a:t>
          </a:r>
          <a:endParaRPr lang="de-DE" sz="500" kern="1200" dirty="0">
            <a:solidFill>
              <a:schemeClr val="tx2"/>
            </a:solidFill>
          </a:endParaRPr>
        </a:p>
      </dsp:txBody>
      <dsp:txXfrm>
        <a:off x="95369" y="1073245"/>
        <a:ext cx="719693" cy="130036"/>
      </dsp:txXfrm>
    </dsp:sp>
    <dsp:sp modelId="{091A6035-73F8-477F-A01F-E835DB16BB79}">
      <dsp:nvSpPr>
        <dsp:cNvPr id="0" name=""/>
        <dsp:cNvSpPr/>
      </dsp:nvSpPr>
      <dsp:spPr>
        <a:xfrm>
          <a:off x="91323" y="1228577"/>
          <a:ext cx="727785" cy="1381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9525" rIns="12700" bIns="952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>
              <a:solidFill>
                <a:schemeClr val="tx2"/>
              </a:solidFill>
            </a:rPr>
            <a:t>Vorschläge</a:t>
          </a:r>
          <a:endParaRPr lang="de-DE" sz="500" kern="1200" dirty="0">
            <a:solidFill>
              <a:schemeClr val="tx2"/>
            </a:solidFill>
          </a:endParaRPr>
        </a:p>
      </dsp:txBody>
      <dsp:txXfrm>
        <a:off x="95369" y="1232623"/>
        <a:ext cx="719693" cy="130036"/>
      </dsp:txXfrm>
    </dsp:sp>
    <dsp:sp modelId="{6B37411B-B394-469A-B234-BD3F9FBD921E}">
      <dsp:nvSpPr>
        <dsp:cNvPr id="0" name=""/>
        <dsp:cNvSpPr/>
      </dsp:nvSpPr>
      <dsp:spPr>
        <a:xfrm>
          <a:off x="980768" y="0"/>
          <a:ext cx="909732" cy="143871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err="1" smtClean="0"/>
            <a:t>Doing</a:t>
          </a:r>
          <a:endParaRPr lang="de-DE" sz="500" kern="1200" dirty="0"/>
        </a:p>
      </dsp:txBody>
      <dsp:txXfrm>
        <a:off x="980768" y="0"/>
        <a:ext cx="909732" cy="431613"/>
      </dsp:txXfrm>
    </dsp:sp>
    <dsp:sp modelId="{C1E0973B-0178-4F5F-9EBB-207DA0ED87AC}">
      <dsp:nvSpPr>
        <dsp:cNvPr id="0" name=""/>
        <dsp:cNvSpPr/>
      </dsp:nvSpPr>
      <dsp:spPr>
        <a:xfrm>
          <a:off x="1069285" y="431613"/>
          <a:ext cx="727785" cy="9351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9525" rIns="12700" bIns="952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err="1" smtClean="0">
              <a:solidFill>
                <a:schemeClr val="tx2"/>
              </a:solidFill>
            </a:rPr>
            <a:t>Manifesto</a:t>
          </a:r>
          <a:r>
            <a:rPr lang="de-DE" sz="500" kern="1200" dirty="0" smtClean="0">
              <a:solidFill>
                <a:schemeClr val="tx2"/>
              </a:solidFill>
            </a:rPr>
            <a:t> </a:t>
          </a:r>
          <a:r>
            <a:rPr lang="de-DE" sz="500" kern="1200" dirty="0" err="1" smtClean="0">
              <a:solidFill>
                <a:schemeClr val="tx2"/>
              </a:solidFill>
            </a:rPr>
            <a:t>for</a:t>
          </a:r>
          <a:r>
            <a:rPr lang="de-DE" sz="500" kern="1200" dirty="0" smtClean="0">
              <a:solidFill>
                <a:schemeClr val="tx2"/>
              </a:solidFill>
            </a:rPr>
            <a:t> Agile Software Development</a:t>
          </a:r>
          <a:endParaRPr lang="de-DE" sz="500" kern="1200" dirty="0"/>
        </a:p>
      </dsp:txBody>
      <dsp:txXfrm>
        <a:off x="1090601" y="452929"/>
        <a:ext cx="685153" cy="892530"/>
      </dsp:txXfrm>
    </dsp:sp>
    <dsp:sp modelId="{752424D1-95E3-44A7-B1FD-351866DB2C54}">
      <dsp:nvSpPr>
        <dsp:cNvPr id="0" name=""/>
        <dsp:cNvSpPr/>
      </dsp:nvSpPr>
      <dsp:spPr>
        <a:xfrm>
          <a:off x="1956274" y="0"/>
          <a:ext cx="909732" cy="143871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err="1" smtClean="0"/>
            <a:t>Done</a:t>
          </a:r>
          <a:endParaRPr lang="de-DE" sz="500" kern="1200" dirty="0"/>
        </a:p>
      </dsp:txBody>
      <dsp:txXfrm>
        <a:off x="1956274" y="0"/>
        <a:ext cx="909732" cy="431613"/>
      </dsp:txXfrm>
    </dsp:sp>
    <dsp:sp modelId="{004528BE-B282-40B0-90B7-F6376CB1BF60}">
      <dsp:nvSpPr>
        <dsp:cNvPr id="0" name=""/>
        <dsp:cNvSpPr/>
      </dsp:nvSpPr>
      <dsp:spPr>
        <a:xfrm>
          <a:off x="2047247" y="431613"/>
          <a:ext cx="727785" cy="9351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9525" rIns="12700" bIns="952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smtClean="0">
              <a:solidFill>
                <a:schemeClr val="tx2"/>
              </a:solidFill>
            </a:rPr>
            <a:t>Die Idee</a:t>
          </a:r>
          <a:endParaRPr lang="de-DE" sz="500" kern="1200" dirty="0"/>
        </a:p>
      </dsp:txBody>
      <dsp:txXfrm>
        <a:off x="2068563" y="452929"/>
        <a:ext cx="685153" cy="8925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1D4305-3F61-46EA-A308-E932D9377B3B}">
      <dsp:nvSpPr>
        <dsp:cNvPr id="0" name=""/>
        <dsp:cNvSpPr/>
      </dsp:nvSpPr>
      <dsp:spPr>
        <a:xfrm>
          <a:off x="349" y="0"/>
          <a:ext cx="909732" cy="143871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TODO</a:t>
          </a:r>
          <a:endParaRPr lang="de-DE" sz="500" kern="1200" dirty="0"/>
        </a:p>
      </dsp:txBody>
      <dsp:txXfrm>
        <a:off x="349" y="0"/>
        <a:ext cx="909732" cy="431613"/>
      </dsp:txXfrm>
    </dsp:sp>
    <dsp:sp modelId="{5AC04EC8-1F6E-41FA-8B7D-BBA1264EDC8B}">
      <dsp:nvSpPr>
        <dsp:cNvPr id="0" name=""/>
        <dsp:cNvSpPr/>
      </dsp:nvSpPr>
      <dsp:spPr>
        <a:xfrm>
          <a:off x="91323" y="431885"/>
          <a:ext cx="727785" cy="1664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9525" rIns="12700" bIns="952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err="1" smtClean="0">
              <a:solidFill>
                <a:schemeClr val="tx2"/>
              </a:solidFill>
            </a:rPr>
            <a:t>Scrum</a:t>
          </a:r>
          <a:endParaRPr lang="de-DE" sz="500" kern="1200" dirty="0">
            <a:solidFill>
              <a:schemeClr val="tx2"/>
            </a:solidFill>
          </a:endParaRPr>
        </a:p>
      </dsp:txBody>
      <dsp:txXfrm>
        <a:off x="96198" y="436760"/>
        <a:ext cx="718035" cy="156688"/>
      </dsp:txXfrm>
    </dsp:sp>
    <dsp:sp modelId="{97E565A0-BDC6-478B-B844-F3974095700B}">
      <dsp:nvSpPr>
        <dsp:cNvPr id="0" name=""/>
        <dsp:cNvSpPr/>
      </dsp:nvSpPr>
      <dsp:spPr>
        <a:xfrm>
          <a:off x="91323" y="623930"/>
          <a:ext cx="727785" cy="1664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9525" rIns="12700" bIns="952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>
              <a:solidFill>
                <a:schemeClr val="tx2"/>
              </a:solidFill>
            </a:rPr>
            <a:t>Extreme </a:t>
          </a:r>
          <a:r>
            <a:rPr lang="de-DE" sz="500" kern="1200" dirty="0" err="1" smtClean="0">
              <a:solidFill>
                <a:schemeClr val="tx2"/>
              </a:solidFill>
            </a:rPr>
            <a:t>Programming</a:t>
          </a:r>
          <a:endParaRPr lang="de-DE" sz="500" kern="1200" dirty="0">
            <a:solidFill>
              <a:schemeClr val="tx2"/>
            </a:solidFill>
          </a:endParaRPr>
        </a:p>
      </dsp:txBody>
      <dsp:txXfrm>
        <a:off x="96198" y="628805"/>
        <a:ext cx="718035" cy="156688"/>
      </dsp:txXfrm>
    </dsp:sp>
    <dsp:sp modelId="{D18410D7-FDDB-46E0-8B21-5C20328CB65D}">
      <dsp:nvSpPr>
        <dsp:cNvPr id="0" name=""/>
        <dsp:cNvSpPr/>
      </dsp:nvSpPr>
      <dsp:spPr>
        <a:xfrm>
          <a:off x="91323" y="815975"/>
          <a:ext cx="727785" cy="1664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9525" rIns="12700" bIns="952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>
              <a:solidFill>
                <a:schemeClr val="tx2"/>
              </a:solidFill>
            </a:rPr>
            <a:t>Unit Tests</a:t>
          </a:r>
          <a:endParaRPr lang="de-DE" sz="500" kern="1200" dirty="0">
            <a:solidFill>
              <a:schemeClr val="tx2"/>
            </a:solidFill>
          </a:endParaRPr>
        </a:p>
      </dsp:txBody>
      <dsp:txXfrm>
        <a:off x="96198" y="820850"/>
        <a:ext cx="718035" cy="156688"/>
      </dsp:txXfrm>
    </dsp:sp>
    <dsp:sp modelId="{EA1F0DDC-6C80-47F1-B319-DCFC207C41A9}">
      <dsp:nvSpPr>
        <dsp:cNvPr id="0" name=""/>
        <dsp:cNvSpPr/>
      </dsp:nvSpPr>
      <dsp:spPr>
        <a:xfrm>
          <a:off x="91323" y="1008020"/>
          <a:ext cx="727785" cy="1664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9525" rIns="12700" bIns="952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>
              <a:solidFill>
                <a:schemeClr val="tx2"/>
              </a:solidFill>
            </a:rPr>
            <a:t>Next </a:t>
          </a:r>
          <a:r>
            <a:rPr lang="de-DE" sz="500" kern="1200" dirty="0" err="1" smtClean="0">
              <a:solidFill>
                <a:schemeClr val="tx2"/>
              </a:solidFill>
            </a:rPr>
            <a:t>Steps</a:t>
          </a:r>
          <a:endParaRPr lang="de-DE" sz="500" kern="1200" dirty="0">
            <a:solidFill>
              <a:schemeClr val="tx2"/>
            </a:solidFill>
          </a:endParaRPr>
        </a:p>
      </dsp:txBody>
      <dsp:txXfrm>
        <a:off x="96198" y="1012895"/>
        <a:ext cx="718035" cy="156688"/>
      </dsp:txXfrm>
    </dsp:sp>
    <dsp:sp modelId="{091A6035-73F8-477F-A01F-E835DB16BB79}">
      <dsp:nvSpPr>
        <dsp:cNvPr id="0" name=""/>
        <dsp:cNvSpPr/>
      </dsp:nvSpPr>
      <dsp:spPr>
        <a:xfrm>
          <a:off x="91323" y="1200065"/>
          <a:ext cx="727785" cy="1664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9525" rIns="12700" bIns="952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>
              <a:solidFill>
                <a:schemeClr val="tx2"/>
              </a:solidFill>
            </a:rPr>
            <a:t>Vorschläge</a:t>
          </a:r>
          <a:endParaRPr lang="de-DE" sz="500" kern="1200" dirty="0">
            <a:solidFill>
              <a:schemeClr val="tx2"/>
            </a:solidFill>
          </a:endParaRPr>
        </a:p>
      </dsp:txBody>
      <dsp:txXfrm>
        <a:off x="96198" y="1204940"/>
        <a:ext cx="718035" cy="156688"/>
      </dsp:txXfrm>
    </dsp:sp>
    <dsp:sp modelId="{6B37411B-B394-469A-B234-BD3F9FBD921E}">
      <dsp:nvSpPr>
        <dsp:cNvPr id="0" name=""/>
        <dsp:cNvSpPr/>
      </dsp:nvSpPr>
      <dsp:spPr>
        <a:xfrm>
          <a:off x="980768" y="0"/>
          <a:ext cx="909732" cy="143871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err="1" smtClean="0"/>
            <a:t>Doing</a:t>
          </a:r>
          <a:endParaRPr lang="de-DE" sz="500" kern="1200" dirty="0"/>
        </a:p>
      </dsp:txBody>
      <dsp:txXfrm>
        <a:off x="980768" y="0"/>
        <a:ext cx="909732" cy="431613"/>
      </dsp:txXfrm>
    </dsp:sp>
    <dsp:sp modelId="{C1E0973B-0178-4F5F-9EBB-207DA0ED87AC}">
      <dsp:nvSpPr>
        <dsp:cNvPr id="0" name=""/>
        <dsp:cNvSpPr/>
      </dsp:nvSpPr>
      <dsp:spPr>
        <a:xfrm>
          <a:off x="1069285" y="431613"/>
          <a:ext cx="727785" cy="9351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9525" rIns="12700" bIns="952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>
              <a:solidFill>
                <a:schemeClr val="tx2"/>
              </a:solidFill>
            </a:rPr>
            <a:t>Warum Agilität?</a:t>
          </a:r>
          <a:endParaRPr lang="de-DE" sz="500" kern="1200" dirty="0"/>
        </a:p>
      </dsp:txBody>
      <dsp:txXfrm>
        <a:off x="1090601" y="452929"/>
        <a:ext cx="685153" cy="892530"/>
      </dsp:txXfrm>
    </dsp:sp>
    <dsp:sp modelId="{752424D1-95E3-44A7-B1FD-351866DB2C54}">
      <dsp:nvSpPr>
        <dsp:cNvPr id="0" name=""/>
        <dsp:cNvSpPr/>
      </dsp:nvSpPr>
      <dsp:spPr>
        <a:xfrm>
          <a:off x="1956274" y="0"/>
          <a:ext cx="909732" cy="143871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err="1" smtClean="0"/>
            <a:t>Done</a:t>
          </a:r>
          <a:endParaRPr lang="de-DE" sz="500" kern="1200" dirty="0"/>
        </a:p>
      </dsp:txBody>
      <dsp:txXfrm>
        <a:off x="1956274" y="0"/>
        <a:ext cx="909732" cy="431613"/>
      </dsp:txXfrm>
    </dsp:sp>
    <dsp:sp modelId="{004528BE-B282-40B0-90B7-F6376CB1BF60}">
      <dsp:nvSpPr>
        <dsp:cNvPr id="0" name=""/>
        <dsp:cNvSpPr/>
      </dsp:nvSpPr>
      <dsp:spPr>
        <a:xfrm>
          <a:off x="2047247" y="432035"/>
          <a:ext cx="727785" cy="4337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9525" rIns="12700" bIns="952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err="1" smtClean="0">
              <a:solidFill>
                <a:schemeClr val="tx2"/>
              </a:solidFill>
            </a:rPr>
            <a:t>Manifesto</a:t>
          </a:r>
          <a:r>
            <a:rPr lang="de-DE" sz="500" kern="1200" dirty="0" smtClean="0">
              <a:solidFill>
                <a:schemeClr val="tx2"/>
              </a:solidFill>
            </a:rPr>
            <a:t> </a:t>
          </a:r>
          <a:r>
            <a:rPr lang="de-DE" sz="500" kern="1200" dirty="0" err="1" smtClean="0">
              <a:solidFill>
                <a:schemeClr val="tx2"/>
              </a:solidFill>
            </a:rPr>
            <a:t>for</a:t>
          </a:r>
          <a:r>
            <a:rPr lang="de-DE" sz="500" kern="1200" dirty="0" smtClean="0">
              <a:solidFill>
                <a:schemeClr val="tx2"/>
              </a:solidFill>
            </a:rPr>
            <a:t> Agile Software Development</a:t>
          </a:r>
          <a:endParaRPr lang="de-DE" sz="500" kern="1200" dirty="0"/>
        </a:p>
      </dsp:txBody>
      <dsp:txXfrm>
        <a:off x="2059952" y="444740"/>
        <a:ext cx="702375" cy="408381"/>
      </dsp:txXfrm>
    </dsp:sp>
    <dsp:sp modelId="{3F566A5E-0AC0-433D-8DDA-62B2990C986D}">
      <dsp:nvSpPr>
        <dsp:cNvPr id="0" name=""/>
        <dsp:cNvSpPr/>
      </dsp:nvSpPr>
      <dsp:spPr>
        <a:xfrm>
          <a:off x="2047247" y="932563"/>
          <a:ext cx="727785" cy="4337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9525" rIns="12700" bIns="952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smtClean="0">
              <a:solidFill>
                <a:schemeClr val="tx2"/>
              </a:solidFill>
            </a:rPr>
            <a:t>Die </a:t>
          </a:r>
          <a:r>
            <a:rPr lang="de-DE" sz="500" kern="1200" dirty="0" smtClean="0">
              <a:solidFill>
                <a:schemeClr val="tx2"/>
              </a:solidFill>
            </a:rPr>
            <a:t>Idee</a:t>
          </a:r>
          <a:endParaRPr lang="de-DE" sz="500" kern="1200" dirty="0"/>
        </a:p>
      </dsp:txBody>
      <dsp:txXfrm>
        <a:off x="2059952" y="945268"/>
        <a:ext cx="702375" cy="40838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1D4305-3F61-46EA-A308-E932D9377B3B}">
      <dsp:nvSpPr>
        <dsp:cNvPr id="0" name=""/>
        <dsp:cNvSpPr/>
      </dsp:nvSpPr>
      <dsp:spPr>
        <a:xfrm>
          <a:off x="349" y="0"/>
          <a:ext cx="909732" cy="143871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TODO</a:t>
          </a:r>
          <a:endParaRPr lang="de-DE" sz="500" kern="1200" dirty="0"/>
        </a:p>
      </dsp:txBody>
      <dsp:txXfrm>
        <a:off x="349" y="0"/>
        <a:ext cx="909732" cy="431613"/>
      </dsp:txXfrm>
    </dsp:sp>
    <dsp:sp modelId="{97E565A0-BDC6-478B-B844-F3974095700B}">
      <dsp:nvSpPr>
        <dsp:cNvPr id="0" name=""/>
        <dsp:cNvSpPr/>
      </dsp:nvSpPr>
      <dsp:spPr>
        <a:xfrm>
          <a:off x="91323" y="431648"/>
          <a:ext cx="727785" cy="2095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9525" rIns="12700" bIns="952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>
              <a:solidFill>
                <a:schemeClr val="tx2"/>
              </a:solidFill>
            </a:rPr>
            <a:t>Extreme </a:t>
          </a:r>
          <a:r>
            <a:rPr lang="de-DE" sz="500" kern="1200" dirty="0" err="1" smtClean="0">
              <a:solidFill>
                <a:schemeClr val="tx2"/>
              </a:solidFill>
            </a:rPr>
            <a:t>Programming</a:t>
          </a:r>
          <a:endParaRPr lang="de-DE" sz="500" kern="1200" dirty="0">
            <a:solidFill>
              <a:schemeClr val="tx2"/>
            </a:solidFill>
          </a:endParaRPr>
        </a:p>
      </dsp:txBody>
      <dsp:txXfrm>
        <a:off x="97462" y="437787"/>
        <a:ext cx="715507" cy="197311"/>
      </dsp:txXfrm>
    </dsp:sp>
    <dsp:sp modelId="{D18410D7-FDDB-46E0-8B21-5C20328CB65D}">
      <dsp:nvSpPr>
        <dsp:cNvPr id="0" name=""/>
        <dsp:cNvSpPr/>
      </dsp:nvSpPr>
      <dsp:spPr>
        <a:xfrm>
          <a:off x="91323" y="673483"/>
          <a:ext cx="727785" cy="2095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9525" rIns="12700" bIns="952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>
              <a:solidFill>
                <a:schemeClr val="tx2"/>
              </a:solidFill>
            </a:rPr>
            <a:t>Unit Tests</a:t>
          </a:r>
          <a:endParaRPr lang="de-DE" sz="500" kern="1200" dirty="0">
            <a:solidFill>
              <a:schemeClr val="tx2"/>
            </a:solidFill>
          </a:endParaRPr>
        </a:p>
      </dsp:txBody>
      <dsp:txXfrm>
        <a:off x="97462" y="679622"/>
        <a:ext cx="715507" cy="197311"/>
      </dsp:txXfrm>
    </dsp:sp>
    <dsp:sp modelId="{EA1F0DDC-6C80-47F1-B319-DCFC207C41A9}">
      <dsp:nvSpPr>
        <dsp:cNvPr id="0" name=""/>
        <dsp:cNvSpPr/>
      </dsp:nvSpPr>
      <dsp:spPr>
        <a:xfrm>
          <a:off x="91323" y="915317"/>
          <a:ext cx="727785" cy="2095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9525" rIns="12700" bIns="952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>
              <a:solidFill>
                <a:schemeClr val="tx2"/>
              </a:solidFill>
            </a:rPr>
            <a:t>Next </a:t>
          </a:r>
          <a:r>
            <a:rPr lang="de-DE" sz="500" kern="1200" dirty="0" err="1" smtClean="0">
              <a:solidFill>
                <a:schemeClr val="tx2"/>
              </a:solidFill>
            </a:rPr>
            <a:t>Steps</a:t>
          </a:r>
          <a:endParaRPr lang="de-DE" sz="500" kern="1200" dirty="0">
            <a:solidFill>
              <a:schemeClr val="tx2"/>
            </a:solidFill>
          </a:endParaRPr>
        </a:p>
      </dsp:txBody>
      <dsp:txXfrm>
        <a:off x="97462" y="921456"/>
        <a:ext cx="715507" cy="197311"/>
      </dsp:txXfrm>
    </dsp:sp>
    <dsp:sp modelId="{091A6035-73F8-477F-A01F-E835DB16BB79}">
      <dsp:nvSpPr>
        <dsp:cNvPr id="0" name=""/>
        <dsp:cNvSpPr/>
      </dsp:nvSpPr>
      <dsp:spPr>
        <a:xfrm>
          <a:off x="91323" y="1157151"/>
          <a:ext cx="727785" cy="2095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9525" rIns="12700" bIns="952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>
              <a:solidFill>
                <a:schemeClr val="tx2"/>
              </a:solidFill>
            </a:rPr>
            <a:t>Vorschläge</a:t>
          </a:r>
          <a:endParaRPr lang="de-DE" sz="500" kern="1200" dirty="0">
            <a:solidFill>
              <a:schemeClr val="tx2"/>
            </a:solidFill>
          </a:endParaRPr>
        </a:p>
      </dsp:txBody>
      <dsp:txXfrm>
        <a:off x="97462" y="1163290"/>
        <a:ext cx="715507" cy="197311"/>
      </dsp:txXfrm>
    </dsp:sp>
    <dsp:sp modelId="{6B37411B-B394-469A-B234-BD3F9FBD921E}">
      <dsp:nvSpPr>
        <dsp:cNvPr id="0" name=""/>
        <dsp:cNvSpPr/>
      </dsp:nvSpPr>
      <dsp:spPr>
        <a:xfrm>
          <a:off x="980768" y="0"/>
          <a:ext cx="909732" cy="143871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err="1" smtClean="0"/>
            <a:t>Doing</a:t>
          </a:r>
          <a:endParaRPr lang="de-DE" sz="500" kern="1200" dirty="0"/>
        </a:p>
      </dsp:txBody>
      <dsp:txXfrm>
        <a:off x="980768" y="0"/>
        <a:ext cx="909732" cy="431613"/>
      </dsp:txXfrm>
    </dsp:sp>
    <dsp:sp modelId="{C1E0973B-0178-4F5F-9EBB-207DA0ED87AC}">
      <dsp:nvSpPr>
        <dsp:cNvPr id="0" name=""/>
        <dsp:cNvSpPr/>
      </dsp:nvSpPr>
      <dsp:spPr>
        <a:xfrm>
          <a:off x="1069285" y="431613"/>
          <a:ext cx="727785" cy="9351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9525" rIns="12700" bIns="952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err="1" smtClean="0">
              <a:solidFill>
                <a:schemeClr val="tx2"/>
              </a:solidFill>
            </a:rPr>
            <a:t>Scrum</a:t>
          </a:r>
          <a:endParaRPr lang="de-DE" sz="500" kern="1200" dirty="0"/>
        </a:p>
      </dsp:txBody>
      <dsp:txXfrm>
        <a:off x="1090601" y="452929"/>
        <a:ext cx="685153" cy="892530"/>
      </dsp:txXfrm>
    </dsp:sp>
    <dsp:sp modelId="{752424D1-95E3-44A7-B1FD-351866DB2C54}">
      <dsp:nvSpPr>
        <dsp:cNvPr id="0" name=""/>
        <dsp:cNvSpPr/>
      </dsp:nvSpPr>
      <dsp:spPr>
        <a:xfrm>
          <a:off x="1956274" y="0"/>
          <a:ext cx="909732" cy="143871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err="1" smtClean="0"/>
            <a:t>Done</a:t>
          </a:r>
          <a:endParaRPr lang="de-DE" sz="500" kern="1200" dirty="0"/>
        </a:p>
      </dsp:txBody>
      <dsp:txXfrm>
        <a:off x="1956274" y="0"/>
        <a:ext cx="909732" cy="431613"/>
      </dsp:txXfrm>
    </dsp:sp>
    <dsp:sp modelId="{004528BE-B282-40B0-90B7-F6376CB1BF60}">
      <dsp:nvSpPr>
        <dsp:cNvPr id="0" name=""/>
        <dsp:cNvSpPr/>
      </dsp:nvSpPr>
      <dsp:spPr>
        <a:xfrm>
          <a:off x="2047247" y="431736"/>
          <a:ext cx="727785" cy="2826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9525" rIns="12700" bIns="952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>
              <a:solidFill>
                <a:schemeClr val="tx2"/>
              </a:solidFill>
            </a:rPr>
            <a:t>Warum Agilität?</a:t>
          </a:r>
          <a:endParaRPr lang="de-DE" sz="500" kern="1200" dirty="0"/>
        </a:p>
      </dsp:txBody>
      <dsp:txXfrm>
        <a:off x="2055526" y="440015"/>
        <a:ext cx="711227" cy="266091"/>
      </dsp:txXfrm>
    </dsp:sp>
    <dsp:sp modelId="{D80A1AB1-FB0D-459F-B957-1412667584D8}">
      <dsp:nvSpPr>
        <dsp:cNvPr id="0" name=""/>
        <dsp:cNvSpPr/>
      </dsp:nvSpPr>
      <dsp:spPr>
        <a:xfrm>
          <a:off x="2047247" y="757870"/>
          <a:ext cx="727785" cy="2826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9525" rIns="12700" bIns="952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smtClean="0">
              <a:solidFill>
                <a:schemeClr val="tx2"/>
              </a:solidFill>
            </a:rPr>
            <a:t>Manifesto </a:t>
          </a:r>
          <a:r>
            <a:rPr lang="de-DE" sz="500" kern="1200" dirty="0" err="1" smtClean="0">
              <a:solidFill>
                <a:schemeClr val="tx2"/>
              </a:solidFill>
            </a:rPr>
            <a:t>for</a:t>
          </a:r>
          <a:r>
            <a:rPr lang="de-DE" sz="500" kern="1200" dirty="0" smtClean="0">
              <a:solidFill>
                <a:schemeClr val="tx2"/>
              </a:solidFill>
            </a:rPr>
            <a:t> Agile Software Development</a:t>
          </a:r>
          <a:endParaRPr lang="de-DE" sz="500" kern="1200" dirty="0"/>
        </a:p>
      </dsp:txBody>
      <dsp:txXfrm>
        <a:off x="2055526" y="766149"/>
        <a:ext cx="711227" cy="266091"/>
      </dsp:txXfrm>
    </dsp:sp>
    <dsp:sp modelId="{3F566A5E-0AC0-433D-8DDA-62B2990C986D}">
      <dsp:nvSpPr>
        <dsp:cNvPr id="0" name=""/>
        <dsp:cNvSpPr/>
      </dsp:nvSpPr>
      <dsp:spPr>
        <a:xfrm>
          <a:off x="2047247" y="1084004"/>
          <a:ext cx="727785" cy="2826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9525" rIns="12700" bIns="952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smtClean="0">
              <a:solidFill>
                <a:schemeClr val="tx2"/>
              </a:solidFill>
            </a:rPr>
            <a:t>Die </a:t>
          </a:r>
          <a:r>
            <a:rPr lang="de-DE" sz="500" kern="1200" dirty="0" smtClean="0">
              <a:solidFill>
                <a:schemeClr val="tx2"/>
              </a:solidFill>
            </a:rPr>
            <a:t>Idee</a:t>
          </a:r>
          <a:endParaRPr lang="de-DE" sz="500" kern="1200" dirty="0"/>
        </a:p>
      </dsp:txBody>
      <dsp:txXfrm>
        <a:off x="2055526" y="1092283"/>
        <a:ext cx="711227" cy="26609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1D4305-3F61-46EA-A308-E932D9377B3B}">
      <dsp:nvSpPr>
        <dsp:cNvPr id="0" name=""/>
        <dsp:cNvSpPr/>
      </dsp:nvSpPr>
      <dsp:spPr>
        <a:xfrm>
          <a:off x="349" y="0"/>
          <a:ext cx="909732" cy="143871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TODO</a:t>
          </a:r>
          <a:endParaRPr lang="de-DE" sz="500" kern="1200" dirty="0"/>
        </a:p>
      </dsp:txBody>
      <dsp:txXfrm>
        <a:off x="349" y="0"/>
        <a:ext cx="909732" cy="431613"/>
      </dsp:txXfrm>
    </dsp:sp>
    <dsp:sp modelId="{D18410D7-FDDB-46E0-8B21-5C20328CB65D}">
      <dsp:nvSpPr>
        <dsp:cNvPr id="0" name=""/>
        <dsp:cNvSpPr/>
      </dsp:nvSpPr>
      <dsp:spPr>
        <a:xfrm>
          <a:off x="91323" y="431736"/>
          <a:ext cx="727785" cy="2826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9525" rIns="12700" bIns="952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>
              <a:solidFill>
                <a:schemeClr val="tx2"/>
              </a:solidFill>
            </a:rPr>
            <a:t>Unit Tests</a:t>
          </a:r>
          <a:endParaRPr lang="de-DE" sz="500" kern="1200" dirty="0">
            <a:solidFill>
              <a:schemeClr val="tx2"/>
            </a:solidFill>
          </a:endParaRPr>
        </a:p>
      </dsp:txBody>
      <dsp:txXfrm>
        <a:off x="99602" y="440015"/>
        <a:ext cx="711227" cy="266091"/>
      </dsp:txXfrm>
    </dsp:sp>
    <dsp:sp modelId="{EA1F0DDC-6C80-47F1-B319-DCFC207C41A9}">
      <dsp:nvSpPr>
        <dsp:cNvPr id="0" name=""/>
        <dsp:cNvSpPr/>
      </dsp:nvSpPr>
      <dsp:spPr>
        <a:xfrm>
          <a:off x="91323" y="757870"/>
          <a:ext cx="727785" cy="2826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9525" rIns="12700" bIns="952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>
              <a:solidFill>
                <a:schemeClr val="tx2"/>
              </a:solidFill>
            </a:rPr>
            <a:t>Next </a:t>
          </a:r>
          <a:r>
            <a:rPr lang="de-DE" sz="500" kern="1200" dirty="0" err="1" smtClean="0">
              <a:solidFill>
                <a:schemeClr val="tx2"/>
              </a:solidFill>
            </a:rPr>
            <a:t>Steps</a:t>
          </a:r>
          <a:endParaRPr lang="de-DE" sz="500" kern="1200" dirty="0">
            <a:solidFill>
              <a:schemeClr val="tx2"/>
            </a:solidFill>
          </a:endParaRPr>
        </a:p>
      </dsp:txBody>
      <dsp:txXfrm>
        <a:off x="99602" y="766149"/>
        <a:ext cx="711227" cy="266091"/>
      </dsp:txXfrm>
    </dsp:sp>
    <dsp:sp modelId="{091A6035-73F8-477F-A01F-E835DB16BB79}">
      <dsp:nvSpPr>
        <dsp:cNvPr id="0" name=""/>
        <dsp:cNvSpPr/>
      </dsp:nvSpPr>
      <dsp:spPr>
        <a:xfrm>
          <a:off x="91323" y="1084004"/>
          <a:ext cx="727785" cy="2826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9525" rIns="12700" bIns="952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>
              <a:solidFill>
                <a:schemeClr val="tx2"/>
              </a:solidFill>
            </a:rPr>
            <a:t>Vorschläge</a:t>
          </a:r>
          <a:endParaRPr lang="de-DE" sz="500" kern="1200" dirty="0">
            <a:solidFill>
              <a:schemeClr val="tx2"/>
            </a:solidFill>
          </a:endParaRPr>
        </a:p>
      </dsp:txBody>
      <dsp:txXfrm>
        <a:off x="99602" y="1092283"/>
        <a:ext cx="711227" cy="266091"/>
      </dsp:txXfrm>
    </dsp:sp>
    <dsp:sp modelId="{6B37411B-B394-469A-B234-BD3F9FBD921E}">
      <dsp:nvSpPr>
        <dsp:cNvPr id="0" name=""/>
        <dsp:cNvSpPr/>
      </dsp:nvSpPr>
      <dsp:spPr>
        <a:xfrm>
          <a:off x="980768" y="0"/>
          <a:ext cx="909732" cy="143871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err="1" smtClean="0"/>
            <a:t>Doing</a:t>
          </a:r>
          <a:endParaRPr lang="de-DE" sz="500" kern="1200" dirty="0"/>
        </a:p>
      </dsp:txBody>
      <dsp:txXfrm>
        <a:off x="980768" y="0"/>
        <a:ext cx="909732" cy="431613"/>
      </dsp:txXfrm>
    </dsp:sp>
    <dsp:sp modelId="{C1E0973B-0178-4F5F-9EBB-207DA0ED87AC}">
      <dsp:nvSpPr>
        <dsp:cNvPr id="0" name=""/>
        <dsp:cNvSpPr/>
      </dsp:nvSpPr>
      <dsp:spPr>
        <a:xfrm>
          <a:off x="1069285" y="431613"/>
          <a:ext cx="727785" cy="9351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9525" rIns="12700" bIns="952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>
              <a:solidFill>
                <a:schemeClr val="tx2"/>
              </a:solidFill>
            </a:rPr>
            <a:t>Extreme </a:t>
          </a:r>
          <a:r>
            <a:rPr lang="de-DE" sz="500" kern="1200" dirty="0" err="1" smtClean="0">
              <a:solidFill>
                <a:schemeClr val="tx2"/>
              </a:solidFill>
            </a:rPr>
            <a:t>Programming</a:t>
          </a:r>
          <a:endParaRPr lang="de-DE" sz="500" kern="1200" dirty="0"/>
        </a:p>
      </dsp:txBody>
      <dsp:txXfrm>
        <a:off x="1090601" y="452929"/>
        <a:ext cx="685153" cy="892530"/>
      </dsp:txXfrm>
    </dsp:sp>
    <dsp:sp modelId="{752424D1-95E3-44A7-B1FD-351866DB2C54}">
      <dsp:nvSpPr>
        <dsp:cNvPr id="0" name=""/>
        <dsp:cNvSpPr/>
      </dsp:nvSpPr>
      <dsp:spPr>
        <a:xfrm>
          <a:off x="1956274" y="0"/>
          <a:ext cx="909732" cy="143871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err="1" smtClean="0"/>
            <a:t>Done</a:t>
          </a:r>
          <a:endParaRPr lang="de-DE" sz="500" kern="1200" dirty="0"/>
        </a:p>
      </dsp:txBody>
      <dsp:txXfrm>
        <a:off x="1956274" y="0"/>
        <a:ext cx="909732" cy="431613"/>
      </dsp:txXfrm>
    </dsp:sp>
    <dsp:sp modelId="{004528BE-B282-40B0-90B7-F6376CB1BF60}">
      <dsp:nvSpPr>
        <dsp:cNvPr id="0" name=""/>
        <dsp:cNvSpPr/>
      </dsp:nvSpPr>
      <dsp:spPr>
        <a:xfrm>
          <a:off x="2047247" y="431648"/>
          <a:ext cx="727785" cy="2095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9525" rIns="12700" bIns="952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err="1" smtClean="0">
              <a:solidFill>
                <a:schemeClr val="tx2"/>
              </a:solidFill>
            </a:rPr>
            <a:t>Scrum</a:t>
          </a:r>
          <a:endParaRPr lang="de-DE" sz="500" kern="1200" dirty="0"/>
        </a:p>
      </dsp:txBody>
      <dsp:txXfrm>
        <a:off x="2053386" y="437787"/>
        <a:ext cx="715507" cy="197311"/>
      </dsp:txXfrm>
    </dsp:sp>
    <dsp:sp modelId="{70C39E4D-9321-4646-A75F-AA7AA4D7A76E}">
      <dsp:nvSpPr>
        <dsp:cNvPr id="0" name=""/>
        <dsp:cNvSpPr/>
      </dsp:nvSpPr>
      <dsp:spPr>
        <a:xfrm>
          <a:off x="2047247" y="673483"/>
          <a:ext cx="727785" cy="2095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9525" rIns="12700" bIns="952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smtClean="0">
              <a:solidFill>
                <a:schemeClr val="tx2"/>
              </a:solidFill>
            </a:rPr>
            <a:t>Warum </a:t>
          </a:r>
          <a:r>
            <a:rPr lang="de-DE" sz="500" kern="1200" dirty="0" smtClean="0">
              <a:solidFill>
                <a:schemeClr val="tx2"/>
              </a:solidFill>
            </a:rPr>
            <a:t>Agilität?</a:t>
          </a:r>
          <a:endParaRPr lang="de-DE" sz="500" kern="1200" dirty="0"/>
        </a:p>
      </dsp:txBody>
      <dsp:txXfrm>
        <a:off x="2053386" y="679622"/>
        <a:ext cx="715507" cy="197311"/>
      </dsp:txXfrm>
    </dsp:sp>
    <dsp:sp modelId="{D80A1AB1-FB0D-459F-B957-1412667584D8}">
      <dsp:nvSpPr>
        <dsp:cNvPr id="0" name=""/>
        <dsp:cNvSpPr/>
      </dsp:nvSpPr>
      <dsp:spPr>
        <a:xfrm>
          <a:off x="2047247" y="915317"/>
          <a:ext cx="727785" cy="2095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9525" rIns="12700" bIns="952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smtClean="0">
              <a:solidFill>
                <a:schemeClr val="tx2"/>
              </a:solidFill>
            </a:rPr>
            <a:t>Manifesto </a:t>
          </a:r>
          <a:r>
            <a:rPr lang="de-DE" sz="500" kern="1200" dirty="0" err="1" smtClean="0">
              <a:solidFill>
                <a:schemeClr val="tx2"/>
              </a:solidFill>
            </a:rPr>
            <a:t>for</a:t>
          </a:r>
          <a:r>
            <a:rPr lang="de-DE" sz="500" kern="1200" dirty="0" smtClean="0">
              <a:solidFill>
                <a:schemeClr val="tx2"/>
              </a:solidFill>
            </a:rPr>
            <a:t> Agile Software Development</a:t>
          </a:r>
          <a:endParaRPr lang="de-DE" sz="500" kern="1200" dirty="0"/>
        </a:p>
      </dsp:txBody>
      <dsp:txXfrm>
        <a:off x="2053386" y="921456"/>
        <a:ext cx="715507" cy="197311"/>
      </dsp:txXfrm>
    </dsp:sp>
    <dsp:sp modelId="{3F566A5E-0AC0-433D-8DDA-62B2990C986D}">
      <dsp:nvSpPr>
        <dsp:cNvPr id="0" name=""/>
        <dsp:cNvSpPr/>
      </dsp:nvSpPr>
      <dsp:spPr>
        <a:xfrm>
          <a:off x="2047247" y="1157151"/>
          <a:ext cx="727785" cy="2095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9525" rIns="12700" bIns="952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smtClean="0">
              <a:solidFill>
                <a:schemeClr val="tx2"/>
              </a:solidFill>
            </a:rPr>
            <a:t>Die </a:t>
          </a:r>
          <a:r>
            <a:rPr lang="de-DE" sz="500" kern="1200" dirty="0" smtClean="0">
              <a:solidFill>
                <a:schemeClr val="tx2"/>
              </a:solidFill>
            </a:rPr>
            <a:t>Idee</a:t>
          </a:r>
          <a:endParaRPr lang="de-DE" sz="500" kern="1200" dirty="0"/>
        </a:p>
      </dsp:txBody>
      <dsp:txXfrm>
        <a:off x="2053386" y="1163290"/>
        <a:ext cx="715507" cy="19731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1D4305-3F61-46EA-A308-E932D9377B3B}">
      <dsp:nvSpPr>
        <dsp:cNvPr id="0" name=""/>
        <dsp:cNvSpPr/>
      </dsp:nvSpPr>
      <dsp:spPr>
        <a:xfrm>
          <a:off x="349" y="0"/>
          <a:ext cx="909732" cy="143871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TODO</a:t>
          </a:r>
          <a:endParaRPr lang="de-DE" sz="500" kern="1200" dirty="0"/>
        </a:p>
      </dsp:txBody>
      <dsp:txXfrm>
        <a:off x="349" y="0"/>
        <a:ext cx="909732" cy="431613"/>
      </dsp:txXfrm>
    </dsp:sp>
    <dsp:sp modelId="{D18410D7-FDDB-46E0-8B21-5C20328CB65D}">
      <dsp:nvSpPr>
        <dsp:cNvPr id="0" name=""/>
        <dsp:cNvSpPr/>
      </dsp:nvSpPr>
      <dsp:spPr>
        <a:xfrm>
          <a:off x="91323" y="432035"/>
          <a:ext cx="727785" cy="4337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9525" rIns="12700" bIns="952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>
              <a:solidFill>
                <a:schemeClr val="tx2"/>
              </a:solidFill>
            </a:rPr>
            <a:t>Next </a:t>
          </a:r>
          <a:r>
            <a:rPr lang="de-DE" sz="500" kern="1200" dirty="0" err="1" smtClean="0">
              <a:solidFill>
                <a:schemeClr val="tx2"/>
              </a:solidFill>
            </a:rPr>
            <a:t>Steps</a:t>
          </a:r>
          <a:endParaRPr lang="de-DE" sz="500" kern="1200" dirty="0">
            <a:solidFill>
              <a:schemeClr val="tx2"/>
            </a:solidFill>
          </a:endParaRPr>
        </a:p>
      </dsp:txBody>
      <dsp:txXfrm>
        <a:off x="104028" y="444740"/>
        <a:ext cx="702375" cy="408381"/>
      </dsp:txXfrm>
    </dsp:sp>
    <dsp:sp modelId="{091A6035-73F8-477F-A01F-E835DB16BB79}">
      <dsp:nvSpPr>
        <dsp:cNvPr id="0" name=""/>
        <dsp:cNvSpPr/>
      </dsp:nvSpPr>
      <dsp:spPr>
        <a:xfrm>
          <a:off x="91323" y="932563"/>
          <a:ext cx="727785" cy="4337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9525" rIns="12700" bIns="952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>
              <a:solidFill>
                <a:schemeClr val="tx2"/>
              </a:solidFill>
            </a:rPr>
            <a:t>Vorschläge</a:t>
          </a:r>
          <a:endParaRPr lang="de-DE" sz="500" kern="1200" dirty="0">
            <a:solidFill>
              <a:schemeClr val="tx2"/>
            </a:solidFill>
          </a:endParaRPr>
        </a:p>
      </dsp:txBody>
      <dsp:txXfrm>
        <a:off x="104028" y="945268"/>
        <a:ext cx="702375" cy="408381"/>
      </dsp:txXfrm>
    </dsp:sp>
    <dsp:sp modelId="{6B37411B-B394-469A-B234-BD3F9FBD921E}">
      <dsp:nvSpPr>
        <dsp:cNvPr id="0" name=""/>
        <dsp:cNvSpPr/>
      </dsp:nvSpPr>
      <dsp:spPr>
        <a:xfrm>
          <a:off x="980768" y="0"/>
          <a:ext cx="909732" cy="143871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err="1" smtClean="0"/>
            <a:t>Doing</a:t>
          </a:r>
          <a:endParaRPr lang="de-DE" sz="500" kern="1200" dirty="0"/>
        </a:p>
      </dsp:txBody>
      <dsp:txXfrm>
        <a:off x="980768" y="0"/>
        <a:ext cx="909732" cy="431613"/>
      </dsp:txXfrm>
    </dsp:sp>
    <dsp:sp modelId="{C1E0973B-0178-4F5F-9EBB-207DA0ED87AC}">
      <dsp:nvSpPr>
        <dsp:cNvPr id="0" name=""/>
        <dsp:cNvSpPr/>
      </dsp:nvSpPr>
      <dsp:spPr>
        <a:xfrm>
          <a:off x="1069285" y="431613"/>
          <a:ext cx="727785" cy="9351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9525" rIns="12700" bIns="952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>
              <a:solidFill>
                <a:schemeClr val="tx2"/>
              </a:solidFill>
            </a:rPr>
            <a:t>Test </a:t>
          </a:r>
          <a:r>
            <a:rPr lang="de-DE" sz="500" kern="1200" dirty="0" err="1" smtClean="0">
              <a:solidFill>
                <a:schemeClr val="tx2"/>
              </a:solidFill>
            </a:rPr>
            <a:t>Driven</a:t>
          </a:r>
          <a:r>
            <a:rPr lang="de-DE" sz="500" kern="1200" dirty="0" smtClean="0">
              <a:solidFill>
                <a:schemeClr val="tx2"/>
              </a:solidFill>
            </a:rPr>
            <a:t> Development</a:t>
          </a:r>
          <a:endParaRPr lang="de-DE" sz="500" kern="1200" dirty="0"/>
        </a:p>
      </dsp:txBody>
      <dsp:txXfrm>
        <a:off x="1090601" y="452929"/>
        <a:ext cx="685153" cy="892530"/>
      </dsp:txXfrm>
    </dsp:sp>
    <dsp:sp modelId="{752424D1-95E3-44A7-B1FD-351866DB2C54}">
      <dsp:nvSpPr>
        <dsp:cNvPr id="0" name=""/>
        <dsp:cNvSpPr/>
      </dsp:nvSpPr>
      <dsp:spPr>
        <a:xfrm>
          <a:off x="1956274" y="0"/>
          <a:ext cx="909732" cy="143871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err="1" smtClean="0"/>
            <a:t>Done</a:t>
          </a:r>
          <a:endParaRPr lang="de-DE" sz="500" kern="1200" dirty="0"/>
        </a:p>
      </dsp:txBody>
      <dsp:txXfrm>
        <a:off x="1956274" y="0"/>
        <a:ext cx="909732" cy="431613"/>
      </dsp:txXfrm>
    </dsp:sp>
    <dsp:sp modelId="{004528BE-B282-40B0-90B7-F6376CB1BF60}">
      <dsp:nvSpPr>
        <dsp:cNvPr id="0" name=""/>
        <dsp:cNvSpPr/>
      </dsp:nvSpPr>
      <dsp:spPr>
        <a:xfrm>
          <a:off x="2047247" y="431885"/>
          <a:ext cx="727785" cy="1664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9525" rIns="12700" bIns="952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>
              <a:solidFill>
                <a:schemeClr val="tx2"/>
              </a:solidFill>
            </a:rPr>
            <a:t>Extreme </a:t>
          </a:r>
          <a:r>
            <a:rPr lang="de-DE" sz="500" kern="1200" dirty="0" err="1" smtClean="0">
              <a:solidFill>
                <a:schemeClr val="tx2"/>
              </a:solidFill>
            </a:rPr>
            <a:t>Programming</a:t>
          </a:r>
          <a:endParaRPr lang="de-DE" sz="500" kern="1200" dirty="0"/>
        </a:p>
      </dsp:txBody>
      <dsp:txXfrm>
        <a:off x="2052122" y="436760"/>
        <a:ext cx="718035" cy="156688"/>
      </dsp:txXfrm>
    </dsp:sp>
    <dsp:sp modelId="{6204E279-C299-4948-AA63-4D0A1F3CE996}">
      <dsp:nvSpPr>
        <dsp:cNvPr id="0" name=""/>
        <dsp:cNvSpPr/>
      </dsp:nvSpPr>
      <dsp:spPr>
        <a:xfrm>
          <a:off x="2047247" y="623930"/>
          <a:ext cx="727785" cy="1664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9525" rIns="12700" bIns="952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smtClean="0">
              <a:solidFill>
                <a:schemeClr val="tx2"/>
              </a:solidFill>
            </a:rPr>
            <a:t>Scrum</a:t>
          </a:r>
          <a:endParaRPr lang="de-DE" sz="500" kern="1200" dirty="0"/>
        </a:p>
      </dsp:txBody>
      <dsp:txXfrm>
        <a:off x="2052122" y="628805"/>
        <a:ext cx="718035" cy="156688"/>
      </dsp:txXfrm>
    </dsp:sp>
    <dsp:sp modelId="{70C39E4D-9321-4646-A75F-AA7AA4D7A76E}">
      <dsp:nvSpPr>
        <dsp:cNvPr id="0" name=""/>
        <dsp:cNvSpPr/>
      </dsp:nvSpPr>
      <dsp:spPr>
        <a:xfrm>
          <a:off x="2047247" y="815975"/>
          <a:ext cx="727785" cy="1664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9525" rIns="12700" bIns="952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smtClean="0">
              <a:solidFill>
                <a:schemeClr val="tx2"/>
              </a:solidFill>
            </a:rPr>
            <a:t>Warum </a:t>
          </a:r>
          <a:r>
            <a:rPr lang="de-DE" sz="500" kern="1200" dirty="0" smtClean="0">
              <a:solidFill>
                <a:schemeClr val="tx2"/>
              </a:solidFill>
            </a:rPr>
            <a:t>Agilität?</a:t>
          </a:r>
          <a:endParaRPr lang="de-DE" sz="500" kern="1200" dirty="0"/>
        </a:p>
      </dsp:txBody>
      <dsp:txXfrm>
        <a:off x="2052122" y="820850"/>
        <a:ext cx="718035" cy="156688"/>
      </dsp:txXfrm>
    </dsp:sp>
    <dsp:sp modelId="{D80A1AB1-FB0D-459F-B957-1412667584D8}">
      <dsp:nvSpPr>
        <dsp:cNvPr id="0" name=""/>
        <dsp:cNvSpPr/>
      </dsp:nvSpPr>
      <dsp:spPr>
        <a:xfrm>
          <a:off x="2047247" y="1008020"/>
          <a:ext cx="727785" cy="1664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9525" rIns="12700" bIns="952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smtClean="0">
              <a:solidFill>
                <a:schemeClr val="tx2"/>
              </a:solidFill>
            </a:rPr>
            <a:t>Manifesto </a:t>
          </a:r>
          <a:r>
            <a:rPr lang="de-DE" sz="500" kern="1200" dirty="0" err="1" smtClean="0">
              <a:solidFill>
                <a:schemeClr val="tx2"/>
              </a:solidFill>
            </a:rPr>
            <a:t>for</a:t>
          </a:r>
          <a:r>
            <a:rPr lang="de-DE" sz="500" kern="1200" dirty="0" smtClean="0">
              <a:solidFill>
                <a:schemeClr val="tx2"/>
              </a:solidFill>
            </a:rPr>
            <a:t> Agile Software Development</a:t>
          </a:r>
          <a:endParaRPr lang="de-DE" sz="500" kern="1200" dirty="0"/>
        </a:p>
      </dsp:txBody>
      <dsp:txXfrm>
        <a:off x="2052122" y="1012895"/>
        <a:ext cx="718035" cy="156688"/>
      </dsp:txXfrm>
    </dsp:sp>
    <dsp:sp modelId="{3F566A5E-0AC0-433D-8DDA-62B2990C986D}">
      <dsp:nvSpPr>
        <dsp:cNvPr id="0" name=""/>
        <dsp:cNvSpPr/>
      </dsp:nvSpPr>
      <dsp:spPr>
        <a:xfrm>
          <a:off x="2047247" y="1200065"/>
          <a:ext cx="727785" cy="1664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9525" rIns="12700" bIns="952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smtClean="0">
              <a:solidFill>
                <a:schemeClr val="tx2"/>
              </a:solidFill>
            </a:rPr>
            <a:t>Die </a:t>
          </a:r>
          <a:r>
            <a:rPr lang="de-DE" sz="500" kern="1200" dirty="0" smtClean="0">
              <a:solidFill>
                <a:schemeClr val="tx2"/>
              </a:solidFill>
            </a:rPr>
            <a:t>Idee</a:t>
          </a:r>
          <a:endParaRPr lang="de-DE" sz="500" kern="1200" dirty="0"/>
        </a:p>
      </dsp:txBody>
      <dsp:txXfrm>
        <a:off x="2052122" y="1204940"/>
        <a:ext cx="718035" cy="15668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1D4305-3F61-46EA-A308-E932D9377B3B}">
      <dsp:nvSpPr>
        <dsp:cNvPr id="0" name=""/>
        <dsp:cNvSpPr/>
      </dsp:nvSpPr>
      <dsp:spPr>
        <a:xfrm>
          <a:off x="349" y="0"/>
          <a:ext cx="909732" cy="143871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TODO</a:t>
          </a:r>
          <a:endParaRPr lang="de-DE" sz="500" kern="1200" dirty="0"/>
        </a:p>
      </dsp:txBody>
      <dsp:txXfrm>
        <a:off x="349" y="0"/>
        <a:ext cx="909732" cy="431613"/>
      </dsp:txXfrm>
    </dsp:sp>
    <dsp:sp modelId="{091A6035-73F8-477F-A01F-E835DB16BB79}">
      <dsp:nvSpPr>
        <dsp:cNvPr id="0" name=""/>
        <dsp:cNvSpPr/>
      </dsp:nvSpPr>
      <dsp:spPr>
        <a:xfrm>
          <a:off x="91323" y="431613"/>
          <a:ext cx="727785" cy="9351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9525" rIns="12700" bIns="952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>
              <a:solidFill>
                <a:schemeClr val="tx2"/>
              </a:solidFill>
            </a:rPr>
            <a:t>Vorschläge</a:t>
          </a:r>
          <a:endParaRPr lang="de-DE" sz="500" kern="1200" dirty="0">
            <a:solidFill>
              <a:schemeClr val="tx2"/>
            </a:solidFill>
          </a:endParaRPr>
        </a:p>
      </dsp:txBody>
      <dsp:txXfrm>
        <a:off x="112639" y="452929"/>
        <a:ext cx="685153" cy="892530"/>
      </dsp:txXfrm>
    </dsp:sp>
    <dsp:sp modelId="{6B37411B-B394-469A-B234-BD3F9FBD921E}">
      <dsp:nvSpPr>
        <dsp:cNvPr id="0" name=""/>
        <dsp:cNvSpPr/>
      </dsp:nvSpPr>
      <dsp:spPr>
        <a:xfrm>
          <a:off x="980768" y="0"/>
          <a:ext cx="909732" cy="143871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err="1" smtClean="0"/>
            <a:t>Doing</a:t>
          </a:r>
          <a:endParaRPr lang="de-DE" sz="500" kern="1200" dirty="0"/>
        </a:p>
      </dsp:txBody>
      <dsp:txXfrm>
        <a:off x="980768" y="0"/>
        <a:ext cx="909732" cy="431613"/>
      </dsp:txXfrm>
    </dsp:sp>
    <dsp:sp modelId="{C1E0973B-0178-4F5F-9EBB-207DA0ED87AC}">
      <dsp:nvSpPr>
        <dsp:cNvPr id="0" name=""/>
        <dsp:cNvSpPr/>
      </dsp:nvSpPr>
      <dsp:spPr>
        <a:xfrm>
          <a:off x="1069285" y="431613"/>
          <a:ext cx="727785" cy="9351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9525" rIns="12700" bIns="952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>
              <a:solidFill>
                <a:schemeClr val="tx2"/>
              </a:solidFill>
            </a:rPr>
            <a:t>Next </a:t>
          </a:r>
          <a:r>
            <a:rPr lang="de-DE" sz="500" kern="1200" dirty="0" err="1" smtClean="0">
              <a:solidFill>
                <a:schemeClr val="tx2"/>
              </a:solidFill>
            </a:rPr>
            <a:t>Steps</a:t>
          </a:r>
          <a:endParaRPr lang="de-DE" sz="500" kern="1200" dirty="0"/>
        </a:p>
      </dsp:txBody>
      <dsp:txXfrm>
        <a:off x="1090601" y="452929"/>
        <a:ext cx="685153" cy="892530"/>
      </dsp:txXfrm>
    </dsp:sp>
    <dsp:sp modelId="{752424D1-95E3-44A7-B1FD-351866DB2C54}">
      <dsp:nvSpPr>
        <dsp:cNvPr id="0" name=""/>
        <dsp:cNvSpPr/>
      </dsp:nvSpPr>
      <dsp:spPr>
        <a:xfrm>
          <a:off x="1956274" y="0"/>
          <a:ext cx="909732" cy="143871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err="1" smtClean="0"/>
            <a:t>Done</a:t>
          </a:r>
          <a:endParaRPr lang="de-DE" sz="500" kern="1200" dirty="0"/>
        </a:p>
      </dsp:txBody>
      <dsp:txXfrm>
        <a:off x="1956274" y="0"/>
        <a:ext cx="909732" cy="431613"/>
      </dsp:txXfrm>
    </dsp:sp>
    <dsp:sp modelId="{004528BE-B282-40B0-90B7-F6376CB1BF60}">
      <dsp:nvSpPr>
        <dsp:cNvPr id="0" name=""/>
        <dsp:cNvSpPr/>
      </dsp:nvSpPr>
      <dsp:spPr>
        <a:xfrm>
          <a:off x="2047247" y="431683"/>
          <a:ext cx="727785" cy="1381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9525" rIns="12700" bIns="952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>
              <a:solidFill>
                <a:schemeClr val="tx2"/>
              </a:solidFill>
            </a:rPr>
            <a:t>Test </a:t>
          </a:r>
          <a:r>
            <a:rPr lang="de-DE" sz="500" kern="1200" dirty="0" err="1" smtClean="0">
              <a:solidFill>
                <a:schemeClr val="tx2"/>
              </a:solidFill>
            </a:rPr>
            <a:t>Driven</a:t>
          </a:r>
          <a:r>
            <a:rPr lang="de-DE" sz="500" kern="1200" dirty="0" smtClean="0">
              <a:solidFill>
                <a:schemeClr val="tx2"/>
              </a:solidFill>
            </a:rPr>
            <a:t> Development</a:t>
          </a:r>
          <a:endParaRPr lang="de-DE" sz="500" kern="1200" dirty="0"/>
        </a:p>
      </dsp:txBody>
      <dsp:txXfrm>
        <a:off x="2051293" y="435729"/>
        <a:ext cx="719693" cy="130036"/>
      </dsp:txXfrm>
    </dsp:sp>
    <dsp:sp modelId="{B150663E-631E-4F1B-ABC1-B9EDD40DD5CB}">
      <dsp:nvSpPr>
        <dsp:cNvPr id="0" name=""/>
        <dsp:cNvSpPr/>
      </dsp:nvSpPr>
      <dsp:spPr>
        <a:xfrm>
          <a:off x="2047247" y="591062"/>
          <a:ext cx="727785" cy="1381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9525" rIns="12700" bIns="952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smtClean="0">
              <a:solidFill>
                <a:schemeClr val="tx2"/>
              </a:solidFill>
            </a:rPr>
            <a:t>Extreme </a:t>
          </a:r>
          <a:r>
            <a:rPr lang="de-DE" sz="500" kern="1200" dirty="0" err="1" smtClean="0">
              <a:solidFill>
                <a:schemeClr val="tx2"/>
              </a:solidFill>
            </a:rPr>
            <a:t>Programming</a:t>
          </a:r>
          <a:endParaRPr lang="de-DE" sz="500" kern="1200" dirty="0"/>
        </a:p>
      </dsp:txBody>
      <dsp:txXfrm>
        <a:off x="2051293" y="595108"/>
        <a:ext cx="719693" cy="130036"/>
      </dsp:txXfrm>
    </dsp:sp>
    <dsp:sp modelId="{6204E279-C299-4948-AA63-4D0A1F3CE996}">
      <dsp:nvSpPr>
        <dsp:cNvPr id="0" name=""/>
        <dsp:cNvSpPr/>
      </dsp:nvSpPr>
      <dsp:spPr>
        <a:xfrm>
          <a:off x="2047247" y="750441"/>
          <a:ext cx="727785" cy="1381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9525" rIns="12700" bIns="952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err="1" smtClean="0">
              <a:solidFill>
                <a:schemeClr val="tx2"/>
              </a:solidFill>
            </a:rPr>
            <a:t>Scrum</a:t>
          </a:r>
          <a:endParaRPr lang="de-DE" sz="500" kern="1200" dirty="0"/>
        </a:p>
      </dsp:txBody>
      <dsp:txXfrm>
        <a:off x="2051293" y="754487"/>
        <a:ext cx="719693" cy="130036"/>
      </dsp:txXfrm>
    </dsp:sp>
    <dsp:sp modelId="{70C39E4D-9321-4646-A75F-AA7AA4D7A76E}">
      <dsp:nvSpPr>
        <dsp:cNvPr id="0" name=""/>
        <dsp:cNvSpPr/>
      </dsp:nvSpPr>
      <dsp:spPr>
        <a:xfrm>
          <a:off x="2047247" y="909820"/>
          <a:ext cx="727785" cy="1381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9525" rIns="12700" bIns="952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smtClean="0">
              <a:solidFill>
                <a:schemeClr val="tx2"/>
              </a:solidFill>
            </a:rPr>
            <a:t>Warum </a:t>
          </a:r>
          <a:r>
            <a:rPr lang="de-DE" sz="500" kern="1200" dirty="0" smtClean="0">
              <a:solidFill>
                <a:schemeClr val="tx2"/>
              </a:solidFill>
            </a:rPr>
            <a:t>Agilität?</a:t>
          </a:r>
          <a:endParaRPr lang="de-DE" sz="500" kern="1200" dirty="0"/>
        </a:p>
      </dsp:txBody>
      <dsp:txXfrm>
        <a:off x="2051293" y="913866"/>
        <a:ext cx="719693" cy="130036"/>
      </dsp:txXfrm>
    </dsp:sp>
    <dsp:sp modelId="{D80A1AB1-FB0D-459F-B957-1412667584D8}">
      <dsp:nvSpPr>
        <dsp:cNvPr id="0" name=""/>
        <dsp:cNvSpPr/>
      </dsp:nvSpPr>
      <dsp:spPr>
        <a:xfrm>
          <a:off x="2047247" y="1069199"/>
          <a:ext cx="727785" cy="1381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9525" rIns="12700" bIns="952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smtClean="0">
              <a:solidFill>
                <a:schemeClr val="tx2"/>
              </a:solidFill>
            </a:rPr>
            <a:t>Manifesto </a:t>
          </a:r>
          <a:r>
            <a:rPr lang="de-DE" sz="500" kern="1200" dirty="0" err="1" smtClean="0">
              <a:solidFill>
                <a:schemeClr val="tx2"/>
              </a:solidFill>
            </a:rPr>
            <a:t>for</a:t>
          </a:r>
          <a:r>
            <a:rPr lang="de-DE" sz="500" kern="1200" dirty="0" smtClean="0">
              <a:solidFill>
                <a:schemeClr val="tx2"/>
              </a:solidFill>
            </a:rPr>
            <a:t> Agile Software Development</a:t>
          </a:r>
          <a:endParaRPr lang="de-DE" sz="500" kern="1200" dirty="0"/>
        </a:p>
      </dsp:txBody>
      <dsp:txXfrm>
        <a:off x="2051293" y="1073245"/>
        <a:ext cx="719693" cy="130036"/>
      </dsp:txXfrm>
    </dsp:sp>
    <dsp:sp modelId="{3F566A5E-0AC0-433D-8DDA-62B2990C986D}">
      <dsp:nvSpPr>
        <dsp:cNvPr id="0" name=""/>
        <dsp:cNvSpPr/>
      </dsp:nvSpPr>
      <dsp:spPr>
        <a:xfrm>
          <a:off x="2047247" y="1228577"/>
          <a:ext cx="727785" cy="1381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9525" rIns="12700" bIns="952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smtClean="0">
              <a:solidFill>
                <a:schemeClr val="tx2"/>
              </a:solidFill>
            </a:rPr>
            <a:t>Die </a:t>
          </a:r>
          <a:r>
            <a:rPr lang="de-DE" sz="500" kern="1200" dirty="0" smtClean="0">
              <a:solidFill>
                <a:schemeClr val="tx2"/>
              </a:solidFill>
            </a:rPr>
            <a:t>Idee</a:t>
          </a:r>
          <a:endParaRPr lang="de-DE" sz="500" kern="1200" dirty="0"/>
        </a:p>
      </dsp:txBody>
      <dsp:txXfrm>
        <a:off x="2051293" y="1232623"/>
        <a:ext cx="719693" cy="13003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1D4305-3F61-46EA-A308-E932D9377B3B}">
      <dsp:nvSpPr>
        <dsp:cNvPr id="0" name=""/>
        <dsp:cNvSpPr/>
      </dsp:nvSpPr>
      <dsp:spPr>
        <a:xfrm>
          <a:off x="349" y="0"/>
          <a:ext cx="909732" cy="143871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TODO</a:t>
          </a:r>
          <a:endParaRPr lang="de-DE" sz="500" kern="1200" dirty="0"/>
        </a:p>
      </dsp:txBody>
      <dsp:txXfrm>
        <a:off x="349" y="0"/>
        <a:ext cx="909732" cy="431613"/>
      </dsp:txXfrm>
    </dsp:sp>
    <dsp:sp modelId="{6B37411B-B394-469A-B234-BD3F9FBD921E}">
      <dsp:nvSpPr>
        <dsp:cNvPr id="0" name=""/>
        <dsp:cNvSpPr/>
      </dsp:nvSpPr>
      <dsp:spPr>
        <a:xfrm>
          <a:off x="980768" y="0"/>
          <a:ext cx="909732" cy="143871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err="1" smtClean="0"/>
            <a:t>Doing</a:t>
          </a:r>
          <a:endParaRPr lang="de-DE" sz="500" kern="1200" dirty="0"/>
        </a:p>
      </dsp:txBody>
      <dsp:txXfrm>
        <a:off x="980768" y="0"/>
        <a:ext cx="909732" cy="431613"/>
      </dsp:txXfrm>
    </dsp:sp>
    <dsp:sp modelId="{C1E0973B-0178-4F5F-9EBB-207DA0ED87AC}">
      <dsp:nvSpPr>
        <dsp:cNvPr id="0" name=""/>
        <dsp:cNvSpPr/>
      </dsp:nvSpPr>
      <dsp:spPr>
        <a:xfrm>
          <a:off x="1069285" y="431613"/>
          <a:ext cx="727785" cy="9351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9525" rIns="12700" bIns="952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>
              <a:solidFill>
                <a:schemeClr val="tx2"/>
              </a:solidFill>
            </a:rPr>
            <a:t>Vorschläge</a:t>
          </a:r>
          <a:endParaRPr lang="de-DE" sz="500" kern="1200" dirty="0"/>
        </a:p>
      </dsp:txBody>
      <dsp:txXfrm>
        <a:off x="1090601" y="452929"/>
        <a:ext cx="685153" cy="892530"/>
      </dsp:txXfrm>
    </dsp:sp>
    <dsp:sp modelId="{987D38F5-35DD-4896-A567-D969F1666ECE}">
      <dsp:nvSpPr>
        <dsp:cNvPr id="0" name=""/>
        <dsp:cNvSpPr/>
      </dsp:nvSpPr>
      <dsp:spPr>
        <a:xfrm>
          <a:off x="1956274" y="0"/>
          <a:ext cx="909732" cy="143871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err="1" smtClean="0"/>
            <a:t>Done</a:t>
          </a:r>
          <a:endParaRPr lang="de-DE" sz="500" kern="1200" dirty="0"/>
        </a:p>
      </dsp:txBody>
      <dsp:txXfrm>
        <a:off x="1956274" y="0"/>
        <a:ext cx="909732" cy="431613"/>
      </dsp:txXfrm>
    </dsp:sp>
    <dsp:sp modelId="{004528BE-B282-40B0-90B7-F6376CB1BF60}">
      <dsp:nvSpPr>
        <dsp:cNvPr id="0" name=""/>
        <dsp:cNvSpPr/>
      </dsp:nvSpPr>
      <dsp:spPr>
        <a:xfrm>
          <a:off x="2047247" y="432491"/>
          <a:ext cx="727785" cy="1178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9525" rIns="12700" bIns="952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>
              <a:solidFill>
                <a:schemeClr val="tx2"/>
              </a:solidFill>
            </a:rPr>
            <a:t>Next </a:t>
          </a:r>
          <a:r>
            <a:rPr lang="de-DE" sz="500" kern="1200" dirty="0" err="1" smtClean="0">
              <a:solidFill>
                <a:schemeClr val="tx2"/>
              </a:solidFill>
            </a:rPr>
            <a:t>Steps</a:t>
          </a:r>
          <a:endParaRPr lang="de-DE" sz="500" kern="1200" dirty="0"/>
        </a:p>
      </dsp:txBody>
      <dsp:txXfrm>
        <a:off x="2050697" y="435941"/>
        <a:ext cx="720885" cy="110908"/>
      </dsp:txXfrm>
    </dsp:sp>
    <dsp:sp modelId="{E20C7496-F8B2-413A-B1E1-57FF6CD447DF}">
      <dsp:nvSpPr>
        <dsp:cNvPr id="0" name=""/>
        <dsp:cNvSpPr/>
      </dsp:nvSpPr>
      <dsp:spPr>
        <a:xfrm>
          <a:off x="2047247" y="568424"/>
          <a:ext cx="727785" cy="1178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9525" rIns="12700" bIns="952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smtClean="0">
              <a:solidFill>
                <a:schemeClr val="tx2"/>
              </a:solidFill>
            </a:rPr>
            <a:t>Test </a:t>
          </a:r>
          <a:r>
            <a:rPr lang="de-DE" sz="500" kern="1200" dirty="0" err="1" smtClean="0">
              <a:solidFill>
                <a:schemeClr val="tx2"/>
              </a:solidFill>
            </a:rPr>
            <a:t>Driven</a:t>
          </a:r>
          <a:r>
            <a:rPr lang="de-DE" sz="500" kern="1200" dirty="0" smtClean="0">
              <a:solidFill>
                <a:schemeClr val="tx2"/>
              </a:solidFill>
            </a:rPr>
            <a:t> Development</a:t>
          </a:r>
          <a:endParaRPr lang="de-DE" sz="500" kern="1200" dirty="0"/>
        </a:p>
      </dsp:txBody>
      <dsp:txXfrm>
        <a:off x="2050697" y="571874"/>
        <a:ext cx="720885" cy="110908"/>
      </dsp:txXfrm>
    </dsp:sp>
    <dsp:sp modelId="{B150663E-631E-4F1B-ABC1-B9EDD40DD5CB}">
      <dsp:nvSpPr>
        <dsp:cNvPr id="0" name=""/>
        <dsp:cNvSpPr/>
      </dsp:nvSpPr>
      <dsp:spPr>
        <a:xfrm>
          <a:off x="2047247" y="704357"/>
          <a:ext cx="727785" cy="1178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9525" rIns="12700" bIns="952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smtClean="0">
              <a:solidFill>
                <a:schemeClr val="tx2"/>
              </a:solidFill>
            </a:rPr>
            <a:t>Extreme </a:t>
          </a:r>
          <a:r>
            <a:rPr lang="de-DE" sz="500" kern="1200" dirty="0" err="1" smtClean="0">
              <a:solidFill>
                <a:schemeClr val="tx2"/>
              </a:solidFill>
            </a:rPr>
            <a:t>Programming</a:t>
          </a:r>
          <a:endParaRPr lang="de-DE" sz="500" kern="1200" dirty="0"/>
        </a:p>
      </dsp:txBody>
      <dsp:txXfrm>
        <a:off x="2050697" y="707807"/>
        <a:ext cx="720885" cy="110908"/>
      </dsp:txXfrm>
    </dsp:sp>
    <dsp:sp modelId="{6204E279-C299-4948-AA63-4D0A1F3CE996}">
      <dsp:nvSpPr>
        <dsp:cNvPr id="0" name=""/>
        <dsp:cNvSpPr/>
      </dsp:nvSpPr>
      <dsp:spPr>
        <a:xfrm>
          <a:off x="2047247" y="840290"/>
          <a:ext cx="727785" cy="1178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9525" rIns="12700" bIns="952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err="1" smtClean="0">
              <a:solidFill>
                <a:schemeClr val="tx2"/>
              </a:solidFill>
            </a:rPr>
            <a:t>Scrum</a:t>
          </a:r>
          <a:endParaRPr lang="de-DE" sz="500" kern="1200" dirty="0"/>
        </a:p>
      </dsp:txBody>
      <dsp:txXfrm>
        <a:off x="2050697" y="843740"/>
        <a:ext cx="720885" cy="110908"/>
      </dsp:txXfrm>
    </dsp:sp>
    <dsp:sp modelId="{70C39E4D-9321-4646-A75F-AA7AA4D7A76E}">
      <dsp:nvSpPr>
        <dsp:cNvPr id="0" name=""/>
        <dsp:cNvSpPr/>
      </dsp:nvSpPr>
      <dsp:spPr>
        <a:xfrm>
          <a:off x="2047247" y="976223"/>
          <a:ext cx="727785" cy="1178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9525" rIns="12700" bIns="952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smtClean="0">
              <a:solidFill>
                <a:schemeClr val="tx2"/>
              </a:solidFill>
            </a:rPr>
            <a:t>Warum </a:t>
          </a:r>
          <a:r>
            <a:rPr lang="de-DE" sz="500" kern="1200" dirty="0" smtClean="0">
              <a:solidFill>
                <a:schemeClr val="tx2"/>
              </a:solidFill>
            </a:rPr>
            <a:t>Agilität?</a:t>
          </a:r>
          <a:endParaRPr lang="de-DE" sz="500" kern="1200" dirty="0"/>
        </a:p>
      </dsp:txBody>
      <dsp:txXfrm>
        <a:off x="2050697" y="979673"/>
        <a:ext cx="720885" cy="110908"/>
      </dsp:txXfrm>
    </dsp:sp>
    <dsp:sp modelId="{D80A1AB1-FB0D-459F-B957-1412667584D8}">
      <dsp:nvSpPr>
        <dsp:cNvPr id="0" name=""/>
        <dsp:cNvSpPr/>
      </dsp:nvSpPr>
      <dsp:spPr>
        <a:xfrm>
          <a:off x="2047247" y="1112156"/>
          <a:ext cx="727785" cy="1178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9525" rIns="12700" bIns="952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smtClean="0">
              <a:solidFill>
                <a:schemeClr val="tx2"/>
              </a:solidFill>
            </a:rPr>
            <a:t>Manifesto </a:t>
          </a:r>
          <a:r>
            <a:rPr lang="de-DE" sz="500" kern="1200" dirty="0" err="1" smtClean="0">
              <a:solidFill>
                <a:schemeClr val="tx2"/>
              </a:solidFill>
            </a:rPr>
            <a:t>for</a:t>
          </a:r>
          <a:r>
            <a:rPr lang="de-DE" sz="500" kern="1200" dirty="0" smtClean="0">
              <a:solidFill>
                <a:schemeClr val="tx2"/>
              </a:solidFill>
            </a:rPr>
            <a:t> Agile Software Development</a:t>
          </a:r>
          <a:endParaRPr lang="de-DE" sz="500" kern="1200" dirty="0"/>
        </a:p>
      </dsp:txBody>
      <dsp:txXfrm>
        <a:off x="2050697" y="1115606"/>
        <a:ext cx="720885" cy="110908"/>
      </dsp:txXfrm>
    </dsp:sp>
    <dsp:sp modelId="{3F566A5E-0AC0-433D-8DDA-62B2990C986D}">
      <dsp:nvSpPr>
        <dsp:cNvPr id="0" name=""/>
        <dsp:cNvSpPr/>
      </dsp:nvSpPr>
      <dsp:spPr>
        <a:xfrm>
          <a:off x="2047247" y="1248089"/>
          <a:ext cx="727785" cy="1178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9525" rIns="12700" bIns="952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smtClean="0">
              <a:solidFill>
                <a:schemeClr val="tx2"/>
              </a:solidFill>
            </a:rPr>
            <a:t>Die </a:t>
          </a:r>
          <a:r>
            <a:rPr lang="de-DE" sz="500" kern="1200" dirty="0" smtClean="0">
              <a:solidFill>
                <a:schemeClr val="tx2"/>
              </a:solidFill>
            </a:rPr>
            <a:t>Idee</a:t>
          </a:r>
          <a:endParaRPr lang="de-DE" sz="500" kern="1200" dirty="0"/>
        </a:p>
      </dsp:txBody>
      <dsp:txXfrm>
        <a:off x="2050697" y="1251539"/>
        <a:ext cx="720885" cy="1109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de-DE" smtClean="0"/>
              <a:t>14.03.2016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de-DE" smtClean="0"/>
              <a:t>14.03.2016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Kopfzeil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ihandform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 sz="1800" dirty="0"/>
          </a:p>
        </p:txBody>
      </p:sp>
      <p:sp>
        <p:nvSpPr>
          <p:cNvPr id="7" name="Freihandform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sz="1800" dirty="0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sz="1800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de-DE" smtClean="0"/>
              <a:t>14.03.2016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Zwei Bilder mit Beschrift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de-DE" smtClean="0"/>
              <a:t>14.03.2016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12" name="Rechteck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13" name="Textplatzhalter 3"/>
          <p:cNvSpPr>
            <a:spLocks noGrp="1"/>
          </p:cNvSpPr>
          <p:nvPr>
            <p:ph type="body" sz="half" idx="14"/>
          </p:nvPr>
        </p:nvSpPr>
        <p:spPr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2954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Bildplatzhalter 2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de-DE" smtClean="0"/>
              <a:t>14.03.2016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Rechteck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Rechteck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de-DE" smtClean="0"/>
              <a:t>14.03.2016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de-DE" smtClean="0"/>
              <a:t>14.03.2016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1800" dirty="0"/>
          </a:p>
        </p:txBody>
      </p:sp>
      <p:sp>
        <p:nvSpPr>
          <p:cNvPr id="11" name="Freihandform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sz="1800" dirty="0"/>
          </a:p>
        </p:txBody>
      </p:sp>
      <p:sp>
        <p:nvSpPr>
          <p:cNvPr id="12" name="Freihandform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sz="1800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6" name="Hinweistext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14400">
              <a:buNone/>
            </a:pPr>
            <a:r>
              <a:rPr lang="de-DE" sz="1200" b="1" i="1" dirty="0" smtClean="0">
                <a:solidFill>
                  <a:schemeClr val="lt1"/>
                </a:solidFill>
                <a:latin typeface="Arial"/>
                <a:ea typeface="+mn-ea"/>
                <a:cs typeface="Arial"/>
              </a:rPr>
              <a:t>HINWEIS:</a:t>
            </a:r>
          </a:p>
          <a:p>
            <a:pPr algn="l" defTabSz="914400">
              <a:buNone/>
            </a:pPr>
            <a:r>
              <a:rPr lang="de-DE" sz="1200" b="0" i="1" dirty="0" smtClean="0">
                <a:solidFill>
                  <a:schemeClr val="lt1"/>
                </a:solidFill>
                <a:latin typeface="Arial"/>
                <a:ea typeface="+mn-ea"/>
                <a:cs typeface="Arial"/>
              </a:rPr>
              <a:t>Wenn Sie das Bild auf der Folie ändern möchten, markieren und löschen Sie es. Klicken Sie dann im Platzhalter auf das Symbol für Bilder, um ein eigenes Bild einzufügen.</a:t>
            </a:r>
            <a:endParaRPr lang="de-DE" sz="1200" b="0" i="1" dirty="0">
              <a:solidFill>
                <a:schemeClr val="lt1"/>
              </a:solidFill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1800" dirty="0"/>
          </a:p>
        </p:txBody>
      </p:sp>
      <p:sp>
        <p:nvSpPr>
          <p:cNvPr id="8" name="Freihandform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sz="1800" dirty="0"/>
          </a:p>
        </p:txBody>
      </p:sp>
      <p:sp>
        <p:nvSpPr>
          <p:cNvPr id="9" name="Freihand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sz="1800" dirty="0"/>
          </a:p>
        </p:txBody>
      </p:sp>
      <p:sp>
        <p:nvSpPr>
          <p:cNvPr id="10" name="Freihand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sz="18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de-DE" smtClean="0"/>
              <a:t>14.03.2016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de-DE" smtClean="0"/>
              <a:t>14.03.2016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de-DE" smtClean="0"/>
              <a:t>14.03.2016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de-DE" smtClean="0"/>
              <a:t>14.03.2016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de-DE" smtClean="0"/>
              <a:t>14.03.2016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Rechteck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de-DE" smtClean="0"/>
              <a:pPr/>
              <a:t>14.03.2016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defTabSz="914400">
              <a:spcBef>
                <a:spcPct val="0"/>
              </a:spcBef>
              <a:buNone/>
            </a:pPr>
            <a:r>
              <a:rPr lang="de-DE" sz="4000" b="0" i="0" dirty="0" smtClean="0">
                <a:solidFill>
                  <a:srgbClr val="595959"/>
                </a:solidFill>
                <a:latin typeface="Book Antiqua"/>
              </a:rPr>
              <a:t>LNGN Agile </a:t>
            </a:r>
            <a:r>
              <a:rPr lang="de-DE" sz="4000" b="0" i="0" dirty="0" err="1" smtClean="0">
                <a:solidFill>
                  <a:srgbClr val="595959"/>
                </a:solidFill>
                <a:latin typeface="Book Antiqua"/>
              </a:rPr>
              <a:t>Meetup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de-DE" sz="2400" b="0" i="0" dirty="0" err="1" smtClean="0"/>
              <a:t>IT.Zentrum</a:t>
            </a:r>
            <a:endParaRPr lang="de-DE" dirty="0"/>
          </a:p>
        </p:txBody>
      </p:sp>
      <p:pic>
        <p:nvPicPr>
          <p:cNvPr id="5" name="Bildplatzhalter 4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213" y="0"/>
            <a:ext cx="5284417" cy="6858000"/>
          </a:xfrm>
        </p:spPr>
      </p:pic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Vorschläge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95400" y="1828800"/>
            <a:ext cx="9601200" cy="3575222"/>
          </a:xfrm>
        </p:spPr>
        <p:txBody>
          <a:bodyPr>
            <a:normAutofit fontScale="92500" lnSpcReduction="10000"/>
          </a:bodyPr>
          <a:lstStyle/>
          <a:p>
            <a:r>
              <a:rPr lang="de-DE" dirty="0" smtClean="0"/>
              <a:t>Projekterfahrungen </a:t>
            </a:r>
          </a:p>
          <a:p>
            <a:pPr lvl="1"/>
            <a:r>
              <a:rPr lang="de-DE" dirty="0" smtClean="0"/>
              <a:t>Nutzt ihr agile Prozesse, wie seid ihr dazu gekommen, führen diese Prozesse zu Verbesserungen in der Arbeitsweise und im Produkt?</a:t>
            </a:r>
          </a:p>
          <a:p>
            <a:r>
              <a:rPr lang="de-DE" dirty="0" smtClean="0"/>
              <a:t>Tools zur Unterstützung Agiler Prozesse</a:t>
            </a:r>
          </a:p>
          <a:p>
            <a:pPr lvl="1"/>
            <a:r>
              <a:rPr lang="de-DE" dirty="0" err="1" smtClean="0"/>
              <a:t>Toolchains</a:t>
            </a:r>
            <a:r>
              <a:rPr lang="de-DE" dirty="0" smtClean="0"/>
              <a:t> wie </a:t>
            </a:r>
            <a:r>
              <a:rPr lang="de-DE" dirty="0" err="1" smtClean="0"/>
              <a:t>Toughworks</a:t>
            </a:r>
            <a:r>
              <a:rPr lang="de-DE" dirty="0" smtClean="0"/>
              <a:t> Go &amp; Co, Jenkins im Einsatz, diverse Freeware</a:t>
            </a:r>
          </a:p>
          <a:p>
            <a:r>
              <a:rPr lang="de-DE" dirty="0" smtClean="0"/>
              <a:t>Technologien</a:t>
            </a:r>
          </a:p>
          <a:p>
            <a:pPr lvl="1"/>
            <a:r>
              <a:rPr lang="de-DE" dirty="0" smtClean="0"/>
              <a:t>Welche Technologien verwendet ihr, plant ihr einzusetzen, warum?</a:t>
            </a:r>
          </a:p>
          <a:p>
            <a:pPr lvl="1"/>
            <a:r>
              <a:rPr lang="de-DE" dirty="0" smtClean="0"/>
              <a:t>Vorschläge: </a:t>
            </a:r>
            <a:r>
              <a:rPr lang="de-DE" dirty="0" err="1" smtClean="0"/>
              <a:t>Kotlin</a:t>
            </a:r>
            <a:r>
              <a:rPr lang="de-DE" dirty="0" smtClean="0"/>
              <a:t>, </a:t>
            </a:r>
            <a:r>
              <a:rPr lang="de-DE" dirty="0" err="1" smtClean="0"/>
              <a:t>JBehave</a:t>
            </a:r>
            <a:r>
              <a:rPr lang="de-DE" dirty="0" smtClean="0"/>
              <a:t>, Security Algorithmen, </a:t>
            </a:r>
            <a:r>
              <a:rPr lang="de-DE" dirty="0" err="1" smtClean="0"/>
              <a:t>FitNesse</a:t>
            </a:r>
            <a:endParaRPr lang="de-DE" dirty="0" smtClean="0"/>
          </a:p>
          <a:p>
            <a:r>
              <a:rPr lang="de-DE" dirty="0" smtClean="0"/>
              <a:t>Was würdet ihr gerne vortragen???</a:t>
            </a:r>
          </a:p>
        </p:txBody>
      </p:sp>
      <p:graphicFrame>
        <p:nvGraphicFramePr>
          <p:cNvPr id="5" name="Inhaltsplatzhalter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4630903"/>
              </p:ext>
            </p:extLst>
          </p:nvPr>
        </p:nvGraphicFramePr>
        <p:xfrm>
          <a:off x="0" y="5419288"/>
          <a:ext cx="2866357" cy="1438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2577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Definition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Done</a:t>
            </a:r>
            <a:endParaRPr lang="de-DE" dirty="0"/>
          </a:p>
        </p:txBody>
      </p:sp>
      <p:graphicFrame>
        <p:nvGraphicFramePr>
          <p:cNvPr id="12" name="Inhaltsplatzhalt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6251710"/>
              </p:ext>
            </p:extLst>
          </p:nvPr>
        </p:nvGraphicFramePr>
        <p:xfrm>
          <a:off x="1295400" y="1828799"/>
          <a:ext cx="9601200" cy="48191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565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graphicFrame>
        <p:nvGraphicFramePr>
          <p:cNvPr id="12" name="Inhaltsplatzhalt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503409"/>
              </p:ext>
            </p:extLst>
          </p:nvPr>
        </p:nvGraphicFramePr>
        <p:xfrm>
          <a:off x="1295400" y="1828799"/>
          <a:ext cx="9601200" cy="48191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830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3200" b="0" i="0" dirty="0" smtClean="0">
                <a:solidFill>
                  <a:schemeClr val="bg1"/>
                </a:solidFill>
                <a:latin typeface="Book Antiqua"/>
              </a:rPr>
              <a:t>Die Idee…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1362" y="1828800"/>
            <a:ext cx="5552303" cy="4343400"/>
          </a:xfrm>
        </p:spPr>
        <p:txBody>
          <a:bodyPr>
            <a:normAutofit/>
          </a:bodyPr>
          <a:lstStyle/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Font typeface="Arial"/>
              <a:buChar char="•"/>
            </a:pPr>
            <a:r>
              <a:rPr lang="de-DE" sz="2400" b="0" i="0" dirty="0" smtClean="0">
                <a:latin typeface="Book Antiqua"/>
              </a:rPr>
              <a:t>Erfahrungsaustausch für Agile Interessierte</a:t>
            </a:r>
          </a:p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Font typeface="Arial"/>
              <a:buChar char="•"/>
            </a:pPr>
            <a:r>
              <a:rPr lang="de-DE" dirty="0" smtClean="0">
                <a:latin typeface="Book Antiqua"/>
              </a:rPr>
              <a:t>Regelmäßige Vorträge über Case Studies, Technologien oder Methoden</a:t>
            </a:r>
            <a:endParaRPr lang="de-DE" sz="2400" b="0" i="0" dirty="0" smtClean="0">
              <a:latin typeface="Book Antiqua"/>
            </a:endParaRPr>
          </a:p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Font typeface="Arial"/>
              <a:buChar char="•"/>
            </a:pPr>
            <a:r>
              <a:rPr lang="de-DE" dirty="0" smtClean="0">
                <a:latin typeface="Book Antiqua"/>
              </a:rPr>
              <a:t>Beispiele erfolgreicher </a:t>
            </a:r>
            <a:r>
              <a:rPr lang="de-DE" dirty="0" err="1" smtClean="0">
                <a:latin typeface="Book Antiqua"/>
              </a:rPr>
              <a:t>Meetups</a:t>
            </a:r>
            <a:endParaRPr lang="de-DE" dirty="0" smtClean="0">
              <a:latin typeface="Book Antiqua"/>
            </a:endParaRPr>
          </a:p>
          <a:p>
            <a:pPr lvl="1" indent="-274320">
              <a:spcBef>
                <a:spcPts val="1800"/>
              </a:spcBef>
              <a:buClr>
                <a:srgbClr val="595959"/>
              </a:buClr>
              <a:buFont typeface="Arial"/>
              <a:buChar char="•"/>
            </a:pPr>
            <a:r>
              <a:rPr lang="de-DE" sz="2000" b="0" i="0" dirty="0" smtClean="0">
                <a:latin typeface="Book Antiqua"/>
              </a:rPr>
              <a:t>Bonn Agile </a:t>
            </a:r>
            <a:r>
              <a:rPr lang="de-DE" sz="2000" b="0" i="0" dirty="0" err="1" smtClean="0">
                <a:latin typeface="Book Antiqua"/>
              </a:rPr>
              <a:t>Meetup</a:t>
            </a:r>
            <a:endParaRPr lang="de-DE" sz="1800" b="0" i="0" dirty="0" smtClean="0">
              <a:latin typeface="Book Antiqua"/>
            </a:endParaRPr>
          </a:p>
          <a:p>
            <a:pPr lvl="1" indent="-274320">
              <a:spcBef>
                <a:spcPts val="1800"/>
              </a:spcBef>
              <a:buClr>
                <a:srgbClr val="595959"/>
              </a:buClr>
              <a:buFont typeface="Arial"/>
              <a:buChar char="•"/>
            </a:pPr>
            <a:r>
              <a:rPr lang="de-DE" sz="2000" dirty="0" smtClean="0">
                <a:latin typeface="Book Antiqua"/>
              </a:rPr>
              <a:t>Agile Cologne</a:t>
            </a:r>
          </a:p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Font typeface="Arial"/>
              <a:buChar char="•"/>
            </a:pP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900" y="1828800"/>
            <a:ext cx="4343400" cy="4343400"/>
          </a:xfrm>
        </p:spPr>
      </p:pic>
      <p:graphicFrame>
        <p:nvGraphicFramePr>
          <p:cNvPr id="7" name="Inhaltsplatzhalter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6212823"/>
              </p:ext>
            </p:extLst>
          </p:nvPr>
        </p:nvGraphicFramePr>
        <p:xfrm>
          <a:off x="0" y="5419288"/>
          <a:ext cx="2866357" cy="1438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Manifesto for Agile Software </a:t>
            </a:r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1362" y="1828800"/>
            <a:ext cx="5890054" cy="4111792"/>
          </a:xfrm>
        </p:spPr>
        <p:txBody>
          <a:bodyPr>
            <a:normAutofit/>
          </a:bodyPr>
          <a:lstStyle/>
          <a:p>
            <a:pPr>
              <a:buClr>
                <a:srgbClr val="595959"/>
              </a:buClr>
              <a:buFont typeface="Arial"/>
              <a:buChar char="•"/>
            </a:pPr>
            <a:r>
              <a:rPr lang="de-DE" dirty="0">
                <a:solidFill>
                  <a:srgbClr val="595959"/>
                </a:solidFill>
              </a:rPr>
              <a:t>Individuen und Interaktionen mehr als Prozesse und Werkzeuge</a:t>
            </a:r>
          </a:p>
          <a:p>
            <a:pPr>
              <a:buClr>
                <a:srgbClr val="595959"/>
              </a:buClr>
              <a:buFont typeface="Arial"/>
              <a:buChar char="•"/>
            </a:pPr>
            <a:r>
              <a:rPr lang="de-DE" dirty="0">
                <a:solidFill>
                  <a:srgbClr val="595959"/>
                </a:solidFill>
              </a:rPr>
              <a:t>Funktionierende Software mehr als umfassende Dokumentation</a:t>
            </a:r>
          </a:p>
          <a:p>
            <a:pPr>
              <a:buClr>
                <a:srgbClr val="595959"/>
              </a:buClr>
              <a:buFont typeface="Arial"/>
              <a:buChar char="•"/>
            </a:pPr>
            <a:r>
              <a:rPr lang="de-DE" dirty="0">
                <a:solidFill>
                  <a:srgbClr val="595959"/>
                </a:solidFill>
              </a:rPr>
              <a:t>Zusammenarbeit mit dem Kunden mehr als Vertragsverhandlung</a:t>
            </a:r>
          </a:p>
          <a:p>
            <a:pPr>
              <a:buClr>
                <a:srgbClr val="595959"/>
              </a:buClr>
              <a:buFont typeface="Arial"/>
              <a:buChar char="•"/>
            </a:pPr>
            <a:r>
              <a:rPr lang="de-DE" dirty="0">
                <a:solidFill>
                  <a:srgbClr val="595959"/>
                </a:solidFill>
              </a:rPr>
              <a:t>Reagieren auf Veränderung mehr als das Befolgen eines Plans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157" y="1828800"/>
            <a:ext cx="4034885" cy="4343400"/>
          </a:xfrm>
        </p:spPr>
      </p:pic>
      <p:graphicFrame>
        <p:nvGraphicFramePr>
          <p:cNvPr id="7" name="Inhaltsplatzhalter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2457319"/>
              </p:ext>
            </p:extLst>
          </p:nvPr>
        </p:nvGraphicFramePr>
        <p:xfrm>
          <a:off x="0" y="5419288"/>
          <a:ext cx="2866357" cy="1438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1385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Warum Agilität?</a:t>
            </a:r>
            <a:endParaRPr lang="de-DE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575" y="1858979"/>
            <a:ext cx="6127750" cy="4283041"/>
          </a:xfrm>
        </p:spPr>
      </p:pic>
      <p:sp>
        <p:nvSpPr>
          <p:cNvPr id="7" name="Textplatzhalter 6"/>
          <p:cNvSpPr>
            <a:spLocks noGrp="1"/>
          </p:cNvSpPr>
          <p:nvPr>
            <p:ph type="body" sz="half" idx="2"/>
          </p:nvPr>
        </p:nvSpPr>
        <p:spPr>
          <a:xfrm>
            <a:off x="568411" y="1828800"/>
            <a:ext cx="3744509" cy="4343400"/>
          </a:xfrm>
        </p:spPr>
        <p:txBody>
          <a:bodyPr/>
          <a:lstStyle/>
          <a:p>
            <a:r>
              <a:rPr lang="de-DE" dirty="0" smtClean="0"/>
              <a:t>Herkömmliche Vorgehensmodelle sind relativ komplex und präsentieren Kunden in einer späten Projektphase Ergebnisse.</a:t>
            </a:r>
          </a:p>
          <a:p>
            <a:r>
              <a:rPr lang="de-DE" dirty="0" smtClean="0"/>
              <a:t>Agile Softwareentwicklung setzt auf minimale Bürokratie, frühe Ergebnisse und starke Involvierung des Kunden.</a:t>
            </a:r>
          </a:p>
          <a:p>
            <a:endParaRPr lang="de-DE" dirty="0" smtClean="0"/>
          </a:p>
          <a:p>
            <a:endParaRPr lang="de-DE" dirty="0"/>
          </a:p>
        </p:txBody>
      </p:sp>
      <p:graphicFrame>
        <p:nvGraphicFramePr>
          <p:cNvPr id="6" name="Inhaltsplatzhalter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9109459"/>
              </p:ext>
            </p:extLst>
          </p:nvPr>
        </p:nvGraphicFramePr>
        <p:xfrm>
          <a:off x="0" y="5419288"/>
          <a:ext cx="2866357" cy="1438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5785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SCRUM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556" y="1566223"/>
            <a:ext cx="7586444" cy="5291777"/>
          </a:xfrm>
        </p:spPr>
      </p:pic>
      <p:sp>
        <p:nvSpPr>
          <p:cNvPr id="7" name="Textplatzhalter 6"/>
          <p:cNvSpPr>
            <a:spLocks noGrp="1"/>
          </p:cNvSpPr>
          <p:nvPr>
            <p:ph type="body" sz="half" idx="2"/>
          </p:nvPr>
        </p:nvSpPr>
        <p:spPr>
          <a:xfrm>
            <a:off x="578839" y="1828800"/>
            <a:ext cx="3850547" cy="4343400"/>
          </a:xfrm>
        </p:spPr>
        <p:txBody>
          <a:bodyPr/>
          <a:lstStyle/>
          <a:p>
            <a:r>
              <a:rPr lang="de-DE" dirty="0" err="1" smtClean="0"/>
              <a:t>Scrum</a:t>
            </a:r>
            <a:r>
              <a:rPr lang="de-DE" dirty="0" smtClean="0"/>
              <a:t> ist ein Projektmanagement-Framework und das zur Zeit bekannteste Vorgehensmodell für agile Softwareentwicklung</a:t>
            </a:r>
            <a:endParaRPr lang="de-DE" dirty="0"/>
          </a:p>
        </p:txBody>
      </p:sp>
      <p:graphicFrame>
        <p:nvGraphicFramePr>
          <p:cNvPr id="6" name="Inhaltsplatzhalter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6555904"/>
              </p:ext>
            </p:extLst>
          </p:nvPr>
        </p:nvGraphicFramePr>
        <p:xfrm>
          <a:off x="0" y="5419288"/>
          <a:ext cx="2866357" cy="1438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40973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Extreme </a:t>
            </a:r>
            <a:r>
              <a:rPr lang="de-DE" dirty="0" err="1" smtClean="0"/>
              <a:t>Programming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half" idx="1"/>
          </p:nvPr>
        </p:nvSpPr>
        <p:spPr>
          <a:xfrm>
            <a:off x="1295400" y="1828800"/>
            <a:ext cx="4520514" cy="4343400"/>
          </a:xfrm>
        </p:spPr>
        <p:txBody>
          <a:bodyPr/>
          <a:lstStyle/>
          <a:p>
            <a:r>
              <a:rPr lang="de-DE" dirty="0" smtClean="0"/>
              <a:t>Kurze Iterationen</a:t>
            </a:r>
          </a:p>
          <a:p>
            <a:r>
              <a:rPr lang="de-DE" dirty="0" smtClean="0"/>
              <a:t>Flexible </a:t>
            </a:r>
            <a:r>
              <a:rPr lang="de-DE" dirty="0" err="1" smtClean="0"/>
              <a:t>Releaseplanung</a:t>
            </a:r>
            <a:endParaRPr lang="de-DE" dirty="0" smtClean="0"/>
          </a:p>
          <a:p>
            <a:r>
              <a:rPr lang="de-DE" dirty="0" smtClean="0"/>
              <a:t>Gute Unterstützung für </a:t>
            </a:r>
            <a:r>
              <a:rPr lang="de-DE" dirty="0" err="1" smtClean="0"/>
              <a:t>Craftmenship</a:t>
            </a:r>
            <a:r>
              <a:rPr lang="de-DE" dirty="0" smtClean="0"/>
              <a:t> </a:t>
            </a:r>
          </a:p>
          <a:p>
            <a:r>
              <a:rPr lang="de-DE" dirty="0" smtClean="0"/>
              <a:t>Mindestens ein (besser &gt;=2) Profis erforderlich</a:t>
            </a:r>
          </a:p>
          <a:p>
            <a:r>
              <a:rPr lang="de-DE" dirty="0" smtClean="0"/>
              <a:t>Fördert modulare Software und erhöht dessen Lebenszeit</a:t>
            </a:r>
            <a:endParaRPr lang="de-DE" dirty="0"/>
          </a:p>
        </p:txBody>
      </p:sp>
      <p:pic>
        <p:nvPicPr>
          <p:cNvPr id="13" name="Inhaltsplatzhalter 1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295" y="1626648"/>
            <a:ext cx="5780015" cy="5303164"/>
          </a:xfrm>
        </p:spPr>
      </p:pic>
      <p:graphicFrame>
        <p:nvGraphicFramePr>
          <p:cNvPr id="6" name="Inhaltsplatzhalter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5976828"/>
              </p:ext>
            </p:extLst>
          </p:nvPr>
        </p:nvGraphicFramePr>
        <p:xfrm>
          <a:off x="0" y="5419288"/>
          <a:ext cx="2866357" cy="1438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4458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3200" b="0" i="0" dirty="0" smtClean="0">
                <a:solidFill>
                  <a:schemeClr val="bg1"/>
                </a:solidFill>
                <a:latin typeface="Book Antiqua"/>
              </a:rPr>
              <a:t>Test </a:t>
            </a:r>
            <a:r>
              <a:rPr lang="de-DE" sz="3200" b="0" i="0" dirty="0" err="1" smtClean="0">
                <a:solidFill>
                  <a:schemeClr val="bg1"/>
                </a:solidFill>
                <a:latin typeface="Book Antiqua"/>
              </a:rPr>
              <a:t>Driven</a:t>
            </a:r>
            <a:r>
              <a:rPr lang="de-DE" sz="3200" b="0" i="0" dirty="0" smtClean="0">
                <a:solidFill>
                  <a:schemeClr val="bg1"/>
                </a:solidFill>
                <a:latin typeface="Book Antiqua"/>
              </a:rPr>
              <a:t> Development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138" y="1687653"/>
            <a:ext cx="7916380" cy="2619741"/>
          </a:xfr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645" y="4434911"/>
            <a:ext cx="4372585" cy="2010056"/>
          </a:xfrm>
          <a:prstGeom prst="rect">
            <a:avLst/>
          </a:prstGeom>
        </p:spPr>
      </p:pic>
      <p:sp>
        <p:nvSpPr>
          <p:cNvPr id="3" name="Nach oben gebogener Pfeil 2"/>
          <p:cNvSpPr/>
          <p:nvPr/>
        </p:nvSpPr>
        <p:spPr>
          <a:xfrm rot="5400000">
            <a:off x="5075339" y="4421000"/>
            <a:ext cx="1115736" cy="71693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Inhaltsplatzhalter 3"/>
          <p:cNvSpPr txBox="1">
            <a:spLocks/>
          </p:cNvSpPr>
          <p:nvPr/>
        </p:nvSpPr>
        <p:spPr>
          <a:xfrm>
            <a:off x="595618" y="1828800"/>
            <a:ext cx="3405931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Zuerst werden</a:t>
            </a:r>
            <a:br>
              <a:rPr lang="de-DE" dirty="0" smtClean="0"/>
            </a:br>
            <a:r>
              <a:rPr lang="de-DE" dirty="0" smtClean="0"/>
              <a:t>Unit-Tests entwickelt</a:t>
            </a:r>
          </a:p>
          <a:p>
            <a:r>
              <a:rPr lang="de-DE" dirty="0" smtClean="0"/>
              <a:t>Erst anschließend wird der Produktivcode geschrieben</a:t>
            </a:r>
          </a:p>
          <a:p>
            <a:r>
              <a:rPr lang="de-DE" dirty="0" smtClean="0"/>
              <a:t>Idealerweise im Pairing</a:t>
            </a:r>
            <a:endParaRPr lang="de-DE" dirty="0"/>
          </a:p>
        </p:txBody>
      </p:sp>
      <p:graphicFrame>
        <p:nvGraphicFramePr>
          <p:cNvPr id="9" name="Inhaltsplatzhalter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6209358"/>
              </p:ext>
            </p:extLst>
          </p:nvPr>
        </p:nvGraphicFramePr>
        <p:xfrm>
          <a:off x="0" y="5419288"/>
          <a:ext cx="2866357" cy="1438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1214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Next </a:t>
            </a:r>
            <a:r>
              <a:rPr lang="de-DE" dirty="0" err="1" smtClean="0"/>
              <a:t>Steps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Den nächsten Termin in 6 – 12 Wochen</a:t>
            </a:r>
          </a:p>
          <a:p>
            <a:r>
              <a:rPr lang="de-DE" dirty="0" smtClean="0"/>
              <a:t>Einen Vortragenden</a:t>
            </a:r>
          </a:p>
          <a:p>
            <a:r>
              <a:rPr lang="de-DE" dirty="0" smtClean="0"/>
              <a:t>Case Studies</a:t>
            </a:r>
          </a:p>
          <a:p>
            <a:r>
              <a:rPr lang="de-DE" dirty="0" smtClean="0"/>
              <a:t>Werbung für weitere Mitglieder</a:t>
            </a:r>
          </a:p>
          <a:p>
            <a:endParaRPr lang="de-DE" dirty="0" smtClean="0"/>
          </a:p>
          <a:p>
            <a:endParaRPr lang="de-DE" dirty="0"/>
          </a:p>
        </p:txBody>
      </p:sp>
      <p:graphicFrame>
        <p:nvGraphicFramePr>
          <p:cNvPr id="6" name="Inhaltsplatzhalter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5104386"/>
              </p:ext>
            </p:extLst>
          </p:nvPr>
        </p:nvGraphicFramePr>
        <p:xfrm>
          <a:off x="0" y="5419288"/>
          <a:ext cx="2866357" cy="1438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477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alesDirection_16x9_TP103431346" id="{FB339EAB-FB11-4398-804C-FC086A7E069B}" vid="{4FB5A035-33C4-4FEC-8A8F-12BD3AB97369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0D23229-ACB3-4158-AD37-197CF918333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 Unternehmen auf dem richtigen Weg (Breitbild)</Template>
  <TotalTime>0</TotalTime>
  <Words>448</Words>
  <Application>Microsoft Office PowerPoint</Application>
  <PresentationFormat>Benutzerdefiniert</PresentationFormat>
  <Paragraphs>154</Paragraphs>
  <Slides>11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Sales Direction 16X9</vt:lpstr>
      <vt:lpstr>LNGN Agile Meetup</vt:lpstr>
      <vt:lpstr>Agenda</vt:lpstr>
      <vt:lpstr>Die Idee…</vt:lpstr>
      <vt:lpstr>Manifesto for Agile Software Development</vt:lpstr>
      <vt:lpstr>Warum Agilität?</vt:lpstr>
      <vt:lpstr>SCRUM</vt:lpstr>
      <vt:lpstr>Extreme Programming</vt:lpstr>
      <vt:lpstr>Test Driven Development</vt:lpstr>
      <vt:lpstr>Next Steps</vt:lpstr>
      <vt:lpstr>Vorschläge</vt:lpstr>
      <vt:lpstr>Definition of Done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2016-03-14T04:49:20Z</dcterms:created>
  <dcterms:modified xsi:type="dcterms:W3CDTF">2016-03-14T19:39:37Z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