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LNGN Agile </a:t>
            </a:r>
            <a:r>
              <a:rPr lang="de-DE" dirty="0" err="1"/>
              <a:t>Meetup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26. Mai 2016</a:t>
            </a:r>
          </a:p>
        </p:txBody>
      </p:sp>
    </p:spTree>
    <p:extLst>
      <p:ext uri="{BB962C8B-B14F-4D97-AF65-F5344CB8AC3E}">
        <p14:creationId xmlns:p14="http://schemas.microsoft.com/office/powerpoint/2010/main" val="30720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LNGN Agile </a:t>
            </a:r>
            <a:r>
              <a:rPr lang="de-DE" dirty="0" err="1"/>
              <a:t>Meetup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Fazit zum </a:t>
            </a:r>
            <a:r>
              <a:rPr lang="de-DE" dirty="0" err="1"/>
              <a:t>Barcamp</a:t>
            </a:r>
            <a:r>
              <a:rPr lang="de-DE" dirty="0"/>
              <a:t> Ems</a:t>
            </a:r>
          </a:p>
          <a:p>
            <a:r>
              <a:rPr lang="de-DE" dirty="0"/>
              <a:t>Aufwandsschätzung</a:t>
            </a:r>
          </a:p>
          <a:p>
            <a:r>
              <a:rPr lang="de-DE" dirty="0"/>
              <a:t>#</a:t>
            </a:r>
            <a:r>
              <a:rPr lang="de-DE" dirty="0" err="1"/>
              <a:t>NoEstimates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8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Jenseits von Neuland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Agile Management</a:t>
            </a:r>
            <a:br>
              <a:rPr lang="de-DE" dirty="0"/>
            </a:br>
            <a:r>
              <a:rPr lang="de-DE" dirty="0"/>
              <a:t>(LNGN Agile </a:t>
            </a:r>
            <a:r>
              <a:rPr lang="de-DE" dirty="0" err="1"/>
              <a:t>Meetup</a:t>
            </a:r>
            <a:r>
              <a:rPr lang="de-DE" dirty="0"/>
              <a:t>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84313" y="3665239"/>
            <a:ext cx="5095201" cy="1869799"/>
          </a:xfrm>
        </p:spPr>
      </p:pic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Agile Software Development</a:t>
            </a: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9481" y="3664948"/>
            <a:ext cx="5095996" cy="1870090"/>
          </a:xfrm>
        </p:spPr>
      </p:pic>
    </p:spTree>
    <p:extLst>
      <p:ext uri="{BB962C8B-B14F-4D97-AF65-F5344CB8AC3E}">
        <p14:creationId xmlns:p14="http://schemas.microsoft.com/office/powerpoint/2010/main" val="209000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Agiles Management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2563" y="1327061"/>
            <a:ext cx="6240462" cy="3822878"/>
          </a:xfrm>
        </p:spPr>
      </p:pic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Orientiert sich am Wert des Produkts mittels iterativer und inkrementeller Aktionen </a:t>
            </a:r>
          </a:p>
        </p:txBody>
      </p:sp>
    </p:spTree>
    <p:extLst>
      <p:ext uri="{BB962C8B-B14F-4D97-AF65-F5344CB8AC3E}">
        <p14:creationId xmlns:p14="http://schemas.microsoft.com/office/powerpoint/2010/main" val="222031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Fragestellungen aus dem </a:t>
            </a:r>
            <a:r>
              <a:rPr lang="de-DE" dirty="0" err="1"/>
              <a:t>Barcamp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funktioniert Projektplanung ohne Pflichtenheft / Lastenheft?</a:t>
            </a:r>
          </a:p>
          <a:p>
            <a:r>
              <a:rPr lang="de-DE" dirty="0"/>
              <a:t>Ab welche Unternehmensgröße eigenen sich agile Prozesse?</a:t>
            </a:r>
          </a:p>
          <a:p>
            <a:r>
              <a:rPr lang="de-DE" dirty="0"/>
              <a:t>Wie wird auf Change-</a:t>
            </a:r>
            <a:r>
              <a:rPr lang="de-DE" dirty="0" err="1"/>
              <a:t>Requests</a:t>
            </a:r>
            <a:r>
              <a:rPr lang="de-DE" dirty="0"/>
              <a:t> reagiert?</a:t>
            </a:r>
          </a:p>
          <a:p>
            <a:r>
              <a:rPr lang="de-DE" dirty="0"/>
              <a:t>Welche Branchen oder Produkte sind nicht für agile Praktiken geeignet?</a:t>
            </a:r>
          </a:p>
        </p:txBody>
      </p:sp>
    </p:spTree>
    <p:extLst>
      <p:ext uri="{BB962C8B-B14F-4D97-AF65-F5344CB8AC3E}">
        <p14:creationId xmlns:p14="http://schemas.microsoft.com/office/powerpoint/2010/main" val="398566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Notwendigkeit von Schätzungen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Kunden und Management fordern verlässliche Planzahlen</a:t>
            </a:r>
          </a:p>
          <a:p>
            <a:r>
              <a:rPr lang="de-DE" dirty="0"/>
              <a:t>Ressourcen- und Terminplanung erfordern Aufwände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242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Schätzungen in einem Projekt sind unsinnig, da ein Projekt (oft oder immer?) die Erstellung von etwas "Neuem" beinhaltet.</a:t>
            </a:r>
          </a:p>
          <a:p>
            <a:r>
              <a:rPr lang="de-DE" dirty="0"/>
              <a:t>Das Neue ist nicht mit bereits existierenden Erfahrungen ausreichend vergleichbar/erfassbar.</a:t>
            </a:r>
          </a:p>
          <a:p>
            <a:r>
              <a:rPr lang="de-DE" dirty="0"/>
              <a:t>Daher wird jede Schätzung falsch sein. In IT-Projekten entstehen in eher kurzen Zyklen neue technische Möglichkeiten, um Projekte umzusetzen.</a:t>
            </a:r>
          </a:p>
          <a:p>
            <a:r>
              <a:rPr lang="de-DE" dirty="0"/>
              <a:t>Die hier fehlenden Erfahrungen führen zwangsläufig zu falschen Schätzungen</a:t>
            </a:r>
          </a:p>
          <a:p>
            <a:pPr marL="0" indent="0" algn="r">
              <a:buNone/>
            </a:pPr>
            <a:r>
              <a:rPr lang="de-DE" sz="1050" dirty="0"/>
              <a:t>(</a:t>
            </a:r>
            <a:r>
              <a:rPr lang="de-DE" sz="1050" dirty="0" err="1"/>
              <a:t>openPM</a:t>
            </a:r>
            <a:r>
              <a:rPr lang="de-DE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121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#</a:t>
            </a:r>
            <a:r>
              <a:rPr lang="de-DE" dirty="0" err="1"/>
              <a:t>NoEstimates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2563" y="1533895"/>
            <a:ext cx="6240462" cy="3409209"/>
          </a:xfrm>
        </p:spPr>
      </p:pic>
      <p:sp>
        <p:nvSpPr>
          <p:cNvPr id="6" name="Textplatzhalt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Parkinson'sche Gesetz</a:t>
            </a:r>
          </a:p>
          <a:p>
            <a:r>
              <a:rPr lang="de-DE" dirty="0"/>
              <a:t>„ Arbeit dehnt sich in genau dem Maß aus, wie Zeit für ihre Erledigung zur Verfügung steht.“</a:t>
            </a:r>
          </a:p>
        </p:txBody>
      </p:sp>
    </p:spTree>
    <p:extLst>
      <p:ext uri="{BB962C8B-B14F-4D97-AF65-F5344CB8AC3E}">
        <p14:creationId xmlns:p14="http://schemas.microsoft.com/office/powerpoint/2010/main" val="132505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#</a:t>
            </a:r>
            <a:r>
              <a:rPr lang="de-DE" dirty="0" err="1"/>
              <a:t>NoEstimates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2563" y="1682730"/>
            <a:ext cx="6240462" cy="3111539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Die Schätzung an sich, als Tätigkeit, gibt keinen Beitrag zur Wertschöpfung des Produktes, oder auch provokativ formuliert: "Durch Schätzung wird die Arbeit nicht früher fertig.“</a:t>
            </a:r>
          </a:p>
        </p:txBody>
      </p:sp>
    </p:spTree>
    <p:extLst>
      <p:ext uri="{BB962C8B-B14F-4D97-AF65-F5344CB8AC3E}">
        <p14:creationId xmlns:p14="http://schemas.microsoft.com/office/powerpoint/2010/main" val="2001391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198</Words>
  <Application>Microsoft Office PowerPoint</Application>
  <PresentationFormat>Breitbild</PresentationFormat>
  <Paragraphs>30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LNGN Agile Meetup</vt:lpstr>
      <vt:lpstr>LNGN Agile Meetup</vt:lpstr>
      <vt:lpstr>Jenseits von Neuland</vt:lpstr>
      <vt:lpstr>Agiles Management</vt:lpstr>
      <vt:lpstr>Fragestellungen aus dem Barcamp</vt:lpstr>
      <vt:lpstr>Notwendigkeit von Schätzungen</vt:lpstr>
      <vt:lpstr>These</vt:lpstr>
      <vt:lpstr>#NoEstimates</vt:lpstr>
      <vt:lpstr>#NoEstimates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LNGN Agile Meetup</dc:title>
  <dc:creator>Benjamin Wolters</dc:creator>
  <cp:lastModifiedBy>Benjamin Wolters</cp:lastModifiedBy>
  <cp:revision>8</cp:revision>
  <dcterms:created xsi:type="dcterms:W3CDTF">2016-05-26T12:27:17Z</dcterms:created>
  <dcterms:modified xsi:type="dcterms:W3CDTF">2016-05-26T15:35:54Z</dcterms:modified>
</cp:coreProperties>
</file>