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2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Clean Code</a:t>
            </a:r>
            <a:br>
              <a:rPr lang="de-DE" dirty="0" smtClean="0"/>
            </a:br>
            <a:r>
              <a:rPr lang="de-DE" dirty="0" smtClean="0"/>
              <a:t>LNGN </a:t>
            </a:r>
            <a:r>
              <a:rPr lang="de-DE" dirty="0" smtClean="0"/>
              <a:t>Agile </a:t>
            </a:r>
            <a:r>
              <a:rPr lang="de-DE" dirty="0" err="1" smtClean="0"/>
              <a:t>meetup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WLAN		IT-Zentrum </a:t>
            </a:r>
            <a:r>
              <a:rPr lang="de-DE" dirty="0" err="1" smtClean="0"/>
              <a:t>Gaeste</a:t>
            </a:r>
            <a:endParaRPr lang="de-DE" dirty="0" smtClean="0"/>
          </a:p>
          <a:p>
            <a:r>
              <a:rPr lang="de-DE" dirty="0" smtClean="0"/>
              <a:t>Kennwort	#</a:t>
            </a:r>
            <a:r>
              <a:rPr lang="de-DE" dirty="0" err="1" smtClean="0"/>
              <a:t>kolumbus</a:t>
            </a:r>
            <a:r>
              <a:rPr lang="de-DE" dirty="0" smtClean="0"/>
              <a:t>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623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Clean Code</a:t>
            </a:r>
            <a:br>
              <a:rPr lang="de-DE" dirty="0" smtClean="0"/>
            </a:br>
            <a:r>
              <a:rPr lang="de-DE" dirty="0" smtClean="0"/>
              <a:t>Übungsmaterial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WLAN		IT-Zentrum </a:t>
            </a:r>
            <a:r>
              <a:rPr lang="de-DE" dirty="0" err="1" smtClean="0"/>
              <a:t>Gaeste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Kennwort	</a:t>
            </a:r>
            <a:r>
              <a:rPr lang="de-DE" dirty="0"/>
              <a:t>	#</a:t>
            </a:r>
            <a:r>
              <a:rPr lang="de-DE" dirty="0" err="1"/>
              <a:t>kolumbus</a:t>
            </a:r>
            <a:r>
              <a:rPr lang="de-DE" dirty="0"/>
              <a:t>!</a:t>
            </a:r>
          </a:p>
          <a:p>
            <a:endParaRPr lang="de-DE" dirty="0" smtClean="0"/>
          </a:p>
          <a:p>
            <a:r>
              <a:rPr lang="de-DE" dirty="0" smtClean="0"/>
              <a:t>Download unter LNGNAgileMeetup.de</a:t>
            </a:r>
          </a:p>
          <a:p>
            <a:endParaRPr lang="de-DE" dirty="0"/>
          </a:p>
          <a:p>
            <a:r>
              <a:rPr lang="de-DE" dirty="0" smtClean="0"/>
              <a:t>Java SDK (Google </a:t>
            </a:r>
            <a:r>
              <a:rPr lang="de-DE" dirty="0" smtClean="0">
                <a:sym typeface="Wingdings" panose="05000000000000000000" pitchFamily="2" charset="2"/>
              </a:rPr>
              <a:t> „Java SDK“  1. Treffer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 smtClean="0"/>
              <a:t>Eclipse</a:t>
            </a:r>
            <a:r>
              <a:rPr lang="de-DE" dirty="0" smtClean="0"/>
              <a:t> DIE (Google </a:t>
            </a:r>
            <a:r>
              <a:rPr lang="de-DE" dirty="0">
                <a:sym typeface="Wingdings" panose="05000000000000000000" pitchFamily="2" charset="2"/>
              </a:rPr>
              <a:t> „</a:t>
            </a:r>
            <a:r>
              <a:rPr lang="de-DE" dirty="0" err="1">
                <a:sym typeface="Wingdings" panose="05000000000000000000" pitchFamily="2" charset="2"/>
              </a:rPr>
              <a:t>eclipse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java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download</a:t>
            </a:r>
            <a:r>
              <a:rPr lang="de-DE" dirty="0" smtClean="0">
                <a:sym typeface="Wingdings" panose="05000000000000000000" pitchFamily="2" charset="2"/>
              </a:rPr>
              <a:t>“  1. Treffer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74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densstreife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TM04033937[[fn=Kondensstreifen]]</Template>
  <TotalTime>0</TotalTime>
  <Words>6</Words>
  <Application>Microsoft Office PowerPoint</Application>
  <PresentationFormat>Breitbild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</vt:lpstr>
      <vt:lpstr>Kondensstreifen</vt:lpstr>
      <vt:lpstr>Clean Code LNGN Agile meetup</vt:lpstr>
      <vt:lpstr>Clean Code Übungsmaterial</vt:lpstr>
    </vt:vector>
  </TitlesOfParts>
  <Company>viadee Unternehmensberatung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LNGN Agile meetup</dc:title>
  <dc:creator>Wolters, Benjamin | viadee GmbH</dc:creator>
  <cp:lastModifiedBy>Wolters, Benjamin | viadee GmbH</cp:lastModifiedBy>
  <cp:revision>7</cp:revision>
  <dcterms:created xsi:type="dcterms:W3CDTF">2017-11-28T13:00:55Z</dcterms:created>
  <dcterms:modified xsi:type="dcterms:W3CDTF">2017-11-29T07:42:49Z</dcterms:modified>
</cp:coreProperties>
</file>