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E800F-718C-406F-9F24-BE25BCECD4DB}" type="doc">
      <dgm:prSet loTypeId="urn:microsoft.com/office/officeart/2005/8/layout/cycle8" loCatId="cycle" qsTypeId="urn:microsoft.com/office/officeart/2005/8/quickstyle/3d1" qsCatId="3D" csTypeId="urn:microsoft.com/office/officeart/2005/8/colors/colorful5" csCatId="colorful" phldr="1"/>
      <dgm:spPr/>
    </dgm:pt>
    <dgm:pt modelId="{86DD7A19-C90C-432A-8384-9B3B8949811A}">
      <dgm:prSet phldrT="[Text]"/>
      <dgm:spPr/>
      <dgm:t>
        <a:bodyPr/>
        <a:lstStyle/>
        <a:p>
          <a:r>
            <a:rPr lang="de-DE" b="1" dirty="0">
              <a:latin typeface="Aharoni" panose="020B0604020202020204" pitchFamily="2" charset="-79"/>
              <a:cs typeface="Aharoni" panose="020B0604020202020204" pitchFamily="2" charset="-79"/>
            </a:rPr>
            <a:t>Plan</a:t>
          </a:r>
        </a:p>
      </dgm:t>
    </dgm:pt>
    <dgm:pt modelId="{A3261678-7777-4C20-9296-9305BC2C1082}" type="parTrans" cxnId="{EF81E2AC-1FEA-43CF-8B69-6F5952007D06}">
      <dgm:prSet/>
      <dgm:spPr/>
      <dgm:t>
        <a:bodyPr/>
        <a:lstStyle/>
        <a:p>
          <a:endParaRPr lang="de-DE" b="1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AF3FACCE-244A-4D37-BD82-08BED04F906C}" type="sibTrans" cxnId="{EF81E2AC-1FEA-43CF-8B69-6F5952007D06}">
      <dgm:prSet/>
      <dgm:spPr/>
      <dgm:t>
        <a:bodyPr/>
        <a:lstStyle/>
        <a:p>
          <a:endParaRPr lang="de-DE" b="1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D35A23C1-6E3F-4B3B-A7F4-5482CC3B1734}">
      <dgm:prSet phldrT="[Text]"/>
      <dgm:spPr/>
      <dgm:t>
        <a:bodyPr/>
        <a:lstStyle/>
        <a:p>
          <a:r>
            <a:rPr lang="de-DE" b="1" dirty="0">
              <a:latin typeface="Aharoni" panose="020B0604020202020204" pitchFamily="2" charset="-79"/>
              <a:cs typeface="Aharoni" panose="020B0604020202020204" pitchFamily="2" charset="-79"/>
            </a:rPr>
            <a:t>Do</a:t>
          </a:r>
        </a:p>
      </dgm:t>
    </dgm:pt>
    <dgm:pt modelId="{4C422AD4-86FF-4ED6-8E32-A0F7D1EB8E67}" type="parTrans" cxnId="{DB01AB56-1299-453F-BD31-7D816A497C53}">
      <dgm:prSet/>
      <dgm:spPr/>
      <dgm:t>
        <a:bodyPr/>
        <a:lstStyle/>
        <a:p>
          <a:endParaRPr lang="de-DE" b="1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384DAB79-D00A-4070-9B36-699FD4E0DAB7}" type="sibTrans" cxnId="{DB01AB56-1299-453F-BD31-7D816A497C53}">
      <dgm:prSet/>
      <dgm:spPr/>
      <dgm:t>
        <a:bodyPr/>
        <a:lstStyle/>
        <a:p>
          <a:endParaRPr lang="de-DE" b="1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909B4AC2-EE28-4FE3-AB27-1B10ED91729B}">
      <dgm:prSet phldrT="[Text]"/>
      <dgm:spPr/>
      <dgm:t>
        <a:bodyPr/>
        <a:lstStyle/>
        <a:p>
          <a:r>
            <a:rPr lang="de-DE" b="1" dirty="0">
              <a:latin typeface="Aharoni" panose="020B0604020202020204" pitchFamily="2" charset="-79"/>
              <a:cs typeface="Aharoni" panose="020B0604020202020204" pitchFamily="2" charset="-79"/>
            </a:rPr>
            <a:t>Check</a:t>
          </a:r>
        </a:p>
      </dgm:t>
    </dgm:pt>
    <dgm:pt modelId="{9449CC74-ABD7-465E-8A3B-FED6F74367C8}" type="parTrans" cxnId="{40092133-33F8-40F0-9113-114FC9D7CACD}">
      <dgm:prSet/>
      <dgm:spPr/>
      <dgm:t>
        <a:bodyPr/>
        <a:lstStyle/>
        <a:p>
          <a:endParaRPr lang="de-DE" b="1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6D79EC86-BA5C-42F1-99E3-A4D997F3C4AD}" type="sibTrans" cxnId="{40092133-33F8-40F0-9113-114FC9D7CACD}">
      <dgm:prSet/>
      <dgm:spPr/>
      <dgm:t>
        <a:bodyPr/>
        <a:lstStyle/>
        <a:p>
          <a:endParaRPr lang="de-DE" b="1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23D9B952-C68A-496D-BCBA-9981AF41C8BE}">
      <dgm:prSet phldrT="[Text]"/>
      <dgm:spPr/>
      <dgm:t>
        <a:bodyPr/>
        <a:lstStyle/>
        <a:p>
          <a:r>
            <a:rPr lang="de-DE" b="1" dirty="0">
              <a:latin typeface="Aharoni" panose="020B0604020202020204" pitchFamily="2" charset="-79"/>
              <a:cs typeface="Aharoni" panose="020B0604020202020204" pitchFamily="2" charset="-79"/>
            </a:rPr>
            <a:t>Act</a:t>
          </a:r>
        </a:p>
      </dgm:t>
    </dgm:pt>
    <dgm:pt modelId="{7CE94D99-85BB-4208-AAAE-3DA980DFC938}" type="parTrans" cxnId="{4C7D1243-FE53-4BDF-99F0-A8F0468D7DA2}">
      <dgm:prSet/>
      <dgm:spPr/>
      <dgm:t>
        <a:bodyPr/>
        <a:lstStyle/>
        <a:p>
          <a:endParaRPr lang="de-DE" b="1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BDCE1308-8D7A-4152-A951-21101AA959B3}" type="sibTrans" cxnId="{4C7D1243-FE53-4BDF-99F0-A8F0468D7DA2}">
      <dgm:prSet/>
      <dgm:spPr/>
      <dgm:t>
        <a:bodyPr/>
        <a:lstStyle/>
        <a:p>
          <a:endParaRPr lang="de-DE" b="1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59C327E5-FB48-4D96-BFC0-FAFF9974A142}" type="pres">
      <dgm:prSet presAssocID="{DF4E800F-718C-406F-9F24-BE25BCECD4DB}" presName="compositeShape" presStyleCnt="0">
        <dgm:presLayoutVars>
          <dgm:chMax val="7"/>
          <dgm:dir/>
          <dgm:resizeHandles val="exact"/>
        </dgm:presLayoutVars>
      </dgm:prSet>
      <dgm:spPr/>
    </dgm:pt>
    <dgm:pt modelId="{B0E550BF-6C8E-4CA1-9214-A2F946E71286}" type="pres">
      <dgm:prSet presAssocID="{DF4E800F-718C-406F-9F24-BE25BCECD4DB}" presName="wedge1" presStyleLbl="node1" presStyleIdx="0" presStyleCnt="4" custAng="20556338"/>
      <dgm:spPr/>
    </dgm:pt>
    <dgm:pt modelId="{E13F0A23-1172-43FC-B1CC-DD71C9D5CCA8}" type="pres">
      <dgm:prSet presAssocID="{DF4E800F-718C-406F-9F24-BE25BCECD4DB}" presName="dummy1a" presStyleCnt="0"/>
      <dgm:spPr/>
    </dgm:pt>
    <dgm:pt modelId="{75B15096-5ACB-4046-9DAC-F08A37876CE0}" type="pres">
      <dgm:prSet presAssocID="{DF4E800F-718C-406F-9F24-BE25BCECD4DB}" presName="dummy1b" presStyleCnt="0"/>
      <dgm:spPr/>
    </dgm:pt>
    <dgm:pt modelId="{85A0EAFC-5811-4D84-AE2F-9B81351029DF}" type="pres">
      <dgm:prSet presAssocID="{DF4E800F-718C-406F-9F24-BE25BCECD4D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86287AC-33BC-4306-A01A-31A5769932FB}" type="pres">
      <dgm:prSet presAssocID="{DF4E800F-718C-406F-9F24-BE25BCECD4DB}" presName="wedge2" presStyleLbl="node1" presStyleIdx="1" presStyleCnt="4" custAng="20556338"/>
      <dgm:spPr/>
    </dgm:pt>
    <dgm:pt modelId="{87537E15-8016-42DA-BDBB-A9BEC84232F6}" type="pres">
      <dgm:prSet presAssocID="{DF4E800F-718C-406F-9F24-BE25BCECD4DB}" presName="dummy2a" presStyleCnt="0"/>
      <dgm:spPr/>
    </dgm:pt>
    <dgm:pt modelId="{545E4313-C148-4A04-BC7A-D526BCBB9758}" type="pres">
      <dgm:prSet presAssocID="{DF4E800F-718C-406F-9F24-BE25BCECD4DB}" presName="dummy2b" presStyleCnt="0"/>
      <dgm:spPr/>
    </dgm:pt>
    <dgm:pt modelId="{045F15B3-750F-4E61-9030-A65F5A3FAB6E}" type="pres">
      <dgm:prSet presAssocID="{DF4E800F-718C-406F-9F24-BE25BCECD4D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753766-371A-4A8A-A997-E94E0E8635A5}" type="pres">
      <dgm:prSet presAssocID="{DF4E800F-718C-406F-9F24-BE25BCECD4DB}" presName="wedge3" presStyleLbl="node1" presStyleIdx="2" presStyleCnt="4" custAng="20556338"/>
      <dgm:spPr/>
    </dgm:pt>
    <dgm:pt modelId="{709461FA-0EAA-46F8-A695-C7F2A6D09805}" type="pres">
      <dgm:prSet presAssocID="{DF4E800F-718C-406F-9F24-BE25BCECD4DB}" presName="dummy3a" presStyleCnt="0"/>
      <dgm:spPr/>
    </dgm:pt>
    <dgm:pt modelId="{25345B7A-320E-4FD8-899A-9B91B6ECCCC8}" type="pres">
      <dgm:prSet presAssocID="{DF4E800F-718C-406F-9F24-BE25BCECD4DB}" presName="dummy3b" presStyleCnt="0"/>
      <dgm:spPr/>
    </dgm:pt>
    <dgm:pt modelId="{B526E1DD-039D-4EED-9DE4-183F865CA6FC}" type="pres">
      <dgm:prSet presAssocID="{DF4E800F-718C-406F-9F24-BE25BCECD4D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EFEC57-3831-43F6-BDC9-AF877EA7ADD4}" type="pres">
      <dgm:prSet presAssocID="{DF4E800F-718C-406F-9F24-BE25BCECD4DB}" presName="wedge4" presStyleLbl="node1" presStyleIdx="3" presStyleCnt="4" custAng="20556338"/>
      <dgm:spPr/>
    </dgm:pt>
    <dgm:pt modelId="{F8D1D7E5-45E6-4227-B343-F3B5E37D9FF8}" type="pres">
      <dgm:prSet presAssocID="{DF4E800F-718C-406F-9F24-BE25BCECD4DB}" presName="dummy4a" presStyleCnt="0"/>
      <dgm:spPr/>
    </dgm:pt>
    <dgm:pt modelId="{DD7BC4F0-BA3D-4384-B457-75513DD099DF}" type="pres">
      <dgm:prSet presAssocID="{DF4E800F-718C-406F-9F24-BE25BCECD4DB}" presName="dummy4b" presStyleCnt="0"/>
      <dgm:spPr/>
    </dgm:pt>
    <dgm:pt modelId="{0BB1B1A3-B9CD-43D6-9482-004824F2D6C8}" type="pres">
      <dgm:prSet presAssocID="{DF4E800F-718C-406F-9F24-BE25BCECD4D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D703BC8-B0C5-439F-BEA5-6BB15F0633A2}" type="pres">
      <dgm:prSet presAssocID="{AF3FACCE-244A-4D37-BD82-08BED04F906C}" presName="arrowWedge1" presStyleLbl="fgSibTrans2D1" presStyleIdx="0" presStyleCnt="4" custAng="20556338"/>
      <dgm:spPr/>
    </dgm:pt>
    <dgm:pt modelId="{2D357253-8D74-4ED9-A531-880BB56F9FFF}" type="pres">
      <dgm:prSet presAssocID="{384DAB79-D00A-4070-9B36-699FD4E0DAB7}" presName="arrowWedge2" presStyleLbl="fgSibTrans2D1" presStyleIdx="1" presStyleCnt="4" custAng="20556338"/>
      <dgm:spPr/>
    </dgm:pt>
    <dgm:pt modelId="{24B62F57-09A4-4211-A9A7-5DC8CCAB7615}" type="pres">
      <dgm:prSet presAssocID="{6D79EC86-BA5C-42F1-99E3-A4D997F3C4AD}" presName="arrowWedge3" presStyleLbl="fgSibTrans2D1" presStyleIdx="2" presStyleCnt="4" custAng="20556338"/>
      <dgm:spPr/>
    </dgm:pt>
    <dgm:pt modelId="{8EB01E69-30EE-4F4D-9B8E-265488C64963}" type="pres">
      <dgm:prSet presAssocID="{BDCE1308-8D7A-4152-A951-21101AA959B3}" presName="arrowWedge4" presStyleLbl="fgSibTrans2D1" presStyleIdx="3" presStyleCnt="4" custAng="20556338"/>
      <dgm:spPr/>
    </dgm:pt>
  </dgm:ptLst>
  <dgm:cxnLst>
    <dgm:cxn modelId="{25D2ED2C-5360-40D4-91DA-0421A5189C69}" type="presOf" srcId="{DF4E800F-718C-406F-9F24-BE25BCECD4DB}" destId="{59C327E5-FB48-4D96-BFC0-FAFF9974A142}" srcOrd="0" destOrd="0" presId="urn:microsoft.com/office/officeart/2005/8/layout/cycle8"/>
    <dgm:cxn modelId="{40092133-33F8-40F0-9113-114FC9D7CACD}" srcId="{DF4E800F-718C-406F-9F24-BE25BCECD4DB}" destId="{909B4AC2-EE28-4FE3-AB27-1B10ED91729B}" srcOrd="2" destOrd="0" parTransId="{9449CC74-ABD7-465E-8A3B-FED6F74367C8}" sibTransId="{6D79EC86-BA5C-42F1-99E3-A4D997F3C4AD}"/>
    <dgm:cxn modelId="{4C7D1243-FE53-4BDF-99F0-A8F0468D7DA2}" srcId="{DF4E800F-718C-406F-9F24-BE25BCECD4DB}" destId="{23D9B952-C68A-496D-BCBA-9981AF41C8BE}" srcOrd="3" destOrd="0" parTransId="{7CE94D99-85BB-4208-AAAE-3DA980DFC938}" sibTransId="{BDCE1308-8D7A-4152-A951-21101AA959B3}"/>
    <dgm:cxn modelId="{B46EAC6F-BD4D-453A-853B-BFADE0D9E578}" type="presOf" srcId="{23D9B952-C68A-496D-BCBA-9981AF41C8BE}" destId="{0BB1B1A3-B9CD-43D6-9482-004824F2D6C8}" srcOrd="1" destOrd="0" presId="urn:microsoft.com/office/officeart/2005/8/layout/cycle8"/>
    <dgm:cxn modelId="{DB01AB56-1299-453F-BD31-7D816A497C53}" srcId="{DF4E800F-718C-406F-9F24-BE25BCECD4DB}" destId="{D35A23C1-6E3F-4B3B-A7F4-5482CC3B1734}" srcOrd="1" destOrd="0" parTransId="{4C422AD4-86FF-4ED6-8E32-A0F7D1EB8E67}" sibTransId="{384DAB79-D00A-4070-9B36-699FD4E0DAB7}"/>
    <dgm:cxn modelId="{D737B292-EE0F-4FB2-AAF6-8F077474C616}" type="presOf" srcId="{909B4AC2-EE28-4FE3-AB27-1B10ED91729B}" destId="{B526E1DD-039D-4EED-9DE4-183F865CA6FC}" srcOrd="1" destOrd="0" presId="urn:microsoft.com/office/officeart/2005/8/layout/cycle8"/>
    <dgm:cxn modelId="{CD201FAB-5DD5-4B4F-9724-1937F15DA718}" type="presOf" srcId="{D35A23C1-6E3F-4B3B-A7F4-5482CC3B1734}" destId="{386287AC-33BC-4306-A01A-31A5769932FB}" srcOrd="0" destOrd="0" presId="urn:microsoft.com/office/officeart/2005/8/layout/cycle8"/>
    <dgm:cxn modelId="{EF81E2AC-1FEA-43CF-8B69-6F5952007D06}" srcId="{DF4E800F-718C-406F-9F24-BE25BCECD4DB}" destId="{86DD7A19-C90C-432A-8384-9B3B8949811A}" srcOrd="0" destOrd="0" parTransId="{A3261678-7777-4C20-9296-9305BC2C1082}" sibTransId="{AF3FACCE-244A-4D37-BD82-08BED04F906C}"/>
    <dgm:cxn modelId="{4CC0B3AE-3D4B-4686-8B47-3C17F60250DD}" type="presOf" srcId="{86DD7A19-C90C-432A-8384-9B3B8949811A}" destId="{85A0EAFC-5811-4D84-AE2F-9B81351029DF}" srcOrd="1" destOrd="0" presId="urn:microsoft.com/office/officeart/2005/8/layout/cycle8"/>
    <dgm:cxn modelId="{3450C1B1-A895-4399-ABEC-0B56A2BC792F}" type="presOf" srcId="{86DD7A19-C90C-432A-8384-9B3B8949811A}" destId="{B0E550BF-6C8E-4CA1-9214-A2F946E71286}" srcOrd="0" destOrd="0" presId="urn:microsoft.com/office/officeart/2005/8/layout/cycle8"/>
    <dgm:cxn modelId="{E1EE59C7-92C7-4485-BCBE-83C09024D56C}" type="presOf" srcId="{23D9B952-C68A-496D-BCBA-9981AF41C8BE}" destId="{09EFEC57-3831-43F6-BDC9-AF877EA7ADD4}" srcOrd="0" destOrd="0" presId="urn:microsoft.com/office/officeart/2005/8/layout/cycle8"/>
    <dgm:cxn modelId="{464187CC-BB8D-4380-990A-1C68EE628B76}" type="presOf" srcId="{D35A23C1-6E3F-4B3B-A7F4-5482CC3B1734}" destId="{045F15B3-750F-4E61-9030-A65F5A3FAB6E}" srcOrd="1" destOrd="0" presId="urn:microsoft.com/office/officeart/2005/8/layout/cycle8"/>
    <dgm:cxn modelId="{45B9A3F3-CA55-4DD4-AF43-B429ADA0BB8F}" type="presOf" srcId="{909B4AC2-EE28-4FE3-AB27-1B10ED91729B}" destId="{BC753766-371A-4A8A-A997-E94E0E8635A5}" srcOrd="0" destOrd="0" presId="urn:microsoft.com/office/officeart/2005/8/layout/cycle8"/>
    <dgm:cxn modelId="{491687BF-36CC-42DB-A849-62E4958EC481}" type="presParOf" srcId="{59C327E5-FB48-4D96-BFC0-FAFF9974A142}" destId="{B0E550BF-6C8E-4CA1-9214-A2F946E71286}" srcOrd="0" destOrd="0" presId="urn:microsoft.com/office/officeart/2005/8/layout/cycle8"/>
    <dgm:cxn modelId="{049DA8AD-3359-4118-8647-1F008550E4A4}" type="presParOf" srcId="{59C327E5-FB48-4D96-BFC0-FAFF9974A142}" destId="{E13F0A23-1172-43FC-B1CC-DD71C9D5CCA8}" srcOrd="1" destOrd="0" presId="urn:microsoft.com/office/officeart/2005/8/layout/cycle8"/>
    <dgm:cxn modelId="{6003F9D1-AC2A-4DF6-9166-E25111CB93E9}" type="presParOf" srcId="{59C327E5-FB48-4D96-BFC0-FAFF9974A142}" destId="{75B15096-5ACB-4046-9DAC-F08A37876CE0}" srcOrd="2" destOrd="0" presId="urn:microsoft.com/office/officeart/2005/8/layout/cycle8"/>
    <dgm:cxn modelId="{8A537D36-6FE3-4674-A5D1-31EB19E350DC}" type="presParOf" srcId="{59C327E5-FB48-4D96-BFC0-FAFF9974A142}" destId="{85A0EAFC-5811-4D84-AE2F-9B81351029DF}" srcOrd="3" destOrd="0" presId="urn:microsoft.com/office/officeart/2005/8/layout/cycle8"/>
    <dgm:cxn modelId="{7DF387C0-08ED-4727-966A-C70D4FA6AA90}" type="presParOf" srcId="{59C327E5-FB48-4D96-BFC0-FAFF9974A142}" destId="{386287AC-33BC-4306-A01A-31A5769932FB}" srcOrd="4" destOrd="0" presId="urn:microsoft.com/office/officeart/2005/8/layout/cycle8"/>
    <dgm:cxn modelId="{30FB155A-861C-4DD7-B1FB-F061955F4CC6}" type="presParOf" srcId="{59C327E5-FB48-4D96-BFC0-FAFF9974A142}" destId="{87537E15-8016-42DA-BDBB-A9BEC84232F6}" srcOrd="5" destOrd="0" presId="urn:microsoft.com/office/officeart/2005/8/layout/cycle8"/>
    <dgm:cxn modelId="{FCC28D5F-E375-48D7-90D6-AB162ECDAE2E}" type="presParOf" srcId="{59C327E5-FB48-4D96-BFC0-FAFF9974A142}" destId="{545E4313-C148-4A04-BC7A-D526BCBB9758}" srcOrd="6" destOrd="0" presId="urn:microsoft.com/office/officeart/2005/8/layout/cycle8"/>
    <dgm:cxn modelId="{D5E29A47-7548-4E2C-ADB8-3B57DFCEAE5B}" type="presParOf" srcId="{59C327E5-FB48-4D96-BFC0-FAFF9974A142}" destId="{045F15B3-750F-4E61-9030-A65F5A3FAB6E}" srcOrd="7" destOrd="0" presId="urn:microsoft.com/office/officeart/2005/8/layout/cycle8"/>
    <dgm:cxn modelId="{878B9991-7204-4CD8-9B44-AF5BF90F3506}" type="presParOf" srcId="{59C327E5-FB48-4D96-BFC0-FAFF9974A142}" destId="{BC753766-371A-4A8A-A997-E94E0E8635A5}" srcOrd="8" destOrd="0" presId="urn:microsoft.com/office/officeart/2005/8/layout/cycle8"/>
    <dgm:cxn modelId="{DFD57A09-CDED-491E-8EF2-D600B59DB34C}" type="presParOf" srcId="{59C327E5-FB48-4D96-BFC0-FAFF9974A142}" destId="{709461FA-0EAA-46F8-A695-C7F2A6D09805}" srcOrd="9" destOrd="0" presId="urn:microsoft.com/office/officeart/2005/8/layout/cycle8"/>
    <dgm:cxn modelId="{092F605E-827A-4419-9757-2178379F552B}" type="presParOf" srcId="{59C327E5-FB48-4D96-BFC0-FAFF9974A142}" destId="{25345B7A-320E-4FD8-899A-9B91B6ECCCC8}" srcOrd="10" destOrd="0" presId="urn:microsoft.com/office/officeart/2005/8/layout/cycle8"/>
    <dgm:cxn modelId="{EC0AE609-2714-44B8-A933-2A25CE974397}" type="presParOf" srcId="{59C327E5-FB48-4D96-BFC0-FAFF9974A142}" destId="{B526E1DD-039D-4EED-9DE4-183F865CA6FC}" srcOrd="11" destOrd="0" presId="urn:microsoft.com/office/officeart/2005/8/layout/cycle8"/>
    <dgm:cxn modelId="{519C2204-A3F2-4587-8BBE-FBAB698579CA}" type="presParOf" srcId="{59C327E5-FB48-4D96-BFC0-FAFF9974A142}" destId="{09EFEC57-3831-43F6-BDC9-AF877EA7ADD4}" srcOrd="12" destOrd="0" presId="urn:microsoft.com/office/officeart/2005/8/layout/cycle8"/>
    <dgm:cxn modelId="{790DC2BC-EEB2-4C31-A4BD-B16E2763DC63}" type="presParOf" srcId="{59C327E5-FB48-4D96-BFC0-FAFF9974A142}" destId="{F8D1D7E5-45E6-4227-B343-F3B5E37D9FF8}" srcOrd="13" destOrd="0" presId="urn:microsoft.com/office/officeart/2005/8/layout/cycle8"/>
    <dgm:cxn modelId="{F3F10050-5028-453D-A866-5E0A44EEB4B6}" type="presParOf" srcId="{59C327E5-FB48-4D96-BFC0-FAFF9974A142}" destId="{DD7BC4F0-BA3D-4384-B457-75513DD099DF}" srcOrd="14" destOrd="0" presId="urn:microsoft.com/office/officeart/2005/8/layout/cycle8"/>
    <dgm:cxn modelId="{B05CBAA0-FBA2-464A-A2D7-E5D9A90CD5A0}" type="presParOf" srcId="{59C327E5-FB48-4D96-BFC0-FAFF9974A142}" destId="{0BB1B1A3-B9CD-43D6-9482-004824F2D6C8}" srcOrd="15" destOrd="0" presId="urn:microsoft.com/office/officeart/2005/8/layout/cycle8"/>
    <dgm:cxn modelId="{1E5E4462-D05C-49BE-9939-47780FDAC1B4}" type="presParOf" srcId="{59C327E5-FB48-4D96-BFC0-FAFF9974A142}" destId="{0D703BC8-B0C5-439F-BEA5-6BB15F0633A2}" srcOrd="16" destOrd="0" presId="urn:microsoft.com/office/officeart/2005/8/layout/cycle8"/>
    <dgm:cxn modelId="{1C659948-E40C-4529-B18F-D08E4F676E67}" type="presParOf" srcId="{59C327E5-FB48-4D96-BFC0-FAFF9974A142}" destId="{2D357253-8D74-4ED9-A531-880BB56F9FFF}" srcOrd="17" destOrd="0" presId="urn:microsoft.com/office/officeart/2005/8/layout/cycle8"/>
    <dgm:cxn modelId="{32498DC4-DE9C-4D09-BB31-A94FA9923DCD}" type="presParOf" srcId="{59C327E5-FB48-4D96-BFC0-FAFF9974A142}" destId="{24B62F57-09A4-4211-A9A7-5DC8CCAB7615}" srcOrd="18" destOrd="0" presId="urn:microsoft.com/office/officeart/2005/8/layout/cycle8"/>
    <dgm:cxn modelId="{7506D93E-05E3-4349-82A7-00BBB5CA3041}" type="presParOf" srcId="{59C327E5-FB48-4D96-BFC0-FAFF9974A142}" destId="{8EB01E69-30EE-4F4D-9B8E-265488C64963}" srcOrd="19" destOrd="0" presId="urn:microsoft.com/office/officeart/2005/8/layout/cycle8"/>
  </dgm:cxnLst>
  <dgm:bg>
    <a:effectLst>
      <a:outerShdw blurRad="76200" dist="12700" dir="2700000" sy="-23000" kx="-800400" algn="bl" rotWithShape="0">
        <a:prstClr val="black">
          <a:alpha val="2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550BF-6C8E-4CA1-9214-A2F946E71286}">
      <dsp:nvSpPr>
        <dsp:cNvPr id="0" name=""/>
        <dsp:cNvSpPr/>
      </dsp:nvSpPr>
      <dsp:spPr>
        <a:xfrm rot="20556338">
          <a:off x="1154496" y="348178"/>
          <a:ext cx="4667531" cy="4667531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b="1" kern="1200" dirty="0">
              <a:latin typeface="Aharoni" panose="020B0604020202020204" pitchFamily="2" charset="-79"/>
              <a:cs typeface="Aharoni" panose="020B0604020202020204" pitchFamily="2" charset="-79"/>
            </a:rPr>
            <a:t>Plan</a:t>
          </a:r>
        </a:p>
      </dsp:txBody>
      <dsp:txXfrm>
        <a:off x="3368769" y="1048345"/>
        <a:ext cx="1722541" cy="1278014"/>
      </dsp:txXfrm>
    </dsp:sp>
    <dsp:sp modelId="{386287AC-33BC-4306-A01A-31A5769932FB}">
      <dsp:nvSpPr>
        <dsp:cNvPr id="0" name=""/>
        <dsp:cNvSpPr/>
      </dsp:nvSpPr>
      <dsp:spPr>
        <a:xfrm rot="20556338">
          <a:off x="1154496" y="504874"/>
          <a:ext cx="4667531" cy="4667531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b="1" kern="1200" dirty="0">
              <a:latin typeface="Aharoni" panose="020B0604020202020204" pitchFamily="2" charset="-79"/>
              <a:cs typeface="Aharoni" panose="020B0604020202020204" pitchFamily="2" charset="-79"/>
            </a:rPr>
            <a:t>Do</a:t>
          </a:r>
        </a:p>
      </dsp:txBody>
      <dsp:txXfrm>
        <a:off x="3803651" y="2593230"/>
        <a:ext cx="1722541" cy="1278014"/>
      </dsp:txXfrm>
    </dsp:sp>
    <dsp:sp modelId="{BC753766-371A-4A8A-A997-E94E0E8635A5}">
      <dsp:nvSpPr>
        <dsp:cNvPr id="0" name=""/>
        <dsp:cNvSpPr/>
      </dsp:nvSpPr>
      <dsp:spPr>
        <a:xfrm rot="20556338">
          <a:off x="997800" y="504874"/>
          <a:ext cx="4667531" cy="4667531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b="1" kern="1200" dirty="0">
              <a:latin typeface="Aharoni" panose="020B0604020202020204" pitchFamily="2" charset="-79"/>
              <a:cs typeface="Aharoni" panose="020B0604020202020204" pitchFamily="2" charset="-79"/>
            </a:rPr>
            <a:t>Check</a:t>
          </a:r>
        </a:p>
      </dsp:txBody>
      <dsp:txXfrm>
        <a:off x="1728518" y="3194225"/>
        <a:ext cx="1722541" cy="1278014"/>
      </dsp:txXfrm>
    </dsp:sp>
    <dsp:sp modelId="{09EFEC57-3831-43F6-BDC9-AF877EA7ADD4}">
      <dsp:nvSpPr>
        <dsp:cNvPr id="0" name=""/>
        <dsp:cNvSpPr/>
      </dsp:nvSpPr>
      <dsp:spPr>
        <a:xfrm rot="20556338">
          <a:off x="997800" y="348178"/>
          <a:ext cx="4667531" cy="4667531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b="1" kern="1200" dirty="0">
              <a:latin typeface="Aharoni" panose="020B0604020202020204" pitchFamily="2" charset="-79"/>
              <a:cs typeface="Aharoni" panose="020B0604020202020204" pitchFamily="2" charset="-79"/>
            </a:rPr>
            <a:t>Act</a:t>
          </a:r>
        </a:p>
      </dsp:txBody>
      <dsp:txXfrm>
        <a:off x="1293636" y="1649339"/>
        <a:ext cx="1722541" cy="1278014"/>
      </dsp:txXfrm>
    </dsp:sp>
    <dsp:sp modelId="{0D703BC8-B0C5-439F-BEA5-6BB15F0633A2}">
      <dsp:nvSpPr>
        <dsp:cNvPr id="0" name=""/>
        <dsp:cNvSpPr/>
      </dsp:nvSpPr>
      <dsp:spPr>
        <a:xfrm rot="20556338">
          <a:off x="865553" y="59236"/>
          <a:ext cx="5245416" cy="5245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57253-8D74-4ED9-A531-880BB56F9FFF}">
      <dsp:nvSpPr>
        <dsp:cNvPr id="0" name=""/>
        <dsp:cNvSpPr/>
      </dsp:nvSpPr>
      <dsp:spPr>
        <a:xfrm rot="20556338">
          <a:off x="865553" y="215932"/>
          <a:ext cx="5245416" cy="5245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62F57-09A4-4211-A9A7-5DC8CCAB7615}">
      <dsp:nvSpPr>
        <dsp:cNvPr id="0" name=""/>
        <dsp:cNvSpPr/>
      </dsp:nvSpPr>
      <dsp:spPr>
        <a:xfrm rot="20556338">
          <a:off x="708858" y="215932"/>
          <a:ext cx="5245416" cy="5245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B01E69-30EE-4F4D-9B8E-265488C64963}">
      <dsp:nvSpPr>
        <dsp:cNvPr id="0" name=""/>
        <dsp:cNvSpPr/>
      </dsp:nvSpPr>
      <dsp:spPr>
        <a:xfrm rot="20556338">
          <a:off x="708858" y="59236"/>
          <a:ext cx="5245416" cy="5245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F037D-F502-44CD-A763-6E17C6034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367D05-D0C0-426C-91A5-D4E75AC5A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135AF-D63A-4958-B036-6E4AFCC1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668E1F-3409-4029-9DFC-AED71348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3EED0-E5B0-47B4-A248-7EDA98B6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75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2EC31-BCFC-4D73-ABFA-4F305E27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E35E84-8D2A-4A37-AF02-391F3C00C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1D415-2B63-499E-9C6C-F32D6E4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CA5665-036A-411C-BA7F-91040594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82034-7760-4CD0-9FA1-40F9019C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0C6FCF-D718-4E0E-A262-28D44E193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7FBE2A-96EF-44AA-BF4A-199F1EF93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7444F2-E47C-4B1B-8A66-97377EAF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9B86F-4CAF-486B-AF2E-3C29D8B9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1E2DD-CB51-406B-AC0B-C9020FCD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3251A-A4DB-44FE-8743-EA63CF88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08027-44AA-44F6-882C-B49C0800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56318-79D8-4E4B-BC30-2D303F16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A2552-C3A7-4690-A064-3FF9F0A7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A675D8-8418-4507-9C11-0AC3CFC7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4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76E2D-0B4F-4EAB-8C91-C57AB7F5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BA2F1F-F4FD-46E7-8E57-F39C9C75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A88B2-C21A-4079-AE92-D6DE3A2E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7DABD-4A03-46FB-A925-E78B19C7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6D257D-1DF9-430E-9C71-66A97FC9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8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E7005-07EE-4199-8DAA-F97CD2BB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C5EBF-EBCA-4BA2-824E-B02C49E2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6DDD5-41DE-43C2-AB5F-A26EC8B3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319EE-606A-4BF6-BE02-F043230D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284CD5-C298-4515-9486-9CF7388C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5614C5-E2DF-453C-8432-86389F8C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5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C40CA-97B2-4B62-9EE7-B925550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D6AEE6-D419-452E-A301-9ADA86C00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97AA5-F19C-4F5F-8195-C73214E9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109622-8582-4731-AFFA-22C39975B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70D6AF-DC15-43CD-B555-4554459CE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DCE228-3677-4AF4-B98E-6213374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23398A-87DF-471B-8E5B-9B6DFE59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BA7BD3-AAE2-4786-9B6A-39C5046B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15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460EA-4144-4659-9606-3591EF7B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1F60E3-BA9E-4260-A18B-4C1BFFE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2FD7DE-3B27-40FA-873B-EBCA9F28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AD9642-E8D9-4911-A56F-DFEC0F03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46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3E7DF4-01E1-41D2-A80F-4E3EF4EF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722B08-D5D5-44AF-9BF3-8CF54ADE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7CE9A2-71F4-4FF1-9878-70B17A52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92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B1F40-3DFE-4842-A294-7E5DF337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BCC94-086A-433C-A4D7-322DA4A4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2EE445-BAC9-4EDF-83EF-8460F239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51DEB-2701-48E4-ABFB-2DD7485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CBC06A-160D-442D-ABDA-5ED3E755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9C603C-F47E-4033-943A-D56F825D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56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EAC7A-5E47-4259-B7C5-9C08A3CA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0F1980-67B9-45E0-B6F4-5A303607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7717B7-22BC-4350-A334-790AF700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94F396-67CD-4FBE-A4C7-7032A104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E0A977-0782-44D5-BECA-E66106FD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F6DE8C-A3FA-4E1D-913A-183514CE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8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F480B6-7183-4B9C-AC8C-F407967C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898E9B-CFBC-4C9E-9C20-AD54C1F6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CF122-64B2-425C-9A61-43E9FB5F5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F9C7-5871-4D33-A079-C1842F4D7446}" type="datetimeFigureOut">
              <a:rPr lang="de-DE" smtClean="0"/>
              <a:t>24.08.2018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1F0C8-B446-4525-B631-40FEFF5D0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1AFC9F-4D6D-4BAC-9B9C-5A0F46FF3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730BB-E4AA-461B-AD2D-868DCFD77E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53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A34B292-742C-4336-A7CC-01C171F36601}"/>
              </a:ext>
            </a:extLst>
          </p:cNvPr>
          <p:cNvGraphicFramePr/>
          <p:nvPr>
            <p:extLst/>
          </p:nvPr>
        </p:nvGraphicFramePr>
        <p:xfrm>
          <a:off x="1959309" y="988593"/>
          <a:ext cx="6855828" cy="5556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E0DC71B3-B4FB-4504-98E3-E8866796E9CA}"/>
              </a:ext>
            </a:extLst>
          </p:cNvPr>
          <p:cNvSpPr txBox="1"/>
          <p:nvPr/>
        </p:nvSpPr>
        <p:spPr>
          <a:xfrm rot="20599226">
            <a:off x="4868779" y="4864968"/>
            <a:ext cx="4090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latin typeface="Bradley Hand ITC" panose="03070402050302030203" pitchFamily="66" charset="0"/>
              </a:rPr>
              <a:t>LNGN Agile Meetup</a:t>
            </a:r>
          </a:p>
        </p:txBody>
      </p:sp>
    </p:spTree>
    <p:extLst>
      <p:ext uri="{BB962C8B-B14F-4D97-AF65-F5344CB8AC3E}">
        <p14:creationId xmlns:p14="http://schemas.microsoft.com/office/powerpoint/2010/main" val="321757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Aharoni</vt:lpstr>
      <vt:lpstr>Arial</vt:lpstr>
      <vt:lpstr>Bradley Hand ITC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Wolters</dc:creator>
  <cp:lastModifiedBy>Benjamin Wolters</cp:lastModifiedBy>
  <cp:revision>1</cp:revision>
  <dcterms:created xsi:type="dcterms:W3CDTF">2018-08-24T09:06:52Z</dcterms:created>
  <dcterms:modified xsi:type="dcterms:W3CDTF">2018-08-24T09:07:04Z</dcterms:modified>
</cp:coreProperties>
</file>