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81" r:id="rId3"/>
    <p:sldId id="282" r:id="rId4"/>
    <p:sldId id="283" r:id="rId5"/>
    <p:sldId id="284" r:id="rId6"/>
    <p:sldId id="262" r:id="rId7"/>
    <p:sldId id="294" r:id="rId8"/>
    <p:sldId id="286" r:id="rId9"/>
    <p:sldId id="267" r:id="rId10"/>
    <p:sldId id="290" r:id="rId11"/>
    <p:sldId id="291" r:id="rId12"/>
    <p:sldId id="292" r:id="rId13"/>
    <p:sldId id="293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79CC93D-E52E-4D84-901B-11D7331DD495}">
          <p14:sldIdLst>
            <p14:sldId id="259"/>
          </p14:sldIdLst>
        </p14:section>
        <p14:section name="Übersicht und Ziele" id="{ABA716BF-3A5C-4ADB-94C9-CFEF84EBA240}">
          <p14:sldIdLst>
            <p14:sldId id="281"/>
            <p14:sldId id="282"/>
            <p14:sldId id="283"/>
            <p14:sldId id="284"/>
            <p14:sldId id="262"/>
          </p14:sldIdLst>
        </p14:section>
        <p14:section name="Testframework" id="{4549FE1F-2B76-4BDE-958C-295712F6346D}">
          <p14:sldIdLst>
            <p14:sldId id="294"/>
          </p14:sldIdLst>
        </p14:section>
        <p14:section name="Large Agile" id="{6D9936A3-3945-4757-BC8B-B5C252D8E036}">
          <p14:sldIdLst>
            <p14:sldId id="286"/>
            <p14:sldId id="267"/>
            <p14:sldId id="290"/>
            <p14:sldId id="291"/>
            <p14:sldId id="292"/>
            <p14:sldId id="293"/>
          </p14:sldIdLst>
        </p14:section>
        <p14:section name="KUB" id="{3F78B471-41DA-46F2-A8E4-97E471896AB3}">
          <p14:sldIdLst>
            <p14:sldId id="287"/>
          </p14:sldIdLst>
        </p14:section>
        <p14:section name="Next Steps" id="{F80240CC-D5FF-4259-AA86-067B7A8CB28A}">
          <p14:sldIdLst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7" d="100"/>
          <a:sy n="97" d="100"/>
        </p:scale>
        <p:origin x="18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de-DE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de-DE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de-DE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de-DE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de-DE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de-DE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Large Agile</a:t>
          </a:r>
          <a:b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Benjamin Wolters</a:t>
          </a:r>
          <a:endParaRPr lang="de-DE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de-DE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de-DE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de-DE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de-DE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de-DE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Case Study – KUB</a:t>
          </a:r>
          <a:b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Martin </a:t>
          </a:r>
          <a:r>
            <a:rPr lang="de-DE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Kottenstede</a:t>
          </a:r>
          <a:endParaRPr lang="de-DE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de-DE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de-DE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Testframework</a:t>
          </a:r>
          <a:b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Ingo Dietz</a:t>
          </a:r>
          <a:endParaRPr lang="de-DE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de-DE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de-DE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de-DE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de-DE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de-DE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de-DE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de-DE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3075F-B777-4A28-B917-A50BF13735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78F1CB4-0EBD-4182-A48D-5118C6E765FB}">
      <dgm:prSet phldrT="[Text]"/>
      <dgm:spPr/>
      <dgm:t>
        <a:bodyPr/>
        <a:lstStyle/>
        <a:p>
          <a:r>
            <a:rPr lang="de-DE" dirty="0" err="1" smtClean="0"/>
            <a:t>Scrum</a:t>
          </a:r>
          <a:endParaRPr lang="de-DE" dirty="0"/>
        </a:p>
      </dgm:t>
    </dgm:pt>
    <dgm:pt modelId="{356A489E-F6AA-43B7-ABBF-581D0AB519D4}" type="parTrans" cxnId="{F48FF8F1-0822-413A-B32D-017E02995F33}">
      <dgm:prSet/>
      <dgm:spPr/>
      <dgm:t>
        <a:bodyPr/>
        <a:lstStyle/>
        <a:p>
          <a:endParaRPr lang="de-DE"/>
        </a:p>
      </dgm:t>
    </dgm:pt>
    <dgm:pt modelId="{073BD586-A123-493E-ACD0-28AFBE372441}" type="sibTrans" cxnId="{F48FF8F1-0822-413A-B32D-017E02995F33}">
      <dgm:prSet/>
      <dgm:spPr/>
      <dgm:t>
        <a:bodyPr/>
        <a:lstStyle/>
        <a:p>
          <a:endParaRPr lang="de-DE"/>
        </a:p>
      </dgm:t>
    </dgm:pt>
    <dgm:pt modelId="{C81BB2A4-BF3D-4C5D-952E-3CFB82E87FC3}">
      <dgm:prSet phldrT="[Text]"/>
      <dgm:spPr/>
      <dgm:t>
        <a:bodyPr/>
        <a:lstStyle/>
        <a:p>
          <a:r>
            <a:rPr lang="de-DE" dirty="0" smtClean="0"/>
            <a:t>Nexus</a:t>
          </a:r>
          <a:endParaRPr lang="de-DE" dirty="0"/>
        </a:p>
      </dgm:t>
    </dgm:pt>
    <dgm:pt modelId="{7A5105CD-433C-4D2C-9791-250A5390B828}" type="parTrans" cxnId="{081E11FB-C2BB-46D2-923A-13AE2FC356C4}">
      <dgm:prSet/>
      <dgm:spPr/>
      <dgm:t>
        <a:bodyPr/>
        <a:lstStyle/>
        <a:p>
          <a:endParaRPr lang="de-DE"/>
        </a:p>
      </dgm:t>
    </dgm:pt>
    <dgm:pt modelId="{2DD28C95-D200-447A-AC59-873F56B7D01E}" type="sibTrans" cxnId="{081E11FB-C2BB-46D2-923A-13AE2FC356C4}">
      <dgm:prSet/>
      <dgm:spPr/>
      <dgm:t>
        <a:bodyPr/>
        <a:lstStyle/>
        <a:p>
          <a:endParaRPr lang="de-DE"/>
        </a:p>
      </dgm:t>
    </dgm:pt>
    <dgm:pt modelId="{6B59E2E6-1E8C-4AE1-8025-1DC909E41445}">
      <dgm:prSet phldrT="[Text]"/>
      <dgm:spPr/>
      <dgm:t>
        <a:bodyPr/>
        <a:lstStyle/>
        <a:p>
          <a:r>
            <a:rPr lang="de-DE" dirty="0" err="1" smtClean="0"/>
            <a:t>SAFe</a:t>
          </a:r>
          <a:endParaRPr lang="de-DE" dirty="0"/>
        </a:p>
      </dgm:t>
    </dgm:pt>
    <dgm:pt modelId="{89752D12-9717-4509-8831-2C9727D3C2DB}" type="parTrans" cxnId="{F9C68399-18DC-4691-B102-107DCE8915BF}">
      <dgm:prSet/>
      <dgm:spPr/>
      <dgm:t>
        <a:bodyPr/>
        <a:lstStyle/>
        <a:p>
          <a:endParaRPr lang="de-DE"/>
        </a:p>
      </dgm:t>
    </dgm:pt>
    <dgm:pt modelId="{1B9F87AF-74DB-4D8A-A35F-D78BA2C4887D}" type="sibTrans" cxnId="{F9C68399-18DC-4691-B102-107DCE8915BF}">
      <dgm:prSet/>
      <dgm:spPr/>
      <dgm:t>
        <a:bodyPr/>
        <a:lstStyle/>
        <a:p>
          <a:endParaRPr lang="de-DE"/>
        </a:p>
      </dgm:t>
    </dgm:pt>
    <dgm:pt modelId="{79C3D13D-1AEB-4A55-A478-EA21CFBD7526}">
      <dgm:prSet phldrT="[Text]"/>
      <dgm:spPr/>
      <dgm:t>
        <a:bodyPr/>
        <a:lstStyle/>
        <a:p>
          <a:r>
            <a:rPr lang="de-DE" dirty="0" smtClean="0"/>
            <a:t>Kanban</a:t>
          </a:r>
          <a:endParaRPr lang="de-DE" dirty="0"/>
        </a:p>
      </dgm:t>
    </dgm:pt>
    <dgm:pt modelId="{AF5ABB86-00E5-493D-9AB8-CDA6AA5FA456}" type="parTrans" cxnId="{82344604-3A44-4F9E-9FEF-B10B59075AE3}">
      <dgm:prSet/>
      <dgm:spPr/>
      <dgm:t>
        <a:bodyPr/>
        <a:lstStyle/>
        <a:p>
          <a:endParaRPr lang="de-DE"/>
        </a:p>
      </dgm:t>
    </dgm:pt>
    <dgm:pt modelId="{37BD8160-A0C6-4A01-ADFF-6CBF5660399C}" type="sibTrans" cxnId="{82344604-3A44-4F9E-9FEF-B10B59075AE3}">
      <dgm:prSet/>
      <dgm:spPr/>
      <dgm:t>
        <a:bodyPr/>
        <a:lstStyle/>
        <a:p>
          <a:endParaRPr lang="de-DE"/>
        </a:p>
      </dgm:t>
    </dgm:pt>
    <dgm:pt modelId="{9AE4A0FA-BEF1-4BD3-B056-729ABC74081D}">
      <dgm:prSet phldrT="[Text]"/>
      <dgm:spPr/>
      <dgm:t>
        <a:bodyPr/>
        <a:lstStyle/>
        <a:p>
          <a:r>
            <a:rPr lang="de-DE" dirty="0" err="1" smtClean="0"/>
            <a:t>LeSS</a:t>
          </a:r>
          <a:endParaRPr lang="de-DE" dirty="0"/>
        </a:p>
      </dgm:t>
    </dgm:pt>
    <dgm:pt modelId="{C4D91742-D2CC-42E1-8FFA-08868AA9228A}" type="parTrans" cxnId="{00522079-FBE5-4417-A18D-11191642A011}">
      <dgm:prSet/>
      <dgm:spPr/>
      <dgm:t>
        <a:bodyPr/>
        <a:lstStyle/>
        <a:p>
          <a:endParaRPr lang="de-DE"/>
        </a:p>
      </dgm:t>
    </dgm:pt>
    <dgm:pt modelId="{BB3ADF65-8BA1-4BA6-85DB-DD4119A58DB8}" type="sibTrans" cxnId="{00522079-FBE5-4417-A18D-11191642A011}">
      <dgm:prSet/>
      <dgm:spPr/>
      <dgm:t>
        <a:bodyPr/>
        <a:lstStyle/>
        <a:p>
          <a:endParaRPr lang="de-DE"/>
        </a:p>
      </dgm:t>
    </dgm:pt>
    <dgm:pt modelId="{61AEC129-B537-44A9-A2ED-540E3D98CD62}">
      <dgm:prSet phldrT="[Text]"/>
      <dgm:spPr/>
      <dgm:t>
        <a:bodyPr/>
        <a:lstStyle/>
        <a:p>
          <a:r>
            <a:rPr lang="de-DE" dirty="0" smtClean="0"/>
            <a:t>Unternehmen mit mehreren wertschöpfenden Prozessen</a:t>
          </a:r>
          <a:endParaRPr lang="de-DE" dirty="0"/>
        </a:p>
      </dgm:t>
    </dgm:pt>
    <dgm:pt modelId="{D709149F-ACDF-45C2-A0B7-B53E2535E257}" type="parTrans" cxnId="{5B5B8D93-CC6E-490E-BF65-BAC1B1E2E07C}">
      <dgm:prSet/>
      <dgm:spPr/>
      <dgm:t>
        <a:bodyPr/>
        <a:lstStyle/>
        <a:p>
          <a:endParaRPr lang="de-DE"/>
        </a:p>
      </dgm:t>
    </dgm:pt>
    <dgm:pt modelId="{21BDC8FE-36C5-4195-99F8-6B29833F8B32}" type="sibTrans" cxnId="{5B5B8D93-CC6E-490E-BF65-BAC1B1E2E07C}">
      <dgm:prSet/>
      <dgm:spPr/>
      <dgm:t>
        <a:bodyPr/>
        <a:lstStyle/>
        <a:p>
          <a:endParaRPr lang="de-DE"/>
        </a:p>
      </dgm:t>
    </dgm:pt>
    <dgm:pt modelId="{1F0E51AC-CEFE-410B-83EF-B4B77CB9F731}">
      <dgm:prSet phldrT="[Text]"/>
      <dgm:spPr/>
      <dgm:t>
        <a:bodyPr/>
        <a:lstStyle/>
        <a:p>
          <a:r>
            <a:rPr lang="de-DE" dirty="0" smtClean="0"/>
            <a:t>Konzerne</a:t>
          </a:r>
          <a:endParaRPr lang="de-DE" dirty="0"/>
        </a:p>
      </dgm:t>
    </dgm:pt>
    <dgm:pt modelId="{B87B7E69-087B-4D9D-A1AD-C336EBAA3BB2}" type="parTrans" cxnId="{B0697610-B399-4DE5-B61C-76860F3FCAB7}">
      <dgm:prSet/>
      <dgm:spPr/>
      <dgm:t>
        <a:bodyPr/>
        <a:lstStyle/>
        <a:p>
          <a:endParaRPr lang="de-DE"/>
        </a:p>
      </dgm:t>
    </dgm:pt>
    <dgm:pt modelId="{72871459-2765-4B93-8650-BD8FCFA52D16}" type="sibTrans" cxnId="{B0697610-B399-4DE5-B61C-76860F3FCAB7}">
      <dgm:prSet/>
      <dgm:spPr/>
      <dgm:t>
        <a:bodyPr/>
        <a:lstStyle/>
        <a:p>
          <a:endParaRPr lang="de-DE"/>
        </a:p>
      </dgm:t>
    </dgm:pt>
    <dgm:pt modelId="{C472AADC-9508-4995-8B6E-DE65DA82CB8A}">
      <dgm:prSet phldrT="[Text]"/>
      <dgm:spPr/>
      <dgm:t>
        <a:bodyPr/>
        <a:lstStyle/>
        <a:p>
          <a:r>
            <a:rPr lang="de-DE" dirty="0" smtClean="0"/>
            <a:t>Entwicklungsteams</a:t>
          </a:r>
          <a:endParaRPr lang="de-DE" dirty="0"/>
        </a:p>
      </dgm:t>
    </dgm:pt>
    <dgm:pt modelId="{400CE43F-01C1-43C9-84F9-F0EA39728F9A}" type="parTrans" cxnId="{A5987B95-9B92-49DE-A8FB-2CAAD121FC8B}">
      <dgm:prSet/>
      <dgm:spPr/>
      <dgm:t>
        <a:bodyPr/>
        <a:lstStyle/>
        <a:p>
          <a:endParaRPr lang="de-DE"/>
        </a:p>
      </dgm:t>
    </dgm:pt>
    <dgm:pt modelId="{15036F44-652F-40E6-BFBB-CF29C82FBF66}" type="sibTrans" cxnId="{A5987B95-9B92-49DE-A8FB-2CAAD121FC8B}">
      <dgm:prSet/>
      <dgm:spPr/>
      <dgm:t>
        <a:bodyPr/>
        <a:lstStyle/>
        <a:p>
          <a:endParaRPr lang="de-DE"/>
        </a:p>
      </dgm:t>
    </dgm:pt>
    <dgm:pt modelId="{ABE78014-128E-43BD-90B6-93EE40E1B628}">
      <dgm:prSet phldrT="[Text]"/>
      <dgm:spPr/>
      <dgm:t>
        <a:bodyPr/>
        <a:lstStyle/>
        <a:p>
          <a:r>
            <a:rPr lang="de-DE" dirty="0" err="1" smtClean="0"/>
            <a:t>Entwiclungsteams</a:t>
          </a:r>
          <a:endParaRPr lang="de-DE" dirty="0"/>
        </a:p>
      </dgm:t>
    </dgm:pt>
    <dgm:pt modelId="{7D00D8BB-5805-4929-AAD8-5F9A1278428A}" type="parTrans" cxnId="{1D768418-8135-426E-9B59-782E999F193C}">
      <dgm:prSet/>
      <dgm:spPr/>
      <dgm:t>
        <a:bodyPr/>
        <a:lstStyle/>
        <a:p>
          <a:endParaRPr lang="de-DE"/>
        </a:p>
      </dgm:t>
    </dgm:pt>
    <dgm:pt modelId="{1AD9CDE0-D3D9-4409-A6B7-B834A95544D0}" type="sibTrans" cxnId="{1D768418-8135-426E-9B59-782E999F193C}">
      <dgm:prSet/>
      <dgm:spPr/>
      <dgm:t>
        <a:bodyPr/>
        <a:lstStyle/>
        <a:p>
          <a:endParaRPr lang="de-DE"/>
        </a:p>
      </dgm:t>
    </dgm:pt>
    <dgm:pt modelId="{9D302089-FED6-4EB6-8F4D-8DD20A34E425}">
      <dgm:prSet phldrT="[Text]"/>
      <dgm:spPr/>
      <dgm:t>
        <a:bodyPr/>
        <a:lstStyle/>
        <a:p>
          <a:r>
            <a:rPr lang="de-DE" dirty="0" smtClean="0"/>
            <a:t>Abteilungen</a:t>
          </a:r>
          <a:endParaRPr lang="de-DE" dirty="0"/>
        </a:p>
      </dgm:t>
    </dgm:pt>
    <dgm:pt modelId="{29D5E40F-C2B0-450C-B6D6-FD93FDAD5E80}" type="parTrans" cxnId="{B50BCD2D-A6DF-4F4F-8BC0-44585209F6AD}">
      <dgm:prSet/>
      <dgm:spPr/>
      <dgm:t>
        <a:bodyPr/>
        <a:lstStyle/>
        <a:p>
          <a:endParaRPr lang="de-DE"/>
        </a:p>
      </dgm:t>
    </dgm:pt>
    <dgm:pt modelId="{066DEDB7-5797-4327-B6D3-957B42859D80}" type="sibTrans" cxnId="{B50BCD2D-A6DF-4F4F-8BC0-44585209F6AD}">
      <dgm:prSet/>
      <dgm:spPr/>
      <dgm:t>
        <a:bodyPr/>
        <a:lstStyle/>
        <a:p>
          <a:endParaRPr lang="de-DE"/>
        </a:p>
      </dgm:t>
    </dgm:pt>
    <dgm:pt modelId="{334CDDCF-71A7-4A6E-8680-86DC56A10AD3}">
      <dgm:prSet phldrT="[Text]"/>
      <dgm:spPr/>
      <dgm:t>
        <a:bodyPr/>
        <a:lstStyle/>
        <a:p>
          <a:r>
            <a:rPr lang="de-DE" dirty="0" smtClean="0"/>
            <a:t>Abteilungen</a:t>
          </a:r>
          <a:endParaRPr lang="de-DE" dirty="0"/>
        </a:p>
      </dgm:t>
    </dgm:pt>
    <dgm:pt modelId="{65E6569E-910F-46ED-9EBA-18CA43CF5B91}" type="parTrans" cxnId="{8EA67947-705C-4B7D-B7CB-3EF3A2930040}">
      <dgm:prSet/>
      <dgm:spPr/>
      <dgm:t>
        <a:bodyPr/>
        <a:lstStyle/>
        <a:p>
          <a:endParaRPr lang="de-DE"/>
        </a:p>
      </dgm:t>
    </dgm:pt>
    <dgm:pt modelId="{B4CF9F52-E601-4DA3-9024-155AE3BCDB2C}" type="sibTrans" cxnId="{8EA67947-705C-4B7D-B7CB-3EF3A2930040}">
      <dgm:prSet/>
      <dgm:spPr/>
      <dgm:t>
        <a:bodyPr/>
        <a:lstStyle/>
        <a:p>
          <a:endParaRPr lang="de-DE"/>
        </a:p>
      </dgm:t>
    </dgm:pt>
    <dgm:pt modelId="{FD853CFD-6EBB-4076-A355-2CA051D0A80B}">
      <dgm:prSet phldrT="[Text]"/>
      <dgm:spPr/>
      <dgm:t>
        <a:bodyPr/>
        <a:lstStyle/>
        <a:p>
          <a:r>
            <a:rPr lang="de-DE" dirty="0" smtClean="0"/>
            <a:t>Abteilungen</a:t>
          </a:r>
          <a:endParaRPr lang="de-DE" dirty="0"/>
        </a:p>
      </dgm:t>
    </dgm:pt>
    <dgm:pt modelId="{7ECF5718-BE07-43BC-9FAF-17DBE84851BB}" type="parTrans" cxnId="{4B45A197-1F01-42C3-B499-597052562CBF}">
      <dgm:prSet/>
      <dgm:spPr/>
      <dgm:t>
        <a:bodyPr/>
        <a:lstStyle/>
        <a:p>
          <a:endParaRPr lang="de-DE"/>
        </a:p>
      </dgm:t>
    </dgm:pt>
    <dgm:pt modelId="{BA0940A6-3E3B-42BB-B7F2-A2BF9888D581}" type="sibTrans" cxnId="{4B45A197-1F01-42C3-B499-597052562CBF}">
      <dgm:prSet/>
      <dgm:spPr/>
      <dgm:t>
        <a:bodyPr/>
        <a:lstStyle/>
        <a:p>
          <a:endParaRPr lang="de-DE"/>
        </a:p>
      </dgm:t>
    </dgm:pt>
    <dgm:pt modelId="{338A03EC-D197-4D16-9BE7-A3C07EF92EE4}">
      <dgm:prSet phldrT="[Text]"/>
      <dgm:spPr/>
      <dgm:t>
        <a:bodyPr/>
        <a:lstStyle/>
        <a:p>
          <a:r>
            <a:rPr lang="de-DE" dirty="0" err="1" smtClean="0"/>
            <a:t>LeSS</a:t>
          </a:r>
          <a:r>
            <a:rPr lang="de-DE" dirty="0" smtClean="0"/>
            <a:t> </a:t>
          </a:r>
          <a:r>
            <a:rPr lang="de-DE" dirty="0" err="1" smtClean="0"/>
            <a:t>Huge</a:t>
          </a:r>
          <a:r>
            <a:rPr lang="de-DE" dirty="0" smtClean="0"/>
            <a:t> wie </a:t>
          </a:r>
          <a:r>
            <a:rPr lang="de-DE" dirty="0" err="1" smtClean="0"/>
            <a:t>SAFe</a:t>
          </a:r>
          <a:endParaRPr lang="de-DE" dirty="0"/>
        </a:p>
      </dgm:t>
    </dgm:pt>
    <dgm:pt modelId="{1D48107E-6152-4487-A979-F62CB0F9C89F}" type="parTrans" cxnId="{0FD230C7-691E-4C32-8359-EF1E746C8B8C}">
      <dgm:prSet/>
      <dgm:spPr/>
      <dgm:t>
        <a:bodyPr/>
        <a:lstStyle/>
        <a:p>
          <a:endParaRPr lang="de-DE"/>
        </a:p>
      </dgm:t>
    </dgm:pt>
    <dgm:pt modelId="{1D5C3F73-5C20-4270-855A-475BA5B88869}" type="sibTrans" cxnId="{0FD230C7-691E-4C32-8359-EF1E746C8B8C}">
      <dgm:prSet/>
      <dgm:spPr/>
      <dgm:t>
        <a:bodyPr/>
        <a:lstStyle/>
        <a:p>
          <a:endParaRPr lang="de-DE"/>
        </a:p>
      </dgm:t>
    </dgm:pt>
    <dgm:pt modelId="{CF6ED568-1813-4465-911F-433FA3F282A6}">
      <dgm:prSet phldrT="[Text]"/>
      <dgm:spPr/>
      <dgm:t>
        <a:bodyPr/>
        <a:lstStyle/>
        <a:p>
          <a:r>
            <a:rPr lang="de-DE" dirty="0" smtClean="0"/>
            <a:t>Nexus+ wie </a:t>
          </a:r>
          <a:r>
            <a:rPr lang="de-DE" dirty="0" err="1" smtClean="0"/>
            <a:t>SAFe</a:t>
          </a:r>
          <a:endParaRPr lang="de-DE" dirty="0"/>
        </a:p>
      </dgm:t>
    </dgm:pt>
    <dgm:pt modelId="{F82EF2C5-A172-4E99-B2C5-E2C4B90A2400}" type="parTrans" cxnId="{373C3CF5-9EF8-41B3-882F-C02857D191BF}">
      <dgm:prSet/>
      <dgm:spPr/>
      <dgm:t>
        <a:bodyPr/>
        <a:lstStyle/>
        <a:p>
          <a:endParaRPr lang="de-DE"/>
        </a:p>
      </dgm:t>
    </dgm:pt>
    <dgm:pt modelId="{1D87F11E-925A-4D7F-A4A0-6151A9364543}" type="sibTrans" cxnId="{373C3CF5-9EF8-41B3-882F-C02857D191BF}">
      <dgm:prSet/>
      <dgm:spPr/>
      <dgm:t>
        <a:bodyPr/>
        <a:lstStyle/>
        <a:p>
          <a:endParaRPr lang="de-DE"/>
        </a:p>
      </dgm:t>
    </dgm:pt>
    <dgm:pt modelId="{F6801EF0-FDF6-4071-89AF-E7E7CBA45968}">
      <dgm:prSet phldrT="[Text]"/>
      <dgm:spPr/>
      <dgm:t>
        <a:bodyPr/>
        <a:lstStyle/>
        <a:p>
          <a:r>
            <a:rPr lang="de-DE" dirty="0" smtClean="0"/>
            <a:t>Geschäftsbereiche</a:t>
          </a:r>
          <a:endParaRPr lang="de-DE" dirty="0"/>
        </a:p>
      </dgm:t>
    </dgm:pt>
    <dgm:pt modelId="{E7D41268-6929-4C6E-90E7-C4291C4B10C8}" type="parTrans" cxnId="{D5BB939C-CA76-4B38-B465-E5E0CBC9EA12}">
      <dgm:prSet/>
      <dgm:spPr/>
      <dgm:t>
        <a:bodyPr/>
        <a:lstStyle/>
        <a:p>
          <a:endParaRPr lang="de-DE"/>
        </a:p>
      </dgm:t>
    </dgm:pt>
    <dgm:pt modelId="{2136A281-B3E6-45FC-BECC-94DBC664AACE}" type="sibTrans" cxnId="{D5BB939C-CA76-4B38-B465-E5E0CBC9EA12}">
      <dgm:prSet/>
      <dgm:spPr/>
      <dgm:t>
        <a:bodyPr/>
        <a:lstStyle/>
        <a:p>
          <a:endParaRPr lang="de-DE"/>
        </a:p>
      </dgm:t>
    </dgm:pt>
    <dgm:pt modelId="{D4C5477F-0F1A-4EF7-9634-97437491F250}">
      <dgm:prSet phldrT="[Text]"/>
      <dgm:spPr/>
      <dgm:t>
        <a:bodyPr/>
        <a:lstStyle/>
        <a:p>
          <a:r>
            <a:rPr lang="de-DE" smtClean="0"/>
            <a:t>Geschäftsbereiche</a:t>
          </a:r>
          <a:endParaRPr lang="de-DE" dirty="0"/>
        </a:p>
      </dgm:t>
    </dgm:pt>
    <dgm:pt modelId="{10975F68-CA9F-4FC3-86B0-F2B325328E9B}" type="parTrans" cxnId="{147F8458-C98C-4813-BC28-CE39CC92F7EA}">
      <dgm:prSet/>
      <dgm:spPr/>
      <dgm:t>
        <a:bodyPr/>
        <a:lstStyle/>
        <a:p>
          <a:endParaRPr lang="de-DE"/>
        </a:p>
      </dgm:t>
    </dgm:pt>
    <dgm:pt modelId="{DB7EF717-3B57-4C4D-8FAA-0E3D4FBCAC02}" type="sibTrans" cxnId="{147F8458-C98C-4813-BC28-CE39CC92F7EA}">
      <dgm:prSet/>
      <dgm:spPr/>
      <dgm:t>
        <a:bodyPr/>
        <a:lstStyle/>
        <a:p>
          <a:endParaRPr lang="de-DE"/>
        </a:p>
      </dgm:t>
    </dgm:pt>
    <dgm:pt modelId="{0D1429B6-02F8-43B9-BE8B-00B93952FCD0}">
      <dgm:prSet phldrT="[Text]"/>
      <dgm:spPr/>
      <dgm:t>
        <a:bodyPr/>
        <a:lstStyle/>
        <a:p>
          <a:r>
            <a:rPr lang="de-DE" smtClean="0"/>
            <a:t>Geschäftsbereiche</a:t>
          </a:r>
          <a:endParaRPr lang="de-DE" dirty="0"/>
        </a:p>
      </dgm:t>
    </dgm:pt>
    <dgm:pt modelId="{214A383B-E4DF-494F-B66F-F4A98C400C84}" type="parTrans" cxnId="{256E74EB-2CC8-473E-8611-2C14261ADCD9}">
      <dgm:prSet/>
      <dgm:spPr/>
      <dgm:t>
        <a:bodyPr/>
        <a:lstStyle/>
        <a:p>
          <a:endParaRPr lang="de-DE"/>
        </a:p>
      </dgm:t>
    </dgm:pt>
    <dgm:pt modelId="{E44C2A8B-1805-4701-9CFB-E5807900F1FB}" type="sibTrans" cxnId="{256E74EB-2CC8-473E-8611-2C14261ADCD9}">
      <dgm:prSet/>
      <dgm:spPr/>
      <dgm:t>
        <a:bodyPr/>
        <a:lstStyle/>
        <a:p>
          <a:endParaRPr lang="de-DE"/>
        </a:p>
      </dgm:t>
    </dgm:pt>
    <dgm:pt modelId="{1A69A285-252E-4BF7-87D0-01D56977A81D}" type="pres">
      <dgm:prSet presAssocID="{C953075F-B777-4A28-B917-A50BF13735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A94FD7-E0F3-4BEC-AAF3-C137AB884CA1}" type="pres">
      <dgm:prSet presAssocID="{578F1CB4-0EBD-4182-A48D-5118C6E765FB}" presName="parentLin" presStyleCnt="0"/>
      <dgm:spPr/>
    </dgm:pt>
    <dgm:pt modelId="{7C6ED453-D4BD-4D6D-9AA8-D34CD901503D}" type="pres">
      <dgm:prSet presAssocID="{578F1CB4-0EBD-4182-A48D-5118C6E765FB}" presName="parentLeftMargin" presStyleLbl="node1" presStyleIdx="0" presStyleCnt="5"/>
      <dgm:spPr/>
      <dgm:t>
        <a:bodyPr/>
        <a:lstStyle/>
        <a:p>
          <a:endParaRPr lang="de-DE"/>
        </a:p>
      </dgm:t>
    </dgm:pt>
    <dgm:pt modelId="{2F5C9C5D-4A84-404F-BEFA-53EECDB9EFE1}" type="pres">
      <dgm:prSet presAssocID="{578F1CB4-0EBD-4182-A48D-5118C6E765F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1EFD95-ED1A-46BB-8B78-8BF39B061951}" type="pres">
      <dgm:prSet presAssocID="{578F1CB4-0EBD-4182-A48D-5118C6E765FB}" presName="negativeSpace" presStyleCnt="0"/>
      <dgm:spPr/>
    </dgm:pt>
    <dgm:pt modelId="{3C57403D-552A-43A9-A231-1BAC2C8E8197}" type="pres">
      <dgm:prSet presAssocID="{578F1CB4-0EBD-4182-A48D-5118C6E765F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E180B-211D-495D-93EB-EF0C24BCB3D4}" type="pres">
      <dgm:prSet presAssocID="{073BD586-A123-493E-ACD0-28AFBE372441}" presName="spaceBetweenRectangles" presStyleCnt="0"/>
      <dgm:spPr/>
    </dgm:pt>
    <dgm:pt modelId="{E747AFF7-70CB-4342-9940-5989E48F96FB}" type="pres">
      <dgm:prSet presAssocID="{79C3D13D-1AEB-4A55-A478-EA21CFBD7526}" presName="parentLin" presStyleCnt="0"/>
      <dgm:spPr/>
    </dgm:pt>
    <dgm:pt modelId="{6D3F21DE-C9DA-46F2-A1FD-C5F53FE7A0C8}" type="pres">
      <dgm:prSet presAssocID="{79C3D13D-1AEB-4A55-A478-EA21CFBD7526}" presName="parentLeftMargin" presStyleLbl="node1" presStyleIdx="0" presStyleCnt="5"/>
      <dgm:spPr/>
      <dgm:t>
        <a:bodyPr/>
        <a:lstStyle/>
        <a:p>
          <a:endParaRPr lang="de-DE"/>
        </a:p>
      </dgm:t>
    </dgm:pt>
    <dgm:pt modelId="{470DA4B4-67C7-45CC-A02F-E08F5B8DD18C}" type="pres">
      <dgm:prSet presAssocID="{79C3D13D-1AEB-4A55-A478-EA21CFBD752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900676-2EF4-4F01-B564-00CE02AFF881}" type="pres">
      <dgm:prSet presAssocID="{79C3D13D-1AEB-4A55-A478-EA21CFBD7526}" presName="negativeSpace" presStyleCnt="0"/>
      <dgm:spPr/>
    </dgm:pt>
    <dgm:pt modelId="{EF606D92-D357-4342-8504-821FAAF7F0EB}" type="pres">
      <dgm:prSet presAssocID="{79C3D13D-1AEB-4A55-A478-EA21CFBD7526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F14FD1-DAA7-4783-B6CC-7C5304A476D6}" type="pres">
      <dgm:prSet presAssocID="{37BD8160-A0C6-4A01-ADFF-6CBF5660399C}" presName="spaceBetweenRectangles" presStyleCnt="0"/>
      <dgm:spPr/>
    </dgm:pt>
    <dgm:pt modelId="{1186A01B-59DA-4017-98D6-24739B53ED6F}" type="pres">
      <dgm:prSet presAssocID="{9AE4A0FA-BEF1-4BD3-B056-729ABC74081D}" presName="parentLin" presStyleCnt="0"/>
      <dgm:spPr/>
    </dgm:pt>
    <dgm:pt modelId="{96647532-813E-4842-89E7-141686526AB9}" type="pres">
      <dgm:prSet presAssocID="{9AE4A0FA-BEF1-4BD3-B056-729ABC74081D}" presName="parentLeftMargin" presStyleLbl="node1" presStyleIdx="1" presStyleCnt="5"/>
      <dgm:spPr/>
      <dgm:t>
        <a:bodyPr/>
        <a:lstStyle/>
        <a:p>
          <a:endParaRPr lang="de-DE"/>
        </a:p>
      </dgm:t>
    </dgm:pt>
    <dgm:pt modelId="{FA8C8FCB-F712-4ED4-B66A-AC5B77008FE5}" type="pres">
      <dgm:prSet presAssocID="{9AE4A0FA-BEF1-4BD3-B056-729ABC7408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BDAF7B-9481-4A01-9953-597F8D60D6E8}" type="pres">
      <dgm:prSet presAssocID="{9AE4A0FA-BEF1-4BD3-B056-729ABC74081D}" presName="negativeSpace" presStyleCnt="0"/>
      <dgm:spPr/>
    </dgm:pt>
    <dgm:pt modelId="{D4FC10DB-8549-41D6-939A-D77E17122151}" type="pres">
      <dgm:prSet presAssocID="{9AE4A0FA-BEF1-4BD3-B056-729ABC74081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0E5525-F5B6-407C-A55B-5A66169DC43A}" type="pres">
      <dgm:prSet presAssocID="{BB3ADF65-8BA1-4BA6-85DB-DD4119A58DB8}" presName="spaceBetweenRectangles" presStyleCnt="0"/>
      <dgm:spPr/>
    </dgm:pt>
    <dgm:pt modelId="{67827EE6-F6B5-4819-B0D7-B79510444554}" type="pres">
      <dgm:prSet presAssocID="{C81BB2A4-BF3D-4C5D-952E-3CFB82E87FC3}" presName="parentLin" presStyleCnt="0"/>
      <dgm:spPr/>
    </dgm:pt>
    <dgm:pt modelId="{93B23386-C688-4D13-98A3-717E80BF5776}" type="pres">
      <dgm:prSet presAssocID="{C81BB2A4-BF3D-4C5D-952E-3CFB82E87FC3}" presName="parentLeftMargin" presStyleLbl="node1" presStyleIdx="2" presStyleCnt="5"/>
      <dgm:spPr/>
      <dgm:t>
        <a:bodyPr/>
        <a:lstStyle/>
        <a:p>
          <a:endParaRPr lang="de-DE"/>
        </a:p>
      </dgm:t>
    </dgm:pt>
    <dgm:pt modelId="{3EF4D01A-16A9-4088-B9F5-4A08680C3D66}" type="pres">
      <dgm:prSet presAssocID="{C81BB2A4-BF3D-4C5D-952E-3CFB82E87FC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44BF39-EC9D-4EEF-A6C5-B5DBA9F47E67}" type="pres">
      <dgm:prSet presAssocID="{C81BB2A4-BF3D-4C5D-952E-3CFB82E87FC3}" presName="negativeSpace" presStyleCnt="0"/>
      <dgm:spPr/>
    </dgm:pt>
    <dgm:pt modelId="{D0829C86-919E-4628-8FF1-F252C7B28817}" type="pres">
      <dgm:prSet presAssocID="{C81BB2A4-BF3D-4C5D-952E-3CFB82E87FC3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95CC20-9465-4C8F-BBAA-D6D72E9440C7}" type="pres">
      <dgm:prSet presAssocID="{2DD28C95-D200-447A-AC59-873F56B7D01E}" presName="spaceBetweenRectangles" presStyleCnt="0"/>
      <dgm:spPr/>
    </dgm:pt>
    <dgm:pt modelId="{62C7AB8C-5B42-4499-AFBA-5F881D14CBD7}" type="pres">
      <dgm:prSet presAssocID="{6B59E2E6-1E8C-4AE1-8025-1DC909E41445}" presName="parentLin" presStyleCnt="0"/>
      <dgm:spPr/>
    </dgm:pt>
    <dgm:pt modelId="{731F1F30-7E99-47EA-8034-C4F9C6DF494A}" type="pres">
      <dgm:prSet presAssocID="{6B59E2E6-1E8C-4AE1-8025-1DC909E41445}" presName="parentLeftMargin" presStyleLbl="node1" presStyleIdx="3" presStyleCnt="5"/>
      <dgm:spPr/>
      <dgm:t>
        <a:bodyPr/>
        <a:lstStyle/>
        <a:p>
          <a:endParaRPr lang="de-DE"/>
        </a:p>
      </dgm:t>
    </dgm:pt>
    <dgm:pt modelId="{7EB4FD6D-1FD9-4F8F-993B-56303CD0FF9F}" type="pres">
      <dgm:prSet presAssocID="{6B59E2E6-1E8C-4AE1-8025-1DC909E4144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6ECA8C-2556-42A4-AA17-AD3CE7A582FE}" type="pres">
      <dgm:prSet presAssocID="{6B59E2E6-1E8C-4AE1-8025-1DC909E41445}" presName="negativeSpace" presStyleCnt="0"/>
      <dgm:spPr/>
    </dgm:pt>
    <dgm:pt modelId="{D4EE1E79-858E-4D42-A527-9D61CCC9A367}" type="pres">
      <dgm:prSet presAssocID="{6B59E2E6-1E8C-4AE1-8025-1DC909E4144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FD230C7-691E-4C32-8359-EF1E746C8B8C}" srcId="{9AE4A0FA-BEF1-4BD3-B056-729ABC74081D}" destId="{338A03EC-D197-4D16-9BE7-A3C07EF92EE4}" srcOrd="2" destOrd="0" parTransId="{1D48107E-6152-4487-A979-F62CB0F9C89F}" sibTransId="{1D5C3F73-5C20-4270-855A-475BA5B88869}"/>
    <dgm:cxn modelId="{4F8DB11A-EB1D-4EE5-9528-0AE5EF4DABBD}" type="presOf" srcId="{79C3D13D-1AEB-4A55-A478-EA21CFBD7526}" destId="{470DA4B4-67C7-45CC-A02F-E08F5B8DD18C}" srcOrd="1" destOrd="0" presId="urn:microsoft.com/office/officeart/2005/8/layout/list1"/>
    <dgm:cxn modelId="{E2223D4C-66A4-4B42-9AFB-A56C9216FB0F}" type="presOf" srcId="{79C3D13D-1AEB-4A55-A478-EA21CFBD7526}" destId="{6D3F21DE-C9DA-46F2-A1FD-C5F53FE7A0C8}" srcOrd="0" destOrd="0" presId="urn:microsoft.com/office/officeart/2005/8/layout/list1"/>
    <dgm:cxn modelId="{BB789F8D-8F7C-4E9E-B8AF-787E2AA6E2BE}" type="presOf" srcId="{C472AADC-9508-4995-8B6E-DE65DA82CB8A}" destId="{3C57403D-552A-43A9-A231-1BAC2C8E8197}" srcOrd="0" destOrd="0" presId="urn:microsoft.com/office/officeart/2005/8/layout/list1"/>
    <dgm:cxn modelId="{B50BCD2D-A6DF-4F4F-8BC0-44585209F6AD}" srcId="{79C3D13D-1AEB-4A55-A478-EA21CFBD7526}" destId="{9D302089-FED6-4EB6-8F4D-8DD20A34E425}" srcOrd="1" destOrd="0" parTransId="{29D5E40F-C2B0-450C-B6D6-FD93FDAD5E80}" sibTransId="{066DEDB7-5797-4327-B6D3-957B42859D80}"/>
    <dgm:cxn modelId="{D5BB939C-CA76-4B38-B465-E5E0CBC9EA12}" srcId="{9AE4A0FA-BEF1-4BD3-B056-729ABC74081D}" destId="{F6801EF0-FDF6-4071-89AF-E7E7CBA45968}" srcOrd="1" destOrd="0" parTransId="{E7D41268-6929-4C6E-90E7-C4291C4B10C8}" sibTransId="{2136A281-B3E6-45FC-BECC-94DBC664AACE}"/>
    <dgm:cxn modelId="{BB7D7C01-A058-4C5D-93BE-3A6C0AD3C062}" type="presOf" srcId="{C81BB2A4-BF3D-4C5D-952E-3CFB82E87FC3}" destId="{3EF4D01A-16A9-4088-B9F5-4A08680C3D66}" srcOrd="1" destOrd="0" presId="urn:microsoft.com/office/officeart/2005/8/layout/list1"/>
    <dgm:cxn modelId="{F50CAFFC-EDEC-4145-92D2-8094227C9349}" type="presOf" srcId="{578F1CB4-0EBD-4182-A48D-5118C6E765FB}" destId="{7C6ED453-D4BD-4D6D-9AA8-D34CD901503D}" srcOrd="0" destOrd="0" presId="urn:microsoft.com/office/officeart/2005/8/layout/list1"/>
    <dgm:cxn modelId="{E7E692A6-3915-4B05-9966-7E553CF16FC2}" type="presOf" srcId="{0D1429B6-02F8-43B9-BE8B-00B93952FCD0}" destId="{D4EE1E79-858E-4D42-A527-9D61CCC9A367}" srcOrd="0" destOrd="0" presId="urn:microsoft.com/office/officeart/2005/8/layout/list1"/>
    <dgm:cxn modelId="{7A074BCA-E547-423E-8869-B64F6885FF22}" type="presOf" srcId="{1F0E51AC-CEFE-410B-83EF-B4B77CB9F731}" destId="{D4EE1E79-858E-4D42-A527-9D61CCC9A367}" srcOrd="0" destOrd="2" presId="urn:microsoft.com/office/officeart/2005/8/layout/list1"/>
    <dgm:cxn modelId="{E3CAEBD1-6769-4FA8-811D-8832DE91BCF5}" type="presOf" srcId="{6B59E2E6-1E8C-4AE1-8025-1DC909E41445}" destId="{7EB4FD6D-1FD9-4F8F-993B-56303CD0FF9F}" srcOrd="1" destOrd="0" presId="urn:microsoft.com/office/officeart/2005/8/layout/list1"/>
    <dgm:cxn modelId="{7A8BAD42-6680-4FDD-8197-ED571B6BBF32}" type="presOf" srcId="{334CDDCF-71A7-4A6E-8680-86DC56A10AD3}" destId="{D4FC10DB-8549-41D6-939A-D77E17122151}" srcOrd="0" destOrd="0" presId="urn:microsoft.com/office/officeart/2005/8/layout/list1"/>
    <dgm:cxn modelId="{373C3CF5-9EF8-41B3-882F-C02857D191BF}" srcId="{C81BB2A4-BF3D-4C5D-952E-3CFB82E87FC3}" destId="{CF6ED568-1813-4465-911F-433FA3F282A6}" srcOrd="2" destOrd="0" parTransId="{F82EF2C5-A172-4E99-B2C5-E2C4B90A2400}" sibTransId="{1D87F11E-925A-4D7F-A4A0-6151A9364543}"/>
    <dgm:cxn modelId="{8B322D19-7138-4065-8A84-46288136868A}" type="presOf" srcId="{6B59E2E6-1E8C-4AE1-8025-1DC909E41445}" destId="{731F1F30-7E99-47EA-8034-C4F9C6DF494A}" srcOrd="0" destOrd="0" presId="urn:microsoft.com/office/officeart/2005/8/layout/list1"/>
    <dgm:cxn modelId="{F9C68399-18DC-4691-B102-107DCE8915BF}" srcId="{C953075F-B777-4A28-B917-A50BF13735B3}" destId="{6B59E2E6-1E8C-4AE1-8025-1DC909E41445}" srcOrd="4" destOrd="0" parTransId="{89752D12-9717-4509-8831-2C9727D3C2DB}" sibTransId="{1B9F87AF-74DB-4D8A-A35F-D78BA2C4887D}"/>
    <dgm:cxn modelId="{8EA67947-705C-4B7D-B7CB-3EF3A2930040}" srcId="{9AE4A0FA-BEF1-4BD3-B056-729ABC74081D}" destId="{334CDDCF-71A7-4A6E-8680-86DC56A10AD3}" srcOrd="0" destOrd="0" parTransId="{65E6569E-910F-46ED-9EBA-18CA43CF5B91}" sibTransId="{B4CF9F52-E601-4DA3-9024-155AE3BCDB2C}"/>
    <dgm:cxn modelId="{256E74EB-2CC8-473E-8611-2C14261ADCD9}" srcId="{6B59E2E6-1E8C-4AE1-8025-1DC909E41445}" destId="{0D1429B6-02F8-43B9-BE8B-00B93952FCD0}" srcOrd="0" destOrd="0" parTransId="{214A383B-E4DF-494F-B66F-F4A98C400C84}" sibTransId="{E44C2A8B-1805-4701-9CFB-E5807900F1FB}"/>
    <dgm:cxn modelId="{02CD4B36-4783-450E-A94C-C9641D3012ED}" type="presOf" srcId="{9AE4A0FA-BEF1-4BD3-B056-729ABC74081D}" destId="{96647532-813E-4842-89E7-141686526AB9}" srcOrd="0" destOrd="0" presId="urn:microsoft.com/office/officeart/2005/8/layout/list1"/>
    <dgm:cxn modelId="{32BB4E6E-3E2B-432C-96C0-44CB2078EBF3}" type="presOf" srcId="{FD853CFD-6EBB-4076-A355-2CA051D0A80B}" destId="{D0829C86-919E-4628-8FF1-F252C7B28817}" srcOrd="0" destOrd="0" presId="urn:microsoft.com/office/officeart/2005/8/layout/list1"/>
    <dgm:cxn modelId="{00522079-FBE5-4417-A18D-11191642A011}" srcId="{C953075F-B777-4A28-B917-A50BF13735B3}" destId="{9AE4A0FA-BEF1-4BD3-B056-729ABC74081D}" srcOrd="2" destOrd="0" parTransId="{C4D91742-D2CC-42E1-8FFA-08868AA9228A}" sibTransId="{BB3ADF65-8BA1-4BA6-85DB-DD4119A58DB8}"/>
    <dgm:cxn modelId="{F138F42A-02FD-41ED-A78D-7545E78CA5FF}" type="presOf" srcId="{ABE78014-128E-43BD-90B6-93EE40E1B628}" destId="{EF606D92-D357-4342-8504-821FAAF7F0EB}" srcOrd="0" destOrd="0" presId="urn:microsoft.com/office/officeart/2005/8/layout/list1"/>
    <dgm:cxn modelId="{D7294215-ED51-438B-A77D-1C2C228D065B}" type="presOf" srcId="{C953075F-B777-4A28-B917-A50BF13735B3}" destId="{1A69A285-252E-4BF7-87D0-01D56977A81D}" srcOrd="0" destOrd="0" presId="urn:microsoft.com/office/officeart/2005/8/layout/list1"/>
    <dgm:cxn modelId="{429AA179-2E8C-4792-AA71-9BB809444C8E}" type="presOf" srcId="{C81BB2A4-BF3D-4C5D-952E-3CFB82E87FC3}" destId="{93B23386-C688-4D13-98A3-717E80BF5776}" srcOrd="0" destOrd="0" presId="urn:microsoft.com/office/officeart/2005/8/layout/list1"/>
    <dgm:cxn modelId="{081E11FB-C2BB-46D2-923A-13AE2FC356C4}" srcId="{C953075F-B777-4A28-B917-A50BF13735B3}" destId="{C81BB2A4-BF3D-4C5D-952E-3CFB82E87FC3}" srcOrd="3" destOrd="0" parTransId="{7A5105CD-433C-4D2C-9791-250A5390B828}" sibTransId="{2DD28C95-D200-447A-AC59-873F56B7D01E}"/>
    <dgm:cxn modelId="{5B5B8D93-CC6E-490E-BF65-BAC1B1E2E07C}" srcId="{6B59E2E6-1E8C-4AE1-8025-1DC909E41445}" destId="{61AEC129-B537-44A9-A2ED-540E3D98CD62}" srcOrd="1" destOrd="0" parTransId="{D709149F-ACDF-45C2-A0B7-B53E2535E257}" sibTransId="{21BDC8FE-36C5-4195-99F8-6B29833F8B32}"/>
    <dgm:cxn modelId="{06D0F7AA-4480-4AE3-B43B-2533FC9A49F8}" type="presOf" srcId="{F6801EF0-FDF6-4071-89AF-E7E7CBA45968}" destId="{D4FC10DB-8549-41D6-939A-D77E17122151}" srcOrd="0" destOrd="1" presId="urn:microsoft.com/office/officeart/2005/8/layout/list1"/>
    <dgm:cxn modelId="{0453E131-5705-4D02-B3E4-C46E9326CF89}" type="presOf" srcId="{338A03EC-D197-4D16-9BE7-A3C07EF92EE4}" destId="{D4FC10DB-8549-41D6-939A-D77E17122151}" srcOrd="0" destOrd="2" presId="urn:microsoft.com/office/officeart/2005/8/layout/list1"/>
    <dgm:cxn modelId="{C88E83D7-DF6E-4A41-85D2-40EC2DEFAD9E}" type="presOf" srcId="{578F1CB4-0EBD-4182-A48D-5118C6E765FB}" destId="{2F5C9C5D-4A84-404F-BEFA-53EECDB9EFE1}" srcOrd="1" destOrd="0" presId="urn:microsoft.com/office/officeart/2005/8/layout/list1"/>
    <dgm:cxn modelId="{99FBC730-0F66-4D10-8195-68EF952C0F57}" type="presOf" srcId="{9D302089-FED6-4EB6-8F4D-8DD20A34E425}" destId="{EF606D92-D357-4342-8504-821FAAF7F0EB}" srcOrd="0" destOrd="1" presId="urn:microsoft.com/office/officeart/2005/8/layout/list1"/>
    <dgm:cxn modelId="{A5987B95-9B92-49DE-A8FB-2CAAD121FC8B}" srcId="{578F1CB4-0EBD-4182-A48D-5118C6E765FB}" destId="{C472AADC-9508-4995-8B6E-DE65DA82CB8A}" srcOrd="0" destOrd="0" parTransId="{400CE43F-01C1-43C9-84F9-F0EA39728F9A}" sibTransId="{15036F44-652F-40E6-BFBB-CF29C82FBF66}"/>
    <dgm:cxn modelId="{4B45A197-1F01-42C3-B499-597052562CBF}" srcId="{C81BB2A4-BF3D-4C5D-952E-3CFB82E87FC3}" destId="{FD853CFD-6EBB-4076-A355-2CA051D0A80B}" srcOrd="0" destOrd="0" parTransId="{7ECF5718-BE07-43BC-9FAF-17DBE84851BB}" sibTransId="{BA0940A6-3E3B-42BB-B7F2-A2BF9888D581}"/>
    <dgm:cxn modelId="{82344604-3A44-4F9E-9FEF-B10B59075AE3}" srcId="{C953075F-B777-4A28-B917-A50BF13735B3}" destId="{79C3D13D-1AEB-4A55-A478-EA21CFBD7526}" srcOrd="1" destOrd="0" parTransId="{AF5ABB86-00E5-493D-9AB8-CDA6AA5FA456}" sibTransId="{37BD8160-A0C6-4A01-ADFF-6CBF5660399C}"/>
    <dgm:cxn modelId="{8B654790-431D-4908-B328-542444FAC380}" type="presOf" srcId="{D4C5477F-0F1A-4EF7-9634-97437491F250}" destId="{D0829C86-919E-4628-8FF1-F252C7B28817}" srcOrd="0" destOrd="1" presId="urn:microsoft.com/office/officeart/2005/8/layout/list1"/>
    <dgm:cxn modelId="{F86CCC9A-10D4-4D1A-99AC-5FC80154D1D5}" type="presOf" srcId="{9AE4A0FA-BEF1-4BD3-B056-729ABC74081D}" destId="{FA8C8FCB-F712-4ED4-B66A-AC5B77008FE5}" srcOrd="1" destOrd="0" presId="urn:microsoft.com/office/officeart/2005/8/layout/list1"/>
    <dgm:cxn modelId="{147F8458-C98C-4813-BC28-CE39CC92F7EA}" srcId="{C81BB2A4-BF3D-4C5D-952E-3CFB82E87FC3}" destId="{D4C5477F-0F1A-4EF7-9634-97437491F250}" srcOrd="1" destOrd="0" parTransId="{10975F68-CA9F-4FC3-86B0-F2B325328E9B}" sibTransId="{DB7EF717-3B57-4C4D-8FAA-0E3D4FBCAC02}"/>
    <dgm:cxn modelId="{B0697610-B399-4DE5-B61C-76860F3FCAB7}" srcId="{6B59E2E6-1E8C-4AE1-8025-1DC909E41445}" destId="{1F0E51AC-CEFE-410B-83EF-B4B77CB9F731}" srcOrd="2" destOrd="0" parTransId="{B87B7E69-087B-4D9D-A1AD-C336EBAA3BB2}" sibTransId="{72871459-2765-4B93-8650-BD8FCFA52D16}"/>
    <dgm:cxn modelId="{265B7362-0387-4E8C-80C0-8764EF849F42}" type="presOf" srcId="{CF6ED568-1813-4465-911F-433FA3F282A6}" destId="{D0829C86-919E-4628-8FF1-F252C7B28817}" srcOrd="0" destOrd="2" presId="urn:microsoft.com/office/officeart/2005/8/layout/list1"/>
    <dgm:cxn modelId="{125F1FF4-462C-43D5-8DBE-A5F327227768}" type="presOf" srcId="{61AEC129-B537-44A9-A2ED-540E3D98CD62}" destId="{D4EE1E79-858E-4D42-A527-9D61CCC9A367}" srcOrd="0" destOrd="1" presId="urn:microsoft.com/office/officeart/2005/8/layout/list1"/>
    <dgm:cxn modelId="{1D768418-8135-426E-9B59-782E999F193C}" srcId="{79C3D13D-1AEB-4A55-A478-EA21CFBD7526}" destId="{ABE78014-128E-43BD-90B6-93EE40E1B628}" srcOrd="0" destOrd="0" parTransId="{7D00D8BB-5805-4929-AAD8-5F9A1278428A}" sibTransId="{1AD9CDE0-D3D9-4409-A6B7-B834A95544D0}"/>
    <dgm:cxn modelId="{F48FF8F1-0822-413A-B32D-017E02995F33}" srcId="{C953075F-B777-4A28-B917-A50BF13735B3}" destId="{578F1CB4-0EBD-4182-A48D-5118C6E765FB}" srcOrd="0" destOrd="0" parTransId="{356A489E-F6AA-43B7-ABBF-581D0AB519D4}" sibTransId="{073BD586-A123-493E-ACD0-28AFBE372441}"/>
    <dgm:cxn modelId="{522664E4-2EDE-48F9-B119-370F9C66280E}" type="presParOf" srcId="{1A69A285-252E-4BF7-87D0-01D56977A81D}" destId="{38A94FD7-E0F3-4BEC-AAF3-C137AB884CA1}" srcOrd="0" destOrd="0" presId="urn:microsoft.com/office/officeart/2005/8/layout/list1"/>
    <dgm:cxn modelId="{2568F507-5ADE-47C6-A1AE-9D503C30A1C0}" type="presParOf" srcId="{38A94FD7-E0F3-4BEC-AAF3-C137AB884CA1}" destId="{7C6ED453-D4BD-4D6D-9AA8-D34CD901503D}" srcOrd="0" destOrd="0" presId="urn:microsoft.com/office/officeart/2005/8/layout/list1"/>
    <dgm:cxn modelId="{3C4F65A2-C8E2-4EFE-A624-EBD2AB354B78}" type="presParOf" srcId="{38A94FD7-E0F3-4BEC-AAF3-C137AB884CA1}" destId="{2F5C9C5D-4A84-404F-BEFA-53EECDB9EFE1}" srcOrd="1" destOrd="0" presId="urn:microsoft.com/office/officeart/2005/8/layout/list1"/>
    <dgm:cxn modelId="{15B7FE7C-F0D7-4B40-BCD8-D78A8847FF66}" type="presParOf" srcId="{1A69A285-252E-4BF7-87D0-01D56977A81D}" destId="{911EFD95-ED1A-46BB-8B78-8BF39B061951}" srcOrd="1" destOrd="0" presId="urn:microsoft.com/office/officeart/2005/8/layout/list1"/>
    <dgm:cxn modelId="{A0C76B81-3B59-4ACF-B79E-F9C6FCDD2969}" type="presParOf" srcId="{1A69A285-252E-4BF7-87D0-01D56977A81D}" destId="{3C57403D-552A-43A9-A231-1BAC2C8E8197}" srcOrd="2" destOrd="0" presId="urn:microsoft.com/office/officeart/2005/8/layout/list1"/>
    <dgm:cxn modelId="{18B86092-AE45-46F7-82D4-2729BE1EEF24}" type="presParOf" srcId="{1A69A285-252E-4BF7-87D0-01D56977A81D}" destId="{8DDE180B-211D-495D-93EB-EF0C24BCB3D4}" srcOrd="3" destOrd="0" presId="urn:microsoft.com/office/officeart/2005/8/layout/list1"/>
    <dgm:cxn modelId="{DE5D3C31-5D75-4D45-A30B-7623E7ECE9CC}" type="presParOf" srcId="{1A69A285-252E-4BF7-87D0-01D56977A81D}" destId="{E747AFF7-70CB-4342-9940-5989E48F96FB}" srcOrd="4" destOrd="0" presId="urn:microsoft.com/office/officeart/2005/8/layout/list1"/>
    <dgm:cxn modelId="{D40169E2-88DE-4267-A0F5-CEF307656F16}" type="presParOf" srcId="{E747AFF7-70CB-4342-9940-5989E48F96FB}" destId="{6D3F21DE-C9DA-46F2-A1FD-C5F53FE7A0C8}" srcOrd="0" destOrd="0" presId="urn:microsoft.com/office/officeart/2005/8/layout/list1"/>
    <dgm:cxn modelId="{389F8AF6-183F-4A73-B7F7-8BD20995B41D}" type="presParOf" srcId="{E747AFF7-70CB-4342-9940-5989E48F96FB}" destId="{470DA4B4-67C7-45CC-A02F-E08F5B8DD18C}" srcOrd="1" destOrd="0" presId="urn:microsoft.com/office/officeart/2005/8/layout/list1"/>
    <dgm:cxn modelId="{B6BD9900-B676-4BB8-95EF-AE3AF8C77D3E}" type="presParOf" srcId="{1A69A285-252E-4BF7-87D0-01D56977A81D}" destId="{67900676-2EF4-4F01-B564-00CE02AFF881}" srcOrd="5" destOrd="0" presId="urn:microsoft.com/office/officeart/2005/8/layout/list1"/>
    <dgm:cxn modelId="{29CFB591-0CC5-47EC-B159-5B79FABF5744}" type="presParOf" srcId="{1A69A285-252E-4BF7-87D0-01D56977A81D}" destId="{EF606D92-D357-4342-8504-821FAAF7F0EB}" srcOrd="6" destOrd="0" presId="urn:microsoft.com/office/officeart/2005/8/layout/list1"/>
    <dgm:cxn modelId="{E6D5F550-BAFE-4E0A-87E6-BEC9291BBE5D}" type="presParOf" srcId="{1A69A285-252E-4BF7-87D0-01D56977A81D}" destId="{99F14FD1-DAA7-4783-B6CC-7C5304A476D6}" srcOrd="7" destOrd="0" presId="urn:microsoft.com/office/officeart/2005/8/layout/list1"/>
    <dgm:cxn modelId="{D696C772-1E0D-473E-BB50-3EBB2872CE1E}" type="presParOf" srcId="{1A69A285-252E-4BF7-87D0-01D56977A81D}" destId="{1186A01B-59DA-4017-98D6-24739B53ED6F}" srcOrd="8" destOrd="0" presId="urn:microsoft.com/office/officeart/2005/8/layout/list1"/>
    <dgm:cxn modelId="{47FE7FE4-BF76-4FE3-B0EA-063E8D017C34}" type="presParOf" srcId="{1186A01B-59DA-4017-98D6-24739B53ED6F}" destId="{96647532-813E-4842-89E7-141686526AB9}" srcOrd="0" destOrd="0" presId="urn:microsoft.com/office/officeart/2005/8/layout/list1"/>
    <dgm:cxn modelId="{529F21C3-B5AB-4FD1-BA8E-7E1A463FC8CD}" type="presParOf" srcId="{1186A01B-59DA-4017-98D6-24739B53ED6F}" destId="{FA8C8FCB-F712-4ED4-B66A-AC5B77008FE5}" srcOrd="1" destOrd="0" presId="urn:microsoft.com/office/officeart/2005/8/layout/list1"/>
    <dgm:cxn modelId="{FE3E02F8-B54F-4972-B00F-0205E2A7AB4D}" type="presParOf" srcId="{1A69A285-252E-4BF7-87D0-01D56977A81D}" destId="{44BDAF7B-9481-4A01-9953-597F8D60D6E8}" srcOrd="9" destOrd="0" presId="urn:microsoft.com/office/officeart/2005/8/layout/list1"/>
    <dgm:cxn modelId="{4D440312-92D8-435C-B1F2-A287FD688B6A}" type="presParOf" srcId="{1A69A285-252E-4BF7-87D0-01D56977A81D}" destId="{D4FC10DB-8549-41D6-939A-D77E17122151}" srcOrd="10" destOrd="0" presId="urn:microsoft.com/office/officeart/2005/8/layout/list1"/>
    <dgm:cxn modelId="{49C8CB7E-B614-4B69-8CC3-8F2745F7B1EE}" type="presParOf" srcId="{1A69A285-252E-4BF7-87D0-01D56977A81D}" destId="{400E5525-F5B6-407C-A55B-5A66169DC43A}" srcOrd="11" destOrd="0" presId="urn:microsoft.com/office/officeart/2005/8/layout/list1"/>
    <dgm:cxn modelId="{F402A32E-1351-4B4E-9A80-918B44D4363D}" type="presParOf" srcId="{1A69A285-252E-4BF7-87D0-01D56977A81D}" destId="{67827EE6-F6B5-4819-B0D7-B79510444554}" srcOrd="12" destOrd="0" presId="urn:microsoft.com/office/officeart/2005/8/layout/list1"/>
    <dgm:cxn modelId="{F31535A2-CE47-4114-9221-15BE65EF7EED}" type="presParOf" srcId="{67827EE6-F6B5-4819-B0D7-B79510444554}" destId="{93B23386-C688-4D13-98A3-717E80BF5776}" srcOrd="0" destOrd="0" presId="urn:microsoft.com/office/officeart/2005/8/layout/list1"/>
    <dgm:cxn modelId="{7B514E67-ED44-4090-98BA-AC26F1D4FAA3}" type="presParOf" srcId="{67827EE6-F6B5-4819-B0D7-B79510444554}" destId="{3EF4D01A-16A9-4088-B9F5-4A08680C3D66}" srcOrd="1" destOrd="0" presId="urn:microsoft.com/office/officeart/2005/8/layout/list1"/>
    <dgm:cxn modelId="{00825A1B-FD7D-48D5-8A63-5E8EA231C058}" type="presParOf" srcId="{1A69A285-252E-4BF7-87D0-01D56977A81D}" destId="{D044BF39-EC9D-4EEF-A6C5-B5DBA9F47E67}" srcOrd="13" destOrd="0" presId="urn:microsoft.com/office/officeart/2005/8/layout/list1"/>
    <dgm:cxn modelId="{9FAF6269-586B-4626-BD79-2276617D9C09}" type="presParOf" srcId="{1A69A285-252E-4BF7-87D0-01D56977A81D}" destId="{D0829C86-919E-4628-8FF1-F252C7B28817}" srcOrd="14" destOrd="0" presId="urn:microsoft.com/office/officeart/2005/8/layout/list1"/>
    <dgm:cxn modelId="{E4DC4709-2312-4767-9559-579BD676ADA9}" type="presParOf" srcId="{1A69A285-252E-4BF7-87D0-01D56977A81D}" destId="{AF95CC20-9465-4C8F-BBAA-D6D72E9440C7}" srcOrd="15" destOrd="0" presId="urn:microsoft.com/office/officeart/2005/8/layout/list1"/>
    <dgm:cxn modelId="{DCD72D01-F741-4D31-B3B7-ACE16A5490B9}" type="presParOf" srcId="{1A69A285-252E-4BF7-87D0-01D56977A81D}" destId="{62C7AB8C-5B42-4499-AFBA-5F881D14CBD7}" srcOrd="16" destOrd="0" presId="urn:microsoft.com/office/officeart/2005/8/layout/list1"/>
    <dgm:cxn modelId="{B06FE97E-FC9A-48EB-8F04-4CFA89C732B6}" type="presParOf" srcId="{62C7AB8C-5B42-4499-AFBA-5F881D14CBD7}" destId="{731F1F30-7E99-47EA-8034-C4F9C6DF494A}" srcOrd="0" destOrd="0" presId="urn:microsoft.com/office/officeart/2005/8/layout/list1"/>
    <dgm:cxn modelId="{C42E9279-C2AF-4130-91A4-01704C0A7A05}" type="presParOf" srcId="{62C7AB8C-5B42-4499-AFBA-5F881D14CBD7}" destId="{7EB4FD6D-1FD9-4F8F-993B-56303CD0FF9F}" srcOrd="1" destOrd="0" presId="urn:microsoft.com/office/officeart/2005/8/layout/list1"/>
    <dgm:cxn modelId="{EE392A79-6EFF-4913-AD63-93A1EEA25AF3}" type="presParOf" srcId="{1A69A285-252E-4BF7-87D0-01D56977A81D}" destId="{656ECA8C-2556-42A4-AA17-AD3CE7A582FE}" srcOrd="17" destOrd="0" presId="urn:microsoft.com/office/officeart/2005/8/layout/list1"/>
    <dgm:cxn modelId="{7648F658-56E6-4D7F-98F3-389D4EB9D35F}" type="presParOf" srcId="{1A69A285-252E-4BF7-87D0-01D56977A81D}" destId="{D4EE1E79-858E-4D42-A527-9D61CCC9A36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1E53C-03DA-476D-82AC-80BA55FBDB3D}" type="doc">
      <dgm:prSet loTypeId="urn:microsoft.com/office/officeart/2005/8/layout/funnel1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1B9B9F17-A099-4482-883C-F4655A6673C8}">
      <dgm:prSet phldrT="[Text]" custT="1"/>
      <dgm:spPr/>
      <dgm:t>
        <a:bodyPr/>
        <a:lstStyle/>
        <a:p>
          <a:r>
            <a:rPr lang="de-DE" sz="2800" dirty="0" smtClean="0"/>
            <a:t>Docker</a:t>
          </a:r>
          <a:endParaRPr lang="de-DE" sz="2800" dirty="0"/>
        </a:p>
      </dgm:t>
    </dgm:pt>
    <dgm:pt modelId="{659C4F4F-A768-4DCA-8E36-B87D987583B6}" type="parTrans" cxnId="{B528BDEC-DFB2-428B-93DC-D429C6D18E79}">
      <dgm:prSet/>
      <dgm:spPr/>
      <dgm:t>
        <a:bodyPr/>
        <a:lstStyle/>
        <a:p>
          <a:endParaRPr lang="de-DE"/>
        </a:p>
      </dgm:t>
    </dgm:pt>
    <dgm:pt modelId="{DFAFF909-E496-4968-BB4F-F630713B2187}" type="sibTrans" cxnId="{B528BDEC-DFB2-428B-93DC-D429C6D18E79}">
      <dgm:prSet/>
      <dgm:spPr/>
      <dgm:t>
        <a:bodyPr/>
        <a:lstStyle/>
        <a:p>
          <a:endParaRPr lang="de-DE"/>
        </a:p>
      </dgm:t>
    </dgm:pt>
    <dgm:pt modelId="{8E86D0BF-ABF6-4C3C-9D87-3A33811419BF}">
      <dgm:prSet phldrT="[Text]" custT="1"/>
      <dgm:spPr/>
      <dgm:t>
        <a:bodyPr/>
        <a:lstStyle/>
        <a:p>
          <a:r>
            <a:rPr lang="de-DE" sz="2800" dirty="0" err="1" smtClean="0"/>
            <a:t>Crafts-manship</a:t>
          </a:r>
          <a:endParaRPr lang="de-DE" sz="2800" dirty="0"/>
        </a:p>
      </dgm:t>
    </dgm:pt>
    <dgm:pt modelId="{970A0608-579D-4889-B79A-F153E531E4E8}" type="parTrans" cxnId="{6146C42B-30EF-4C85-94B3-81C85DE0F4AD}">
      <dgm:prSet/>
      <dgm:spPr/>
      <dgm:t>
        <a:bodyPr/>
        <a:lstStyle/>
        <a:p>
          <a:endParaRPr lang="de-DE"/>
        </a:p>
      </dgm:t>
    </dgm:pt>
    <dgm:pt modelId="{FF8B3B48-4718-4FB7-A103-3A7E54A036DE}" type="sibTrans" cxnId="{6146C42B-30EF-4C85-94B3-81C85DE0F4AD}">
      <dgm:prSet/>
      <dgm:spPr/>
      <dgm:t>
        <a:bodyPr/>
        <a:lstStyle/>
        <a:p>
          <a:endParaRPr lang="de-DE"/>
        </a:p>
      </dgm:t>
    </dgm:pt>
    <dgm:pt modelId="{788373BD-50F3-4E42-BC1D-5A9BB99CE3DD}">
      <dgm:prSet phldrT="[Text]"/>
      <dgm:spPr/>
      <dgm:t>
        <a:bodyPr/>
        <a:lstStyle/>
        <a:p>
          <a:r>
            <a:rPr lang="de-DE" dirty="0" smtClean="0"/>
            <a:t>Hacking</a:t>
          </a:r>
          <a:endParaRPr lang="de-DE" dirty="0"/>
        </a:p>
      </dgm:t>
    </dgm:pt>
    <dgm:pt modelId="{83325B83-E1CB-4F29-9AD4-06D0B6B63704}" type="parTrans" cxnId="{BD29100A-CFBF-468E-9B5F-33D5A6FC4AB6}">
      <dgm:prSet/>
      <dgm:spPr/>
      <dgm:t>
        <a:bodyPr/>
        <a:lstStyle/>
        <a:p>
          <a:endParaRPr lang="de-DE"/>
        </a:p>
      </dgm:t>
    </dgm:pt>
    <dgm:pt modelId="{6F6A1BCC-3A67-480C-AD31-0B038027AF01}" type="sibTrans" cxnId="{BD29100A-CFBF-468E-9B5F-33D5A6FC4AB6}">
      <dgm:prSet/>
      <dgm:spPr/>
      <dgm:t>
        <a:bodyPr/>
        <a:lstStyle/>
        <a:p>
          <a:endParaRPr lang="de-DE"/>
        </a:p>
      </dgm:t>
    </dgm:pt>
    <dgm:pt modelId="{ECABEDAF-8C4C-46E8-898E-2391894C1878}">
      <dgm:prSet phldrT="[Text]"/>
      <dgm:spPr/>
      <dgm:t>
        <a:bodyPr/>
        <a:lstStyle/>
        <a:p>
          <a:r>
            <a:rPr lang="de-DE" dirty="0" smtClean="0"/>
            <a:t>Agenda</a:t>
          </a:r>
          <a:br>
            <a:rPr lang="de-DE" dirty="0" smtClean="0"/>
          </a:br>
          <a:r>
            <a:rPr lang="de-DE" dirty="0" smtClean="0"/>
            <a:t>LNGN Agile </a:t>
          </a:r>
          <a:r>
            <a:rPr lang="de-DE" dirty="0" err="1" smtClean="0"/>
            <a:t>Meetup</a:t>
          </a:r>
          <a:r>
            <a:rPr lang="de-DE" dirty="0" smtClean="0"/>
            <a:t> - </a:t>
          </a:r>
          <a:r>
            <a:rPr lang="de-DE" dirty="0" err="1" smtClean="0"/>
            <a:t>Four</a:t>
          </a:r>
          <a:endParaRPr lang="de-DE" dirty="0"/>
        </a:p>
      </dgm:t>
    </dgm:pt>
    <dgm:pt modelId="{13E76A3E-F7C8-4709-BAC9-19D64F45C75B}" type="parTrans" cxnId="{2B3A2AA5-7570-48D1-8C9F-E780FABAB908}">
      <dgm:prSet/>
      <dgm:spPr/>
      <dgm:t>
        <a:bodyPr/>
        <a:lstStyle/>
        <a:p>
          <a:endParaRPr lang="de-DE"/>
        </a:p>
      </dgm:t>
    </dgm:pt>
    <dgm:pt modelId="{49E0EBED-4038-448E-8294-B6878FB7F22A}" type="sibTrans" cxnId="{2B3A2AA5-7570-48D1-8C9F-E780FABAB908}">
      <dgm:prSet/>
      <dgm:spPr/>
      <dgm:t>
        <a:bodyPr/>
        <a:lstStyle/>
        <a:p>
          <a:endParaRPr lang="de-DE"/>
        </a:p>
      </dgm:t>
    </dgm:pt>
    <dgm:pt modelId="{3A8DE334-F8F9-4079-A983-549DBE51E8D7}" type="pres">
      <dgm:prSet presAssocID="{2151E53C-03DA-476D-82AC-80BA55FBDB3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36B3EA4-B7E4-4550-8A43-82DBF737CB6F}" type="pres">
      <dgm:prSet presAssocID="{2151E53C-03DA-476D-82AC-80BA55FBDB3D}" presName="ellipse" presStyleLbl="trBgShp" presStyleIdx="0" presStyleCnt="1"/>
      <dgm:spPr/>
    </dgm:pt>
    <dgm:pt modelId="{1F405F5A-925A-4AA4-B869-17A556581990}" type="pres">
      <dgm:prSet presAssocID="{2151E53C-03DA-476D-82AC-80BA55FBDB3D}" presName="arrow1" presStyleLbl="fgShp" presStyleIdx="0" presStyleCnt="1"/>
      <dgm:spPr/>
    </dgm:pt>
    <dgm:pt modelId="{689FA1A5-0E60-44AB-85E0-6656C9522534}" type="pres">
      <dgm:prSet presAssocID="{2151E53C-03DA-476D-82AC-80BA55FBDB3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F20055-2978-45C2-A1B9-B1374149C844}" type="pres">
      <dgm:prSet presAssocID="{8E86D0BF-ABF6-4C3C-9D87-3A33811419B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6E465-AB0F-410B-BCEF-A938320843C2}" type="pres">
      <dgm:prSet presAssocID="{788373BD-50F3-4E42-BC1D-5A9BB99CE3D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0244E2-7903-4DDC-9EAF-0C06CDDF646F}" type="pres">
      <dgm:prSet presAssocID="{ECABEDAF-8C4C-46E8-898E-2391894C187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89CC18-5B89-4335-9564-A07FC2A902F3}" type="pres">
      <dgm:prSet presAssocID="{2151E53C-03DA-476D-82AC-80BA55FBDB3D}" presName="funnel" presStyleLbl="trAlignAcc1" presStyleIdx="0" presStyleCnt="1"/>
      <dgm:spPr/>
    </dgm:pt>
  </dgm:ptLst>
  <dgm:cxnLst>
    <dgm:cxn modelId="{BD29100A-CFBF-468E-9B5F-33D5A6FC4AB6}" srcId="{2151E53C-03DA-476D-82AC-80BA55FBDB3D}" destId="{788373BD-50F3-4E42-BC1D-5A9BB99CE3DD}" srcOrd="2" destOrd="0" parTransId="{83325B83-E1CB-4F29-9AD4-06D0B6B63704}" sibTransId="{6F6A1BCC-3A67-480C-AD31-0B038027AF01}"/>
    <dgm:cxn modelId="{2B3A2AA5-7570-48D1-8C9F-E780FABAB908}" srcId="{2151E53C-03DA-476D-82AC-80BA55FBDB3D}" destId="{ECABEDAF-8C4C-46E8-898E-2391894C1878}" srcOrd="3" destOrd="0" parTransId="{13E76A3E-F7C8-4709-BAC9-19D64F45C75B}" sibTransId="{49E0EBED-4038-448E-8294-B6878FB7F22A}"/>
    <dgm:cxn modelId="{6ADB7ABC-B4E8-4567-8E37-D0F282387CE8}" type="presOf" srcId="{8E86D0BF-ABF6-4C3C-9D87-3A33811419BF}" destId="{C2C6E465-AB0F-410B-BCEF-A938320843C2}" srcOrd="0" destOrd="0" presId="urn:microsoft.com/office/officeart/2005/8/layout/funnel1"/>
    <dgm:cxn modelId="{6146C42B-30EF-4C85-94B3-81C85DE0F4AD}" srcId="{2151E53C-03DA-476D-82AC-80BA55FBDB3D}" destId="{8E86D0BF-ABF6-4C3C-9D87-3A33811419BF}" srcOrd="1" destOrd="0" parTransId="{970A0608-579D-4889-B79A-F153E531E4E8}" sibTransId="{FF8B3B48-4718-4FB7-A103-3A7E54A036DE}"/>
    <dgm:cxn modelId="{80E8DAA2-25C4-4D4B-A1EC-3ED684C3FCFE}" type="presOf" srcId="{2151E53C-03DA-476D-82AC-80BA55FBDB3D}" destId="{3A8DE334-F8F9-4079-A983-549DBE51E8D7}" srcOrd="0" destOrd="0" presId="urn:microsoft.com/office/officeart/2005/8/layout/funnel1"/>
    <dgm:cxn modelId="{BA2956E9-B688-45F9-865E-132DE09DFA1F}" type="presOf" srcId="{ECABEDAF-8C4C-46E8-898E-2391894C1878}" destId="{689FA1A5-0E60-44AB-85E0-6656C9522534}" srcOrd="0" destOrd="0" presId="urn:microsoft.com/office/officeart/2005/8/layout/funnel1"/>
    <dgm:cxn modelId="{B528BDEC-DFB2-428B-93DC-D429C6D18E79}" srcId="{2151E53C-03DA-476D-82AC-80BA55FBDB3D}" destId="{1B9B9F17-A099-4482-883C-F4655A6673C8}" srcOrd="0" destOrd="0" parTransId="{659C4F4F-A768-4DCA-8E36-B87D987583B6}" sibTransId="{DFAFF909-E496-4968-BB4F-F630713B2187}"/>
    <dgm:cxn modelId="{585554B8-5A07-4FEE-8EBA-11BC3D30C699}" type="presOf" srcId="{788373BD-50F3-4E42-BC1D-5A9BB99CE3DD}" destId="{31F20055-2978-45C2-A1B9-B1374149C844}" srcOrd="0" destOrd="0" presId="urn:microsoft.com/office/officeart/2005/8/layout/funnel1"/>
    <dgm:cxn modelId="{FFDD00A5-ABD6-4711-AD87-35B7E5D286C7}" type="presOf" srcId="{1B9B9F17-A099-4482-883C-F4655A6673C8}" destId="{0C0244E2-7903-4DDC-9EAF-0C06CDDF646F}" srcOrd="0" destOrd="0" presId="urn:microsoft.com/office/officeart/2005/8/layout/funnel1"/>
    <dgm:cxn modelId="{29403127-6E3A-46CD-AD29-5D8F90B86126}" type="presParOf" srcId="{3A8DE334-F8F9-4079-A983-549DBE51E8D7}" destId="{F36B3EA4-B7E4-4550-8A43-82DBF737CB6F}" srcOrd="0" destOrd="0" presId="urn:microsoft.com/office/officeart/2005/8/layout/funnel1"/>
    <dgm:cxn modelId="{C08C81C3-9350-4D09-83CE-17AB4E604AB0}" type="presParOf" srcId="{3A8DE334-F8F9-4079-A983-549DBE51E8D7}" destId="{1F405F5A-925A-4AA4-B869-17A556581990}" srcOrd="1" destOrd="0" presId="urn:microsoft.com/office/officeart/2005/8/layout/funnel1"/>
    <dgm:cxn modelId="{AAD74940-E25A-4331-BBCF-3CA31517177A}" type="presParOf" srcId="{3A8DE334-F8F9-4079-A983-549DBE51E8D7}" destId="{689FA1A5-0E60-44AB-85E0-6656C9522534}" srcOrd="2" destOrd="0" presId="urn:microsoft.com/office/officeart/2005/8/layout/funnel1"/>
    <dgm:cxn modelId="{E629858E-7706-4655-936B-2DE0EDE438DD}" type="presParOf" srcId="{3A8DE334-F8F9-4079-A983-549DBE51E8D7}" destId="{31F20055-2978-45C2-A1B9-B1374149C844}" srcOrd="3" destOrd="0" presId="urn:microsoft.com/office/officeart/2005/8/layout/funnel1"/>
    <dgm:cxn modelId="{F5AA87EB-80A6-43F5-84D9-DCCC453CC79C}" type="presParOf" srcId="{3A8DE334-F8F9-4079-A983-549DBE51E8D7}" destId="{C2C6E465-AB0F-410B-BCEF-A938320843C2}" srcOrd="4" destOrd="0" presId="urn:microsoft.com/office/officeart/2005/8/layout/funnel1"/>
    <dgm:cxn modelId="{3D359AFF-7992-49AF-91DC-80DCBEB3897D}" type="presParOf" srcId="{3A8DE334-F8F9-4079-A983-549DBE51E8D7}" destId="{0C0244E2-7903-4DDC-9EAF-0C06CDDF646F}" srcOrd="5" destOrd="0" presId="urn:microsoft.com/office/officeart/2005/8/layout/funnel1"/>
    <dgm:cxn modelId="{C4FCF320-0731-4A4E-881E-AEC170FA2069}" type="presParOf" srcId="{3A8DE334-F8F9-4079-A983-549DBE51E8D7}" destId="{8989CC18-5B89-4335-9564-A07FC2A902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Testframework</a:t>
          </a:r>
          <a:b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Ingo Dietz</a:t>
          </a:r>
          <a:endParaRPr lang="de-DE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1</a:t>
          </a:r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Large Agile</a:t>
          </a:r>
          <a:b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Benjamin Wolters</a:t>
          </a:r>
          <a:endParaRPr lang="de-DE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2</a:t>
          </a:r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Case Study – KUB</a:t>
          </a:r>
          <a:b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Martin </a:t>
          </a:r>
          <a:r>
            <a:rPr lang="de-DE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Kottenstede</a:t>
          </a:r>
          <a:endParaRPr lang="de-DE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3</a:t>
          </a:r>
        </a:p>
      </dsp:txBody>
      <dsp:txXfrm>
        <a:off x="53098" y="2805317"/>
        <a:ext cx="979514" cy="1203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7403D-552A-43A9-A231-1BAC2C8E8197}">
      <dsp:nvSpPr>
        <dsp:cNvPr id="0" name=""/>
        <dsp:cNvSpPr/>
      </dsp:nvSpPr>
      <dsp:spPr>
        <a:xfrm>
          <a:off x="0" y="194558"/>
          <a:ext cx="324036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Entwicklungsteams</a:t>
          </a:r>
          <a:endParaRPr lang="de-DE" sz="1300" kern="1200" dirty="0"/>
        </a:p>
      </dsp:txBody>
      <dsp:txXfrm>
        <a:off x="0" y="194558"/>
        <a:ext cx="3240360" cy="552825"/>
      </dsp:txXfrm>
    </dsp:sp>
    <dsp:sp modelId="{2F5C9C5D-4A84-404F-BEFA-53EECDB9EFE1}">
      <dsp:nvSpPr>
        <dsp:cNvPr id="0" name=""/>
        <dsp:cNvSpPr/>
      </dsp:nvSpPr>
      <dsp:spPr>
        <a:xfrm>
          <a:off x="162018" y="2678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Scrum</a:t>
          </a:r>
          <a:endParaRPr lang="de-DE" sz="1300" kern="1200" dirty="0"/>
        </a:p>
      </dsp:txBody>
      <dsp:txXfrm>
        <a:off x="180752" y="21412"/>
        <a:ext cx="2230784" cy="346292"/>
      </dsp:txXfrm>
    </dsp:sp>
    <dsp:sp modelId="{EF606D92-D357-4342-8504-821FAAF7F0EB}">
      <dsp:nvSpPr>
        <dsp:cNvPr id="0" name=""/>
        <dsp:cNvSpPr/>
      </dsp:nvSpPr>
      <dsp:spPr>
        <a:xfrm>
          <a:off x="0" y="1009463"/>
          <a:ext cx="324036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Entwiclungsteams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Abteilungen</a:t>
          </a:r>
          <a:endParaRPr lang="de-DE" sz="1300" kern="1200" dirty="0"/>
        </a:p>
      </dsp:txBody>
      <dsp:txXfrm>
        <a:off x="0" y="1009463"/>
        <a:ext cx="3240360" cy="757575"/>
      </dsp:txXfrm>
    </dsp:sp>
    <dsp:sp modelId="{470DA4B4-67C7-45CC-A02F-E08F5B8DD18C}">
      <dsp:nvSpPr>
        <dsp:cNvPr id="0" name=""/>
        <dsp:cNvSpPr/>
      </dsp:nvSpPr>
      <dsp:spPr>
        <a:xfrm>
          <a:off x="162018" y="817583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Kanban</a:t>
          </a:r>
          <a:endParaRPr lang="de-DE" sz="1300" kern="1200" dirty="0"/>
        </a:p>
      </dsp:txBody>
      <dsp:txXfrm>
        <a:off x="180752" y="836317"/>
        <a:ext cx="2230784" cy="346292"/>
      </dsp:txXfrm>
    </dsp:sp>
    <dsp:sp modelId="{D4FC10DB-8549-41D6-939A-D77E17122151}">
      <dsp:nvSpPr>
        <dsp:cNvPr id="0" name=""/>
        <dsp:cNvSpPr/>
      </dsp:nvSpPr>
      <dsp:spPr>
        <a:xfrm>
          <a:off x="0" y="2029118"/>
          <a:ext cx="324036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Abteilungen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Geschäftsbereiche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LeSS</a:t>
          </a:r>
          <a:r>
            <a:rPr lang="de-DE" sz="1300" kern="1200" dirty="0" smtClean="0"/>
            <a:t> </a:t>
          </a:r>
          <a:r>
            <a:rPr lang="de-DE" sz="1300" kern="1200" dirty="0" err="1" smtClean="0"/>
            <a:t>Huge</a:t>
          </a:r>
          <a:r>
            <a:rPr lang="de-DE" sz="1300" kern="1200" dirty="0" smtClean="0"/>
            <a:t> wie </a:t>
          </a:r>
          <a:r>
            <a:rPr lang="de-DE" sz="1300" kern="1200" dirty="0" err="1" smtClean="0"/>
            <a:t>SAFe</a:t>
          </a:r>
          <a:endParaRPr lang="de-DE" sz="1300" kern="1200" dirty="0"/>
        </a:p>
      </dsp:txBody>
      <dsp:txXfrm>
        <a:off x="0" y="2029118"/>
        <a:ext cx="3240360" cy="982800"/>
      </dsp:txXfrm>
    </dsp:sp>
    <dsp:sp modelId="{FA8C8FCB-F712-4ED4-B66A-AC5B77008FE5}">
      <dsp:nvSpPr>
        <dsp:cNvPr id="0" name=""/>
        <dsp:cNvSpPr/>
      </dsp:nvSpPr>
      <dsp:spPr>
        <a:xfrm>
          <a:off x="162018" y="1837238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LeSS</a:t>
          </a:r>
          <a:endParaRPr lang="de-DE" sz="1300" kern="1200" dirty="0"/>
        </a:p>
      </dsp:txBody>
      <dsp:txXfrm>
        <a:off x="180752" y="1855972"/>
        <a:ext cx="2230784" cy="346292"/>
      </dsp:txXfrm>
    </dsp:sp>
    <dsp:sp modelId="{D0829C86-919E-4628-8FF1-F252C7B28817}">
      <dsp:nvSpPr>
        <dsp:cNvPr id="0" name=""/>
        <dsp:cNvSpPr/>
      </dsp:nvSpPr>
      <dsp:spPr>
        <a:xfrm>
          <a:off x="0" y="3273998"/>
          <a:ext cx="324036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Abteilungen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Geschäftsbereiche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Nexus+ wie </a:t>
          </a:r>
          <a:r>
            <a:rPr lang="de-DE" sz="1300" kern="1200" dirty="0" err="1" smtClean="0"/>
            <a:t>SAFe</a:t>
          </a:r>
          <a:endParaRPr lang="de-DE" sz="1300" kern="1200" dirty="0"/>
        </a:p>
      </dsp:txBody>
      <dsp:txXfrm>
        <a:off x="0" y="3273998"/>
        <a:ext cx="3240360" cy="982800"/>
      </dsp:txXfrm>
    </dsp:sp>
    <dsp:sp modelId="{3EF4D01A-16A9-4088-B9F5-4A08680C3D66}">
      <dsp:nvSpPr>
        <dsp:cNvPr id="0" name=""/>
        <dsp:cNvSpPr/>
      </dsp:nvSpPr>
      <dsp:spPr>
        <a:xfrm>
          <a:off x="162018" y="3082118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Nexus</a:t>
          </a:r>
          <a:endParaRPr lang="de-DE" sz="1300" kern="1200" dirty="0"/>
        </a:p>
      </dsp:txBody>
      <dsp:txXfrm>
        <a:off x="180752" y="3100852"/>
        <a:ext cx="2230784" cy="346292"/>
      </dsp:txXfrm>
    </dsp:sp>
    <dsp:sp modelId="{D4EE1E79-858E-4D42-A527-9D61CCC9A367}">
      <dsp:nvSpPr>
        <dsp:cNvPr id="0" name=""/>
        <dsp:cNvSpPr/>
      </dsp:nvSpPr>
      <dsp:spPr>
        <a:xfrm>
          <a:off x="0" y="4518878"/>
          <a:ext cx="3240360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Geschäftsbereiche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Unternehmen mit mehreren wertschöpfenden Prozessen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Konzerne</a:t>
          </a:r>
          <a:endParaRPr lang="de-DE" sz="1300" kern="1200" dirty="0"/>
        </a:p>
      </dsp:txBody>
      <dsp:txXfrm>
        <a:off x="0" y="4518878"/>
        <a:ext cx="3240360" cy="1167075"/>
      </dsp:txXfrm>
    </dsp:sp>
    <dsp:sp modelId="{7EB4FD6D-1FD9-4F8F-993B-56303CD0FF9F}">
      <dsp:nvSpPr>
        <dsp:cNvPr id="0" name=""/>
        <dsp:cNvSpPr/>
      </dsp:nvSpPr>
      <dsp:spPr>
        <a:xfrm>
          <a:off x="162018" y="4326998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SAFe</a:t>
          </a:r>
          <a:endParaRPr lang="de-DE" sz="1300" kern="1200" dirty="0"/>
        </a:p>
      </dsp:txBody>
      <dsp:txXfrm>
        <a:off x="180752" y="4345732"/>
        <a:ext cx="2230784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B3EA4-B7E4-4550-8A43-82DBF737CB6F}">
      <dsp:nvSpPr>
        <dsp:cNvPr id="0" name=""/>
        <dsp:cNvSpPr/>
      </dsp:nvSpPr>
      <dsp:spPr>
        <a:xfrm>
          <a:off x="1487001" y="310524"/>
          <a:ext cx="5434083" cy="1887185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5F5A-925A-4AA4-B869-17A556581990}">
      <dsp:nvSpPr>
        <dsp:cNvPr id="0" name=""/>
        <dsp:cNvSpPr/>
      </dsp:nvSpPr>
      <dsp:spPr>
        <a:xfrm>
          <a:off x="3685909" y="4931601"/>
          <a:ext cx="1053117" cy="673994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FA1A5-0E60-44AB-85E0-6656C9522534}">
      <dsp:nvSpPr>
        <dsp:cNvPr id="0" name=""/>
        <dsp:cNvSpPr/>
      </dsp:nvSpPr>
      <dsp:spPr>
        <a:xfrm>
          <a:off x="1684987" y="5470797"/>
          <a:ext cx="5054961" cy="12637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Agenda</a:t>
          </a:r>
          <a:br>
            <a:rPr lang="de-DE" sz="2900" kern="1200" dirty="0" smtClean="0"/>
          </a:br>
          <a:r>
            <a:rPr lang="de-DE" sz="2900" kern="1200" dirty="0" smtClean="0"/>
            <a:t>LNGN Agile </a:t>
          </a:r>
          <a:r>
            <a:rPr lang="de-DE" sz="2900" kern="1200" dirty="0" err="1" smtClean="0"/>
            <a:t>Meetup</a:t>
          </a:r>
          <a:r>
            <a:rPr lang="de-DE" sz="2900" kern="1200" dirty="0" smtClean="0"/>
            <a:t> - </a:t>
          </a:r>
          <a:r>
            <a:rPr lang="de-DE" sz="2900" kern="1200" dirty="0" err="1" smtClean="0"/>
            <a:t>Four</a:t>
          </a:r>
          <a:endParaRPr lang="de-DE" sz="2900" kern="1200" dirty="0"/>
        </a:p>
      </dsp:txBody>
      <dsp:txXfrm>
        <a:off x="1684987" y="5470797"/>
        <a:ext cx="5054961" cy="1263740"/>
      </dsp:txXfrm>
    </dsp:sp>
    <dsp:sp modelId="{31F20055-2978-45C2-A1B9-B1374149C844}">
      <dsp:nvSpPr>
        <dsp:cNvPr id="0" name=""/>
        <dsp:cNvSpPr/>
      </dsp:nvSpPr>
      <dsp:spPr>
        <a:xfrm>
          <a:off x="3462648" y="2343461"/>
          <a:ext cx="1895610" cy="18956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Hacking</a:t>
          </a:r>
          <a:endParaRPr lang="de-DE" sz="3000" kern="1200" dirty="0"/>
        </a:p>
      </dsp:txBody>
      <dsp:txXfrm>
        <a:off x="3740254" y="2621067"/>
        <a:ext cx="1340398" cy="1340398"/>
      </dsp:txXfrm>
    </dsp:sp>
    <dsp:sp modelId="{C2C6E465-AB0F-410B-BCEF-A938320843C2}">
      <dsp:nvSpPr>
        <dsp:cNvPr id="0" name=""/>
        <dsp:cNvSpPr/>
      </dsp:nvSpPr>
      <dsp:spPr>
        <a:xfrm>
          <a:off x="2106234" y="921331"/>
          <a:ext cx="1895610" cy="1895610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Crafts-manship</a:t>
          </a:r>
          <a:endParaRPr lang="de-DE" sz="2800" kern="1200" dirty="0"/>
        </a:p>
      </dsp:txBody>
      <dsp:txXfrm>
        <a:off x="2383840" y="1198937"/>
        <a:ext cx="1340398" cy="1340398"/>
      </dsp:txXfrm>
    </dsp:sp>
    <dsp:sp modelId="{0C0244E2-7903-4DDC-9EAF-0C06CDDF646F}">
      <dsp:nvSpPr>
        <dsp:cNvPr id="0" name=""/>
        <dsp:cNvSpPr/>
      </dsp:nvSpPr>
      <dsp:spPr>
        <a:xfrm>
          <a:off x="4043969" y="463015"/>
          <a:ext cx="1895610" cy="189561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Docker</a:t>
          </a:r>
          <a:endParaRPr lang="de-DE" sz="2800" kern="1200" dirty="0"/>
        </a:p>
      </dsp:txBody>
      <dsp:txXfrm>
        <a:off x="4321575" y="740621"/>
        <a:ext cx="1340398" cy="1340398"/>
      </dsp:txXfrm>
    </dsp:sp>
    <dsp:sp modelId="{8989CC18-5B89-4335-9564-A07FC2A902F3}">
      <dsp:nvSpPr>
        <dsp:cNvPr id="0" name=""/>
        <dsp:cNvSpPr/>
      </dsp:nvSpPr>
      <dsp:spPr>
        <a:xfrm>
          <a:off x="1263740" y="78838"/>
          <a:ext cx="5897455" cy="471796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D83FDC75-7F73-4A4A-A77C-09AADF00E0EA}" type="datetimeFigureOut">
              <a:rPr lang="de-DE" smtClean="0"/>
              <a:pPr/>
              <a:t>25.09.2018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459226BF-1F13-42D3-80DC-373E7ADD1E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47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48AEF76B-3757-4A0B-AF93-28494465C1DD}" type="datetimeFigureOut">
              <a:pPr/>
              <a:t>25.09.2018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75693FD4-8F83-4EF7-AC3F-0DC0388986B0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4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dirty="0" smtClean="0"/>
              <a:t>Diese Vorlage kann als Ausgangspunkt für die Präsentation von Schulungsmaterialien in einer Gruppensitzung dienen.</a:t>
            </a:r>
          </a:p>
          <a:p>
            <a:endParaRPr lang="de-DE" dirty="0" smtClean="0"/>
          </a:p>
          <a:p>
            <a:pPr lvl="0"/>
            <a:r>
              <a:rPr lang="de-DE" sz="1200" b="1" dirty="0" smtClean="0"/>
              <a:t>Abschnitte</a:t>
            </a:r>
            <a:endParaRPr lang="de-DE" sz="1200" b="0" dirty="0" smtClean="0"/>
          </a:p>
          <a:p>
            <a:pPr lvl="0"/>
            <a:r>
              <a:rPr lang="de-DE" sz="1200" b="0" dirty="0" smtClean="0"/>
              <a:t>Abschnitte durch Klicken mit der rechten Maustaste auf eine Folie hinzufügen</a:t>
            </a:r>
            <a:r>
              <a:rPr lang="de-DE" sz="1200" b="0" baseline="0" dirty="0" smtClean="0"/>
              <a:t> Abschnitte können Sie bei der Gliederung Ihrer Folien unterstützen oder die Zusammenarbeit zwischen mehreren Autoren erleichtern.</a:t>
            </a:r>
            <a:endParaRPr lang="de-DE" sz="1200" b="0" dirty="0" smtClean="0"/>
          </a:p>
          <a:p>
            <a:pPr lvl="0"/>
            <a:endParaRPr lang="de-DE" sz="1200" b="1" dirty="0" smtClean="0"/>
          </a:p>
          <a:p>
            <a:pPr lvl="0"/>
            <a:r>
              <a:rPr lang="de-DE" sz="1200" b="1" dirty="0" smtClean="0"/>
              <a:t>Notizen</a:t>
            </a:r>
          </a:p>
          <a:p>
            <a:pPr lvl="0"/>
            <a:r>
              <a:rPr lang="de-DE" sz="1200" dirty="0" smtClean="0"/>
              <a:t>Verwenden Sie den Notizenbereich für Vortragsnotizen oder optionale Detailinformationen für Ihr Publikum.</a:t>
            </a:r>
            <a:r>
              <a:rPr lang="de-DE" sz="1200" baseline="0" dirty="0" smtClean="0"/>
              <a:t> Zeigen Sie diese Notizen während der Präsentation in der Vortragsansicht an. </a:t>
            </a:r>
          </a:p>
          <a:p>
            <a:pPr lvl="0">
              <a:buFontTx/>
              <a:buNone/>
            </a:pPr>
            <a:r>
              <a:rPr lang="de-DE" sz="1200" dirty="0" smtClean="0"/>
              <a:t>Achten Sie auf den Schriftgrad (für Barrierefreiheit, Sichtbarkeit, Videoerstellung und Onlineproduktion wichtig)</a:t>
            </a:r>
          </a:p>
          <a:p>
            <a:pPr lvl="0"/>
            <a:endParaRPr lang="de-DE" sz="1200" dirty="0" smtClean="0"/>
          </a:p>
          <a:p>
            <a:pPr lvl="0">
              <a:buFontTx/>
              <a:buNone/>
            </a:pPr>
            <a:r>
              <a:rPr lang="de-DE" sz="1200" b="1" dirty="0" smtClean="0"/>
              <a:t>Abgestimmte Farben </a:t>
            </a:r>
          </a:p>
          <a:p>
            <a:pPr lvl="0">
              <a:buFontTx/>
              <a:buNone/>
            </a:pPr>
            <a:r>
              <a:rPr lang="de-DE" sz="1200" dirty="0" smtClean="0"/>
              <a:t>Achten Sie besonders auf Diagramme, Illustrationen und Textfelder.</a:t>
            </a:r>
            <a:r>
              <a:rPr lang="de-DE" sz="1200" baseline="0" dirty="0" smtClean="0"/>
              <a:t> </a:t>
            </a:r>
            <a:endParaRPr lang="de-DE" sz="1200" dirty="0" smtClean="0"/>
          </a:p>
          <a:p>
            <a:pPr lvl="0"/>
            <a:r>
              <a:rPr lang="de-DE" sz="1200" dirty="0" smtClean="0"/>
              <a:t>Bedenken Sie, dass Teilnehmer schwarzweiß oder in </a:t>
            </a:r>
            <a:r>
              <a:rPr lang="de-DE" sz="1200" dirty="0" err="1" smtClean="0"/>
              <a:t>Graustufen drucken</a:t>
            </a:r>
            <a:r>
              <a:rPr lang="de-DE" sz="1200" dirty="0" smtClean="0"/>
              <a:t>. Erstellen Sie einen Probedruck, um sicherzustellen, dass Ihre Farben funktionieren, wenn Ihre Teilnehmer in schwarzweiß und </a:t>
            </a:r>
            <a:r>
              <a:rPr lang="de-DE" sz="1200" dirty="0" err="1" smtClean="0"/>
              <a:t>Graustufen drucken</a:t>
            </a:r>
            <a:r>
              <a:rPr lang="de-DE" sz="1200" dirty="0" smtClean="0"/>
              <a:t>.</a:t>
            </a:r>
          </a:p>
          <a:p>
            <a:pPr lvl="0">
              <a:buFontTx/>
              <a:buNone/>
            </a:pPr>
            <a:endParaRPr lang="de-DE" sz="1200" dirty="0" smtClean="0"/>
          </a:p>
          <a:p>
            <a:pPr lvl="0">
              <a:buFontTx/>
              <a:buNone/>
            </a:pPr>
            <a:r>
              <a:rPr lang="de-DE" sz="1200" b="1" dirty="0" smtClean="0"/>
              <a:t>Grafiken, Tabellen und Diagramme</a:t>
            </a:r>
          </a:p>
          <a:p>
            <a:pPr lvl="0"/>
            <a:r>
              <a:rPr lang="de-DE" sz="1200" dirty="0" smtClean="0"/>
              <a:t>Gestalten Sie einfach: Verwenden Sie möglichst einheitliche Formate und Farben, die nicht vom Inhalt ablenken.</a:t>
            </a:r>
          </a:p>
          <a:p>
            <a:pPr lvl="0"/>
            <a:r>
              <a:rPr lang="de-DE" sz="1200" dirty="0" smtClean="0"/>
              <a:t>Beschriften Sie alle Diagramme und Tabellen.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56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sz="1200" dirty="0" smtClean="0"/>
              <a:t>Dies ist eine weitere Option</a:t>
            </a:r>
            <a:r>
              <a:rPr lang="de-DE" sz="1200" baseline="0" dirty="0" smtClean="0"/>
              <a:t> für Übersichtsfolien mit Übergängen.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de-DE"/>
            </a:pPr>
            <a:r>
              <a:rPr lang="de-DE" sz="1200" dirty="0" smtClean="0"/>
              <a:t>Dies ist eine weitere Option</a:t>
            </a:r>
            <a:r>
              <a:rPr lang="de-DE" sz="1200" baseline="0" dirty="0" smtClean="0"/>
              <a:t> für eine Übersichtsfolie.</a:t>
            </a:r>
            <a:endParaRPr lang="de-DE" sz="1200" dirty="0" smtClean="0"/>
          </a:p>
          <a:p>
            <a:pPr marL="228600" indent="-228600">
              <a:buFont typeface="+mj-lt"/>
              <a:buNone/>
            </a:pPr>
            <a:endParaRPr lang="de-DE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dirty="0" smtClean="0"/>
              <a:t>Verwenden Sie eine Abschnittsüberschrift für jedes der Themen, damit das Publikum eine klare Orientierung erhält.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de-DE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de-DE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de-DE" sz="2000" baseline="0"/>
            </a:lvl1pPr>
          </a:lstStyle>
          <a:p>
            <a:r>
              <a:rPr kumimoji="0" lang="de-DE"/>
              <a:t>Firmenlogo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de-DE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de-DE" sz="1800"/>
            </a:lvl1pPr>
          </a:lstStyle>
          <a:p>
            <a:r>
              <a:rPr kumimoji="0" lang="de-DE"/>
              <a:t>Firmenlogo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de-DE" sz="3200">
                <a:latin typeface="+mn-lt"/>
              </a:defRPr>
            </a:lvl1pPr>
            <a:lvl2pPr eaLnBrk="1" latinLnBrk="0" hangingPunct="1">
              <a:defRPr kumimoji="0" lang="de-DE" sz="2800">
                <a:latin typeface="+mn-lt"/>
              </a:defRPr>
            </a:lvl2pPr>
            <a:lvl3pPr eaLnBrk="1" latinLnBrk="0" hangingPunct="1">
              <a:defRPr kumimoji="0" lang="de-DE" sz="2400">
                <a:latin typeface="+mn-lt"/>
              </a:defRPr>
            </a:lvl3pPr>
            <a:lvl4pPr eaLnBrk="1" latinLnBrk="0" hangingPunct="1">
              <a:defRPr kumimoji="0" lang="de-DE" sz="2400">
                <a:latin typeface="+mn-lt"/>
              </a:defRPr>
            </a:lvl4pPr>
            <a:lvl5pPr eaLnBrk="1" latinLnBrk="0" hangingPunct="1">
              <a:defRPr kumimoji="0" lang="de-DE" sz="2400">
                <a:latin typeface="+mn-lt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de-DE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de-DE" sz="24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de-DE" sz="24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de-DE" sz="3200"/>
            </a:lvl1pPr>
            <a:lvl2pPr eaLnBrk="1" latinLnBrk="0" hangingPunct="1">
              <a:defRPr kumimoji="0" lang="de-DE" sz="2800"/>
            </a:lvl2pPr>
            <a:lvl3pPr eaLnBrk="1" latinLnBrk="0" hangingPunct="1">
              <a:defRPr kumimoji="0" lang="de-DE" sz="2400"/>
            </a:lvl3pPr>
            <a:lvl4pPr eaLnBrk="1" latinLnBrk="0" hangingPunct="1">
              <a:defRPr kumimoji="0" lang="de-DE" sz="2000"/>
            </a:lvl4pPr>
            <a:lvl5pPr eaLnBrk="1" latinLnBrk="0" hangingPunct="1">
              <a:defRPr kumimoji="0" lang="de-DE" sz="2000"/>
            </a:lvl5pPr>
            <a:lvl6pPr eaLnBrk="1" latinLnBrk="0" hangingPunct="1">
              <a:defRPr kumimoji="0" lang="de-DE" sz="2000"/>
            </a:lvl6pPr>
            <a:lvl7pPr eaLnBrk="1" latinLnBrk="0" hangingPunct="1">
              <a:defRPr kumimoji="0" lang="de-DE" sz="2000"/>
            </a:lvl7pPr>
            <a:lvl8pPr eaLnBrk="1" latinLnBrk="0" hangingPunct="1">
              <a:defRPr kumimoji="0" lang="de-DE" sz="2000"/>
            </a:lvl8pPr>
            <a:lvl9pPr eaLnBrk="1" latinLnBrk="0" hangingPunct="1">
              <a:defRPr kumimoji="0" lang="de-DE" sz="20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de-DE" sz="3200"/>
            </a:lvl1pPr>
            <a:lvl2pPr marL="457200" indent="0" eaLnBrk="1" latinLnBrk="0" hangingPunct="1">
              <a:buNone/>
              <a:defRPr kumimoji="0" lang="de-DE" sz="2800"/>
            </a:lvl2pPr>
            <a:lvl3pPr marL="914400" indent="0" eaLnBrk="1" latinLnBrk="0" hangingPunct="1">
              <a:buNone/>
              <a:defRPr kumimoji="0" lang="de-DE" sz="2400"/>
            </a:lvl3pPr>
            <a:lvl4pPr marL="1371600" indent="0" eaLnBrk="1" latinLnBrk="0" hangingPunct="1">
              <a:buNone/>
              <a:defRPr kumimoji="0" lang="de-DE" sz="2000"/>
            </a:lvl4pPr>
            <a:lvl5pPr marL="1828800" indent="0" eaLnBrk="1" latinLnBrk="0" hangingPunct="1">
              <a:buNone/>
              <a:defRPr kumimoji="0" lang="de-DE" sz="2000"/>
            </a:lvl5pPr>
            <a:lvl6pPr marL="2286000" indent="0" eaLnBrk="1" latinLnBrk="0" hangingPunct="1">
              <a:buNone/>
              <a:defRPr kumimoji="0" lang="de-DE" sz="2000"/>
            </a:lvl6pPr>
            <a:lvl7pPr marL="2743200" indent="0" eaLnBrk="1" latinLnBrk="0" hangingPunct="1">
              <a:buNone/>
              <a:defRPr kumimoji="0" lang="de-DE" sz="2000"/>
            </a:lvl7pPr>
            <a:lvl8pPr marL="3200400" indent="0" eaLnBrk="1" latinLnBrk="0" hangingPunct="1">
              <a:buNone/>
              <a:defRPr kumimoji="0" lang="de-DE" sz="2000"/>
            </a:lvl8pPr>
            <a:lvl9pPr marL="3657600" indent="0" eaLnBrk="1" latinLnBrk="0" hangingPunct="1">
              <a:buNone/>
              <a:defRPr kumimoji="0" lang="de-DE" sz="2000"/>
            </a:lvl9pPr>
          </a:lstStyle>
          <a:p>
            <a:pPr eaLnBrk="1" latinLnBrk="0" hangingPunct="1"/>
            <a:r>
              <a:rPr lang="de-DE" smtClean="0"/>
              <a:t>Bild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25.09.2018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de-DE"/>
      </a:defPPr>
      <a:lvl1pPr marL="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12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5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LNGN Agile </a:t>
            </a:r>
            <a:r>
              <a:rPr lang="de-DE" dirty="0" err="1" smtClean="0"/>
              <a:t>Meetup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Three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+mn-lt"/>
              </a:rPr>
              <a:t>IT Zentrum Lingen, 30. August 2016</a:t>
            </a:r>
            <a:endParaRPr lang="de-DE" sz="2400" dirty="0">
              <a:latin typeface="+mn-lt"/>
            </a:endParaRPr>
          </a:p>
          <a:p>
            <a:r>
              <a:rPr lang="de-DE" sz="2400" dirty="0" smtClean="0">
                <a:latin typeface="+mn-lt"/>
              </a:rPr>
              <a:t>Benjamin Wolters</a:t>
            </a:r>
            <a:endParaRPr lang="de-DE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LeSS</a:t>
            </a:r>
            <a:r>
              <a:rPr lang="de-DE" dirty="0" smtClean="0"/>
              <a:t> – Large </a:t>
            </a:r>
            <a:r>
              <a:rPr lang="de-DE" dirty="0" err="1" smtClean="0"/>
              <a:t>Scaled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374030"/>
          </a:xfrm>
        </p:spPr>
        <p:txBody>
          <a:bodyPr>
            <a:normAutofit/>
          </a:bodyPr>
          <a:lstStyle/>
          <a:p>
            <a:r>
              <a:rPr lang="de-DE" dirty="0"/>
              <a:t>Bis zu 8 </a:t>
            </a:r>
            <a:r>
              <a:rPr lang="de-DE" dirty="0" err="1"/>
              <a:t>Scrum</a:t>
            </a:r>
            <a:r>
              <a:rPr lang="de-DE" dirty="0"/>
              <a:t> Teams a 8 Teammitglieder</a:t>
            </a:r>
          </a:p>
          <a:p>
            <a:pPr marL="0" indent="0">
              <a:buNone/>
            </a:pPr>
            <a:r>
              <a:rPr lang="de-DE" dirty="0" smtClean="0"/>
              <a:t>Sprint Planung im </a:t>
            </a:r>
            <a:r>
              <a:rPr lang="de-DE" dirty="0" err="1" smtClean="0"/>
              <a:t>LeSS</a:t>
            </a:r>
            <a:r>
              <a:rPr lang="de-DE" dirty="0" smtClean="0"/>
              <a:t> und im Team</a:t>
            </a:r>
          </a:p>
          <a:p>
            <a:pPr marL="0" indent="0">
              <a:buNone/>
            </a:pPr>
            <a:r>
              <a:rPr lang="de-DE" dirty="0" smtClean="0"/>
              <a:t>Retrospektive auf Team-Level</a:t>
            </a:r>
          </a:p>
          <a:p>
            <a:pPr marL="0" indent="0">
              <a:buNone/>
            </a:pPr>
            <a:r>
              <a:rPr lang="de-DE" dirty="0" smtClean="0"/>
              <a:t>Sprint Review auf </a:t>
            </a:r>
            <a:r>
              <a:rPr lang="de-DE" dirty="0" err="1" smtClean="0"/>
              <a:t>LeSS</a:t>
            </a:r>
            <a:r>
              <a:rPr lang="de-DE" dirty="0" smtClean="0"/>
              <a:t> Ebene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3370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038"/>
            <a:ext cx="9038360" cy="512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NEXUS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37403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Bis zu 8 </a:t>
            </a:r>
            <a:r>
              <a:rPr lang="de-DE" dirty="0" err="1" smtClean="0"/>
              <a:t>Scrum</a:t>
            </a:r>
            <a:r>
              <a:rPr lang="de-DE" dirty="0" smtClean="0"/>
              <a:t> Teams a 8 Teammitglieder</a:t>
            </a:r>
          </a:p>
          <a:p>
            <a:pPr marL="0" indent="0">
              <a:buNone/>
            </a:pPr>
            <a:r>
              <a:rPr lang="de-DE" dirty="0" smtClean="0"/>
              <a:t>Gemeinsames </a:t>
            </a:r>
            <a:r>
              <a:rPr lang="de-DE" dirty="0" err="1" smtClean="0"/>
              <a:t>Backlog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Nexus Integration Team (NIT) mit Priorität</a:t>
            </a:r>
          </a:p>
          <a:p>
            <a:pPr marL="0" indent="0">
              <a:buNone/>
            </a:pPr>
            <a:r>
              <a:rPr lang="de-DE" dirty="0" smtClean="0"/>
              <a:t>- Nexus Daily </a:t>
            </a:r>
            <a:r>
              <a:rPr lang="de-DE" dirty="0" err="1" smtClean="0"/>
              <a:t>Scrum</a:t>
            </a:r>
            <a:r>
              <a:rPr lang="de-DE" dirty="0" smtClean="0"/>
              <a:t> zur Integration der Vortagsarbeit</a:t>
            </a:r>
          </a:p>
          <a:p>
            <a:pPr marL="0" indent="0">
              <a:buNone/>
            </a:pPr>
            <a:r>
              <a:rPr lang="de-DE" dirty="0" smtClean="0"/>
              <a:t>Nexus Sprint Review und Nexus Retrospektive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370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SAFe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Agile Modelle auf Unternehmensebene </a:t>
            </a:r>
            <a:r>
              <a:rPr lang="de-DE" dirty="0" err="1" smtClean="0"/>
              <a:t>skallieren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0" y="0"/>
            <a:ext cx="887811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3370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0648"/>
            <a:ext cx="4010025" cy="6143625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85238722"/>
              </p:ext>
            </p:extLst>
          </p:nvPr>
        </p:nvGraphicFramePr>
        <p:xfrm>
          <a:off x="971600" y="548680"/>
          <a:ext cx="324036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3370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el 4"/>
          <p:cNvSpPr>
            <a:spLocks noGrp="1"/>
          </p:cNvSpPr>
          <p:nvPr>
            <p:ph type="title"/>
          </p:nvPr>
        </p:nvSpPr>
        <p:spPr>
          <a:xfrm>
            <a:off x="1475656" y="3048000"/>
            <a:ext cx="7439744" cy="1362075"/>
          </a:xfrm>
        </p:spPr>
        <p:txBody>
          <a:bodyPr/>
          <a:lstStyle/>
          <a:p>
            <a:pPr algn="r"/>
            <a:r>
              <a:rPr lang="de-DE" sz="5400" dirty="0" smtClean="0"/>
              <a:t>Case Study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Martin </a:t>
            </a:r>
            <a:r>
              <a:rPr lang="de-DE" sz="2400" dirty="0" err="1" smtClean="0"/>
              <a:t>Kottenstede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627966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LNGN Agile </a:t>
            </a:r>
            <a:r>
              <a:rPr lang="de-DE" dirty="0" err="1" smtClean="0"/>
              <a:t>Meetup</a:t>
            </a:r>
            <a:r>
              <a:rPr lang="de-DE" dirty="0" smtClean="0"/>
              <a:t> - </a:t>
            </a:r>
            <a:r>
              <a:rPr lang="de-DE" dirty="0" err="1" smtClean="0"/>
              <a:t>Four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Wann, Was, Wer…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536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55661150"/>
              </p:ext>
            </p:extLst>
          </p:nvPr>
        </p:nvGraphicFramePr>
        <p:xfrm>
          <a:off x="323528" y="44624"/>
          <a:ext cx="8424936" cy="68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1993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7200" dirty="0" smtClean="0"/>
              <a:t>Networking</a:t>
            </a:r>
          </a:p>
          <a:p>
            <a:r>
              <a:rPr lang="de-DE" sz="7200" dirty="0" smtClean="0"/>
              <a:t>Verknüpfen</a:t>
            </a:r>
          </a:p>
          <a:p>
            <a:endParaRPr lang="de-DE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9362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7200" dirty="0" smtClean="0"/>
              <a:t>Erfahrungs-</a:t>
            </a:r>
            <a:r>
              <a:rPr lang="de-DE" sz="7200" dirty="0" err="1" smtClean="0"/>
              <a:t>austausch</a:t>
            </a:r>
            <a:endParaRPr lang="de-DE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9752" y="2087940"/>
            <a:ext cx="6912768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7200" dirty="0" smtClean="0"/>
              <a:t>„Am Ball bleiben“</a:t>
            </a:r>
            <a:endParaRPr lang="de-DE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5200" dirty="0"/>
              <a:t>Willkommen</a:t>
            </a:r>
            <a:endParaRPr lang="de-DE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4999153" cy="43529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9043872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de-DE"/>
              <a:t>Übersicht für heute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75656" y="3048000"/>
            <a:ext cx="7439744" cy="1362075"/>
          </a:xfrm>
        </p:spPr>
        <p:txBody>
          <a:bodyPr/>
          <a:lstStyle/>
          <a:p>
            <a:pPr algn="r"/>
            <a:r>
              <a:rPr lang="de-DE" sz="5400" dirty="0" smtClean="0"/>
              <a:t>Testframework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Ingo Dietz</a:t>
            </a:r>
            <a:endParaRPr lang="de-DE" sz="2400" dirty="0"/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5373688"/>
            <a:ext cx="2133600" cy="990600"/>
          </a:xfrm>
        </p:spPr>
      </p:pic>
    </p:spTree>
    <p:extLst>
      <p:ext uri="{BB962C8B-B14F-4D97-AF65-F5344CB8AC3E}">
        <p14:creationId xmlns:p14="http://schemas.microsoft.com/office/powerpoint/2010/main" val="2939719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048000"/>
            <a:ext cx="6143600" cy="1362075"/>
          </a:xfrm>
        </p:spPr>
        <p:txBody>
          <a:bodyPr>
            <a:normAutofit/>
          </a:bodyPr>
          <a:lstStyle/>
          <a:p>
            <a:pPr algn="r"/>
            <a:r>
              <a:rPr lang="de-DE" sz="5400" dirty="0" smtClean="0"/>
              <a:t>Large Agile</a:t>
            </a:r>
            <a:br>
              <a:rPr lang="de-DE" sz="5400" dirty="0" smtClean="0"/>
            </a:br>
            <a:r>
              <a:rPr lang="de-DE" sz="2400" dirty="0" smtClean="0"/>
              <a:t>Benjamin Wolters</a:t>
            </a:r>
            <a:endParaRPr lang="de-DE" sz="2400" dirty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5334000"/>
            <a:ext cx="2133600" cy="9906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Large Agile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Agile Modelle auf Unternehmensebene skalieren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8680"/>
            <a:ext cx="7040460" cy="43129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Schulu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535</Words>
  <Application>Microsoft Office PowerPoint</Application>
  <PresentationFormat>Bildschirmpräsentation (4:3)</PresentationFormat>
  <Paragraphs>98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Schulung</vt:lpstr>
      <vt:lpstr>LNGN Agile Meetup Three </vt:lpstr>
      <vt:lpstr>PowerPoint-Präsentation</vt:lpstr>
      <vt:lpstr>PowerPoint-Präsentation</vt:lpstr>
      <vt:lpstr>PowerPoint-Präsentation</vt:lpstr>
      <vt:lpstr>PowerPoint-Präsentation</vt:lpstr>
      <vt:lpstr>Übersicht für heute </vt:lpstr>
      <vt:lpstr>Testframework Ingo Dietz</vt:lpstr>
      <vt:lpstr>Large Agile Benjamin Wolters</vt:lpstr>
      <vt:lpstr>Large Agile</vt:lpstr>
      <vt:lpstr>LeSS – Large Scaled Scrum</vt:lpstr>
      <vt:lpstr>NEXUS</vt:lpstr>
      <vt:lpstr>SAFe</vt:lpstr>
      <vt:lpstr>PowerPoint-Präsentation</vt:lpstr>
      <vt:lpstr>Case Study Martin Kottenstede</vt:lpstr>
      <vt:lpstr>LNGN Agile Meetup - Four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2016-08-30T05:09:34Z</dcterms:created>
  <dcterms:modified xsi:type="dcterms:W3CDTF">2018-09-25T20:34:17Z</dcterms:modified>
</cp:coreProperties>
</file>