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32"/>
  </p:notesMasterIdLst>
  <p:handoutMasterIdLst>
    <p:handoutMasterId r:id="rId33"/>
  </p:handoutMasterIdLst>
  <p:sldIdLst>
    <p:sldId id="264" r:id="rId3"/>
    <p:sldId id="331" r:id="rId4"/>
    <p:sldId id="383" r:id="rId5"/>
    <p:sldId id="382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381" r:id="rId30"/>
    <p:sldId id="280" r:id="rId3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ang Do" initials="GD" lastIdx="2" clrIdx="0">
    <p:extLst>
      <p:ext uri="{19B8F6BF-5375-455C-9EA6-DF929625EA0E}">
        <p15:presenceInfo xmlns:p15="http://schemas.microsoft.com/office/powerpoint/2012/main" userId="2f8f2533387177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0064FF"/>
    <a:srgbClr val="FDE2CB"/>
    <a:srgbClr val="FCD6B6"/>
    <a:srgbClr val="FABA86"/>
    <a:srgbClr val="F9B073"/>
    <a:srgbClr val="B0CA7C"/>
    <a:srgbClr val="F9AB6B"/>
    <a:srgbClr val="FAB882"/>
    <a:srgbClr val="F9A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044" autoAdjust="0"/>
  </p:normalViewPr>
  <p:slideViewPr>
    <p:cSldViewPr snapToObjects="1">
      <p:cViewPr varScale="1">
        <p:scale>
          <a:sx n="63" d="100"/>
          <a:sy n="63" d="100"/>
        </p:scale>
        <p:origin x="198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1" d="100"/>
          <a:sy n="61" d="100"/>
        </p:scale>
        <p:origin x="-168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EDA80-2945-4F5A-BE18-00EA5FD1BBB3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7A21C-CB19-4671-AED8-D20320CF7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8365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27008-8E94-4BE3-85A4-DBB55C91822D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6913C-23B8-4992-AD31-197833DF1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9256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send where details is object </a:t>
            </a: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ClassName details = new ClassName(); </a:t>
            </a: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 i = new Intent(context, EditActivity.class); </a:t>
            </a: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i.putExtra("Editing", details); </a:t>
            </a: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startActivity(i); </a:t>
            </a:r>
          </a:p>
          <a:p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//receive</a:t>
            </a: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ClassName model = (ClassName) getIntent().getSerializableExtra("Editing"); </a:t>
            </a: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ClassName implements Serializable { }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75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It is generally unwise to assume that an activity will be available for a particular intent, especially since the absence of a matching action will typically result in the application crashing. Fortunately, it is possible to identify the availability of an activity for a specific intent before it is sent to the runtime system. The following method can be used to identify the availability of an activity for a specified intent action type: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76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https://stackoverflow.com/questions/51221680/broadcast-receiver-not-working-in-android-oreo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64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CD90B6-5C48-4F60-AA0F-B8B49C03E614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7081"/>
            <a:ext cx="4040188" cy="61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77989"/>
            <a:ext cx="4040188" cy="3770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7081"/>
            <a:ext cx="4041775" cy="61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77989"/>
            <a:ext cx="4041775" cy="3770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3008313" cy="10669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09600"/>
            <a:ext cx="5111750" cy="5516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59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52600"/>
            <a:ext cx="2057400" cy="4373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52600"/>
            <a:ext cx="6019800" cy="4373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4912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Copyright 2011 FPT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491288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D91002D-DF87-4FB9-865C-A76CFCC7B82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EC6FA-7C93-468E-A575-EDCD81EEFF70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nen 1"/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ocup nam dai.wmf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2627" y="6467412"/>
            <a:ext cx="6400800" cy="407855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5257800" y="64912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Copyright 2011 FPT Software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53400" y="6491288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4F1FFC-C151-4ABD-8AD1-CE75123F0C8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219200"/>
            <a:ext cx="9144000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49" r:id="rId12"/>
  </p:sldLayoutIdLst>
  <p:hf hdr="0" dt="0"/>
  <p:txStyles>
    <p:titleStyle>
      <a:lvl1pPr algn="r" defTabSz="457200" rtl="0" eaLnBrk="1" fontAlgn="base" hangingPunct="1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about/versions/oreo/background#broadcas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mocup nam 1.wm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7433926" cy="4800599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52400" y="77108"/>
            <a:ext cx="6181725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FPT University</a:t>
            </a:r>
            <a:endParaRPr 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67640" y="1675934"/>
            <a:ext cx="7052926" cy="14487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cap="all" smtClean="0">
                <a:solidFill>
                  <a:schemeClr val="bg1"/>
                </a:solidFill>
                <a:latin typeface="+mj-lt"/>
                <a:cs typeface="Arial" pitchFamily="34" charset="0"/>
              </a:rPr>
              <a:t>Android programMing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cap="all" smtClean="0">
                <a:solidFill>
                  <a:schemeClr val="bg1"/>
                </a:solidFill>
                <a:latin typeface="+mj-lt"/>
                <a:cs typeface="Arial" pitchFamily="34" charset="0"/>
              </a:rPr>
              <a:t>Lesson 10</a:t>
            </a:r>
            <a:endParaRPr lang="en-US" sz="4400" b="1" cap="all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505200" y="4217792"/>
            <a:ext cx="2362200" cy="8511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0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Version 1.0</a:t>
            </a:r>
          </a:p>
          <a:p>
            <a:pPr>
              <a:spcBef>
                <a:spcPts val="10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0" name="Picture 19" descr="logo FPT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5105400"/>
            <a:ext cx="1676400" cy="100796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Explicit Intents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Return data to the main activity</a:t>
            </a:r>
            <a:endParaRPr lang="en-US" b="1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620090"/>
            <a:ext cx="8207696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onClick(View view)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finish();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finish()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data =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EditText editText1 = (EditText) findViewById(R.id.</a:t>
            </a:r>
            <a:r>
              <a:rPr kumimoji="0" lang="en-US" altLang="en-US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editText2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returnString = editText1.getText().toString();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data.putExtra(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"returnData"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returnString);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setResult(</a:t>
            </a:r>
            <a:r>
              <a:rPr kumimoji="0" lang="en-US" altLang="en-US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RESULT_OK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data);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.finish();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60653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Explicit Intents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Testing application</a:t>
            </a:r>
            <a:endParaRPr lang="en-US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590800"/>
            <a:ext cx="1943100" cy="335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49" y="2585570"/>
            <a:ext cx="1946131" cy="335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03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Implicit Intents</a:t>
            </a:r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smtClean="0"/>
              <a:t>Implicit intents </a:t>
            </a:r>
            <a:r>
              <a:rPr lang="en-US"/>
              <a:t>identify the activity to be launched by specifying the action to be performed and the type </a:t>
            </a:r>
            <a:r>
              <a:rPr lang="en-US" smtClean="0"/>
              <a:t>of data </a:t>
            </a:r>
            <a:r>
              <a:rPr lang="en-US"/>
              <a:t>to be handled by the receiving activity </a:t>
            </a:r>
            <a:br>
              <a:rPr lang="en-US"/>
            </a:b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600" y="4419600"/>
            <a:ext cx="7763255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 intent =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Intent(Intent.</a:t>
            </a:r>
            <a:r>
              <a:rPr kumimoji="0" lang="en-US" altLang="en-US" sz="2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ACTION_VIEW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			Uri.</a:t>
            </a:r>
            <a: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"http://www.google.com"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startActivity(intent);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2265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Implicit Intents</a:t>
            </a:r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373563"/>
          </a:xfrm>
        </p:spPr>
        <p:txBody>
          <a:bodyPr/>
          <a:lstStyle/>
          <a:p>
            <a:r>
              <a:rPr lang="en-US" b="1"/>
              <a:t>Using Intent </a:t>
            </a:r>
            <a:r>
              <a:rPr lang="en-US" b="1" smtClean="0"/>
              <a:t>Filters</a:t>
            </a:r>
          </a:p>
          <a:p>
            <a:pPr marL="800100" lvl="2" indent="0">
              <a:buNone/>
            </a:pPr>
            <a:r>
              <a:rPr lang="en-US" smtClean="0"/>
              <a:t>It </a:t>
            </a:r>
            <a:r>
              <a:rPr lang="en-US"/>
              <a:t>is important to note that both the sending and receiving activities must have requested permission</a:t>
            </a:r>
            <a:br>
              <a:rPr lang="en-US"/>
            </a:br>
            <a:r>
              <a:rPr lang="en-US"/>
              <a:t>for the type of action to be performed. </a:t>
            </a:r>
            <a:br>
              <a:rPr lang="en-US"/>
            </a:br>
            <a:r>
              <a:rPr lang="en-US"/>
              <a:t> </a:t>
            </a:r>
            <a:br>
              <a:rPr lang="en-US"/>
            </a:b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3619" y="3048000"/>
            <a:ext cx="8776762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uses-permission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"android.permission.INTERNET"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:icon=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"@mipmap/ic_launcher"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:label=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"@string/app_name"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:label=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"@string/app_name"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".WebViewActivity"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"android.intent.action.VIEW"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     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"android.intent.category.DEFAULT"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:scheme=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"http"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4480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Implicit Intents</a:t>
            </a:r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b="1"/>
              <a:t>Checking Intent Availability</a:t>
            </a:r>
            <a:r>
              <a:rPr lang="en-US"/>
              <a:t> </a:t>
            </a:r>
            <a:br>
              <a:rPr lang="en-US"/>
            </a:b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1000" y="2971800"/>
            <a:ext cx="8382000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boolean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isIntentAvailable(Context context, Intent intent) 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PackageManager packageManager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context.getPackageManager();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List&lt;ResolveInfo&gt; list =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packageManager.queryIntentActivities(intent,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PackageManager.</a:t>
            </a:r>
            <a:r>
              <a:rPr kumimoji="0" lang="en-US" alt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MATCH_DEFAULT_ONLY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list.size() &gt;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3071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Implicit Intents</a:t>
            </a:r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b="1"/>
              <a:t>Creating the Android Studio Implicit Intent Example Project</a:t>
            </a:r>
            <a:r>
              <a:rPr lang="en-US"/>
              <a:t> </a:t>
            </a:r>
            <a:br>
              <a:rPr lang="en-US"/>
            </a:br>
            <a:r>
              <a:rPr lang="en-US"/>
              <a:t> 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483140"/>
            <a:ext cx="2400508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10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Implicit Intents</a:t>
            </a:r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b="1"/>
              <a:t>Creating the Implicit Intent</a:t>
            </a:r>
            <a:r>
              <a:rPr lang="en-US"/>
              <a:t> </a:t>
            </a:r>
            <a:br>
              <a:rPr lang="en-US"/>
            </a:br>
            <a:r>
              <a:rPr lang="en-US" smtClean="0"/>
              <a:t>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24200"/>
            <a:ext cx="81534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showWebPage(View view) { 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EditText url = findViewById(R.id.</a:t>
            </a:r>
            <a:r>
              <a:rPr kumimoji="0" lang="en-US" altLang="en-US" sz="2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intent =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Intent(Intent.</a:t>
            </a:r>
            <a:r>
              <a:rPr kumimoji="0" lang="en-US" altLang="en-US" sz="2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ACTION_VIEW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	Uri.</a:t>
            </a:r>
            <a: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(url.getText().toString()));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startActivity(intent);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43044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Implicit Intents</a:t>
            </a:r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b="1"/>
              <a:t>Adding a Second Matching Activity</a:t>
            </a:r>
            <a:r>
              <a:rPr lang="en-US"/>
              <a:t> </a:t>
            </a:r>
            <a:br>
              <a:rPr lang="en-US"/>
            </a:br>
            <a:r>
              <a:rPr lang="en-US" smtClean="0"/>
              <a:t>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507" y="2362200"/>
            <a:ext cx="2423370" cy="40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26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Implicit Intents</a:t>
            </a:r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b="1" smtClean="0"/>
              <a:t> Add intent filter and permission</a:t>
            </a:r>
            <a:r>
              <a:rPr lang="en-US" b="1"/>
              <a:t/>
            </a:r>
            <a:br>
              <a:rPr lang="en-US" b="1"/>
            </a:br>
            <a:endParaRPr lang="en-US" b="1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4264" y="2951404"/>
            <a:ext cx="8869736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:name=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".MyWebViewActivity"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:ignore=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"AppLinkUrlError"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:name=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"android.intent.action.VIEW"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:name=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"android.intent.category.DEFAULT"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:scheme=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"http"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17000" y="2431775"/>
            <a:ext cx="873187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uses-permission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:name=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"android.permission.INTERNET"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7863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Implicit Intents</a:t>
            </a:r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b="1" smtClean="0"/>
              <a:t>Testing application </a:t>
            </a:r>
            <a:r>
              <a:rPr lang="en-US" b="1"/>
              <a:t/>
            </a:r>
            <a:br>
              <a:rPr lang="en-US" b="1"/>
            </a:br>
            <a:endParaRPr lang="en-US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316163"/>
            <a:ext cx="2133600" cy="381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316163"/>
            <a:ext cx="2133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4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373563"/>
          </a:xfrm>
        </p:spPr>
        <p:txBody>
          <a:bodyPr>
            <a:normAutofit/>
          </a:bodyPr>
          <a:lstStyle/>
          <a:p>
            <a:r>
              <a:rPr lang="en-US" smtClean="0"/>
              <a:t>Android Intents  </a:t>
            </a:r>
          </a:p>
          <a:p>
            <a:r>
              <a:rPr lang="en-US" smtClean="0"/>
              <a:t>Explicit </a:t>
            </a:r>
            <a:r>
              <a:rPr lang="en-US"/>
              <a:t>Intents </a:t>
            </a:r>
            <a:endParaRPr lang="en-US" smtClean="0"/>
          </a:p>
          <a:p>
            <a:r>
              <a:rPr lang="en-US" smtClean="0"/>
              <a:t>Implicit </a:t>
            </a:r>
            <a:r>
              <a:rPr lang="en-US"/>
              <a:t>Intents </a:t>
            </a:r>
            <a:endParaRPr lang="en-US" smtClean="0"/>
          </a:p>
          <a:p>
            <a:r>
              <a:rPr lang="en-US"/>
              <a:t>Broadcast Intents and </a:t>
            </a:r>
            <a:r>
              <a:rPr lang="en-US" smtClean="0"/>
              <a:t>Broadcast Receivers 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7060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Broadcast Intents and </a:t>
            </a:r>
            <a:r>
              <a:rPr lang="en-US" b="1" smtClean="0"/>
              <a:t/>
            </a:r>
            <a:br>
              <a:rPr lang="en-US" b="1" smtClean="0"/>
            </a:br>
            <a:r>
              <a:rPr lang="en-US" b="1" smtClean="0"/>
              <a:t>Broadcast </a:t>
            </a:r>
            <a:r>
              <a:rPr lang="en-US" b="1"/>
              <a:t>Receivers </a:t>
            </a:r>
            <a:br>
              <a:rPr lang="en-US" b="1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b="1" smtClean="0"/>
              <a:t>Overview </a:t>
            </a:r>
            <a:r>
              <a:rPr lang="en-US" b="1"/>
              <a:t>of Broadcast Intents</a:t>
            </a:r>
            <a:r>
              <a:rPr lang="en-US"/>
              <a:t> </a:t>
            </a:r>
          </a:p>
          <a:p>
            <a:pPr>
              <a:buFontTx/>
              <a:buChar char="-"/>
            </a:pPr>
            <a:r>
              <a:rPr lang="en-US" smtClean="0"/>
              <a:t>Broadcast </a:t>
            </a:r>
            <a:r>
              <a:rPr lang="en-US"/>
              <a:t>intents are Intent objects that are broadcast </a:t>
            </a:r>
            <a:endParaRPr lang="en-US" smtClean="0"/>
          </a:p>
          <a:p>
            <a:r>
              <a:rPr lang="en-US" b="1"/>
              <a:t>Broadcast </a:t>
            </a:r>
            <a:r>
              <a:rPr lang="en-US" b="1"/>
              <a:t>Limitations</a:t>
            </a:r>
            <a:r>
              <a:rPr lang="en-US" smtClean="0"/>
              <a:t> </a:t>
            </a:r>
          </a:p>
          <a:p>
            <a:pPr marL="400050" lvl="1" indent="0">
              <a:buNone/>
            </a:pPr>
            <a:r>
              <a:rPr lang="en-US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developer.android.com/about/versions/oreo/background#broadcasts</a:t>
            </a:r>
            <a:r>
              <a:rPr lang="en-US" smtClean="0"/>
              <a:t> 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462115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Broadcast Intents and </a:t>
            </a:r>
            <a:r>
              <a:rPr lang="en-US" b="1" smtClean="0"/>
              <a:t/>
            </a:r>
            <a:br>
              <a:rPr lang="en-US" b="1" smtClean="0"/>
            </a:br>
            <a:r>
              <a:rPr lang="en-US" b="1" smtClean="0"/>
              <a:t>Broadcast </a:t>
            </a:r>
            <a:r>
              <a:rPr lang="en-US" b="1"/>
              <a:t>Receivers </a:t>
            </a:r>
            <a:br>
              <a:rPr lang="en-US" b="1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b="1"/>
              <a:t>The Broadcast Intent Example</a:t>
            </a:r>
            <a:r>
              <a:rPr lang="en-US"/>
              <a:t>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574" y="2285999"/>
            <a:ext cx="2674852" cy="414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37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Broadcast Intents and </a:t>
            </a:r>
            <a:r>
              <a:rPr lang="en-US" b="1" smtClean="0"/>
              <a:t/>
            </a:r>
            <a:br>
              <a:rPr lang="en-US" b="1" smtClean="0"/>
            </a:br>
            <a:r>
              <a:rPr lang="en-US" b="1" smtClean="0"/>
              <a:t>Broadcast </a:t>
            </a:r>
            <a:r>
              <a:rPr lang="en-US" b="1"/>
              <a:t>Receivers </a:t>
            </a:r>
            <a:br>
              <a:rPr lang="en-US" b="1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b="1"/>
              <a:t>Creating and Sending the Broadcast Intent</a:t>
            </a:r>
            <a:r>
              <a:rPr lang="en-US"/>
              <a:t>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 b="1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3048000"/>
            <a:ext cx="6801862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onClick(View view) 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intent =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intent.setAction(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"CUSTOM_BROADCAST_INTENT"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sendBroadcast(intent);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98064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Broadcast Intents and </a:t>
            </a:r>
            <a:r>
              <a:rPr lang="en-US" b="1" smtClean="0"/>
              <a:t/>
            </a:r>
            <a:br>
              <a:rPr lang="en-US" b="1" smtClean="0"/>
            </a:br>
            <a:r>
              <a:rPr lang="en-US" b="1" smtClean="0"/>
              <a:t>Broadcast </a:t>
            </a:r>
            <a:r>
              <a:rPr lang="en-US" b="1"/>
              <a:t>Receivers </a:t>
            </a:r>
            <a:br>
              <a:rPr lang="en-US" b="1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b="1"/>
              <a:t>Creating the Broadcast Receiver</a:t>
            </a:r>
            <a:r>
              <a:rPr lang="en-US"/>
              <a:t>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 b="1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708702"/>
            <a:ext cx="8458199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MyReceiver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BroadcastReceiver 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onReceive(Context context, Intent intent) 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b="1" i="1" u="none" strike="noStrike" cap="none" normalizeH="0" baseline="0" smtClean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TODO: This method is called when </a:t>
            </a:r>
            <a:r>
              <a:rPr kumimoji="0" lang="en-US" altLang="en-US" b="1" i="1" u="none" strike="noStrike" cap="none" normalizeH="0" baseline="0" smtClean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kumimoji="0" lang="en-US" altLang="en-US" b="1" i="1" u="none" strike="noStrike" cap="none" normalizeH="0" baseline="0" smtClean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  	 BroadcastReceiver is </a:t>
            </a:r>
            <a:r>
              <a:rPr kumimoji="0" lang="en-US" altLang="en-US" b="1" i="1" u="none" strike="noStrike" cap="none" normalizeH="0" baseline="0" smtClean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receiving</a:t>
            </a:r>
            <a:br>
              <a:rPr kumimoji="0" lang="en-US" altLang="en-US" b="1" i="1" u="none" strike="noStrike" cap="none" normalizeH="0" baseline="0" smtClean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1" u="none" strike="noStrike" cap="none" normalizeH="0" baseline="0" smtClean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an Intent broadcast.</a:t>
            </a:r>
            <a:b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(context,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"SOME_ACTION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received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,Toast.</a:t>
            </a:r>
            <a:r>
              <a:rPr kumimoji="0" lang="en-US" alt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LENGTH_SHORT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9894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Broadcast Intents and </a:t>
            </a:r>
            <a:r>
              <a:rPr lang="en-US" b="1" smtClean="0"/>
              <a:t/>
            </a:r>
            <a:br>
              <a:rPr lang="en-US" b="1" smtClean="0"/>
            </a:br>
            <a:r>
              <a:rPr lang="en-US" b="1" smtClean="0"/>
              <a:t>Broadcast </a:t>
            </a:r>
            <a:r>
              <a:rPr lang="en-US" b="1"/>
              <a:t>Receivers </a:t>
            </a:r>
            <a:br>
              <a:rPr lang="en-US" b="1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b="1" smtClean="0"/>
              <a:t>Configuring a Broadcast Receiver in the Manifest File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b="1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0423" y="2940824"/>
            <a:ext cx="8186857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b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:name=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".MyReceiver"</a:t>
            </a:r>
            <a:b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:enabled=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b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:exported=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b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:name=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"CUSTOM_BROADCAST_INTENT"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5325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Broadcast Intents and </a:t>
            </a:r>
            <a:r>
              <a:rPr lang="en-US" b="1" smtClean="0"/>
              <a:t/>
            </a:r>
            <a:br>
              <a:rPr lang="en-US" b="1" smtClean="0"/>
            </a:br>
            <a:r>
              <a:rPr lang="en-US" b="1" smtClean="0"/>
              <a:t>Broadcast </a:t>
            </a:r>
            <a:r>
              <a:rPr lang="en-US" b="1"/>
              <a:t>Receivers </a:t>
            </a:r>
            <a:br>
              <a:rPr lang="en-US" b="1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b="1"/>
              <a:t>Testing the Broadcast Example</a:t>
            </a:r>
            <a:r>
              <a:rPr lang="en-US"/>
              <a:t>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913" y="2348154"/>
            <a:ext cx="2443088" cy="399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71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Broadcast Intents and </a:t>
            </a:r>
            <a:r>
              <a:rPr lang="en-US" b="1" smtClean="0"/>
              <a:t/>
            </a:r>
            <a:br>
              <a:rPr lang="en-US" b="1" smtClean="0"/>
            </a:br>
            <a:r>
              <a:rPr lang="en-US" b="1" smtClean="0"/>
              <a:t>Broadcast </a:t>
            </a:r>
            <a:r>
              <a:rPr lang="en-US" b="1"/>
              <a:t>Receivers </a:t>
            </a:r>
            <a:br>
              <a:rPr lang="en-US" b="1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b="1"/>
              <a:t>Listening for System Broadcasts</a:t>
            </a:r>
            <a:r>
              <a:rPr lang="en-US"/>
              <a:t>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 b="1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" y="2619346"/>
            <a:ext cx="9128760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".MyReceiver"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:enabled=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:exported=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"CUSTOM_BROADCAST_INTENT"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android.intent.action.ACTION_POWER_DISCONNECTED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5130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Broadcast Intents and </a:t>
            </a:r>
            <a:r>
              <a:rPr lang="en-US" b="1" smtClean="0"/>
              <a:t/>
            </a:r>
            <a:br>
              <a:rPr lang="en-US" b="1" smtClean="0"/>
            </a:br>
            <a:r>
              <a:rPr lang="en-US" b="1" smtClean="0"/>
              <a:t>Broadcast </a:t>
            </a:r>
            <a:r>
              <a:rPr lang="en-US" b="1"/>
              <a:t>Receivers </a:t>
            </a:r>
            <a:br>
              <a:rPr lang="en-US" b="1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590"/>
            <a:ext cx="8229600" cy="4373563"/>
          </a:xfrm>
        </p:spPr>
        <p:txBody>
          <a:bodyPr/>
          <a:lstStyle/>
          <a:p>
            <a:r>
              <a:rPr lang="en-US" b="1" smtClean="0"/>
              <a:t>Handle receiver</a:t>
            </a:r>
          </a:p>
          <a:p>
            <a:pPr marL="0" indent="0">
              <a:buNone/>
            </a:pPr>
            <a:r>
              <a:rPr lang="en-US" b="1"/>
              <a:t/>
            </a:r>
            <a:br>
              <a:rPr lang="en-US" b="1"/>
            </a:br>
            <a:r>
              <a:rPr lang="en-US" b="1"/>
              <a:t/>
            </a:r>
            <a:br>
              <a:rPr lang="en-US" b="1"/>
            </a:br>
            <a:endParaRPr lang="en-US" b="1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0249" y="1981200"/>
            <a:ext cx="8229600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onReceive(Context context, Intent intent)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1600" b="1" i="1" u="none" strike="noStrike" cap="none" normalizeH="0" baseline="0" smtClean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TODO: This method is called when the BroadcastReceiver is receiving</a:t>
            </a:r>
            <a:br>
              <a:rPr kumimoji="0" lang="en-US" altLang="en-US" sz="1600" b="1" i="1" u="none" strike="noStrike" cap="none" normalizeH="0" baseline="0" smtClean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1" u="none" strike="noStrike" cap="none" normalizeH="0" baseline="0" smtClean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an Intent broadcast.</a:t>
            </a:r>
            <a:b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action =intent.getAction();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//Toast.makeText(context, action,Toast.LENGTH_SHORT).show();</a:t>
            </a:r>
            <a:b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(action.equals(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"CUSTOM_BROADCAST_INTENT"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Toast.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(context,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"SOME_ACTION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received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,Toast.</a:t>
            </a:r>
            <a:r>
              <a:rPr kumimoji="0" lang="en-US" altLang="en-US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LENGTH_SHORT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(action.equals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android.intent.action.ACTION_POWER_DISCO	NNECTED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Toast.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ACTION_POWER_DISCONNECTED"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,Toast.</a:t>
            </a:r>
            <a:r>
              <a:rPr kumimoji="0" lang="en-US" altLang="en-US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LENGTH_SHORT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4201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of </a:t>
            </a:r>
            <a:r>
              <a:rPr lang="en-US" smtClean="0"/>
              <a:t>Lesson 10</a:t>
            </a:r>
          </a:p>
        </p:txBody>
      </p:sp>
      <p:pic>
        <p:nvPicPr>
          <p:cNvPr id="4" name="Picture 3" descr="ques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505200"/>
            <a:ext cx="2152650" cy="212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228600" y="2362200"/>
            <a:ext cx="8610600" cy="3535363"/>
          </a:xfrm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ja-JP" sz="4500" dirty="0" smtClean="0">
                <a:solidFill>
                  <a:srgbClr val="E77817"/>
                </a:solidFill>
              </a:rPr>
              <a:t>Thank you!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Intents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Overview </a:t>
            </a:r>
            <a:r>
              <a:rPr lang="en-US" b="1"/>
              <a:t>of Intents</a:t>
            </a:r>
            <a:r>
              <a:rPr lang="en-US"/>
              <a:t> </a:t>
            </a:r>
            <a:endParaRPr lang="en-US" smtClean="0"/>
          </a:p>
          <a:p>
            <a:pPr lvl="1">
              <a:buFontTx/>
              <a:buChar char="-"/>
            </a:pPr>
            <a:r>
              <a:rPr lang="en-US" smtClean="0"/>
              <a:t>Intents </a:t>
            </a:r>
            <a:r>
              <a:rPr lang="en-US"/>
              <a:t>(</a:t>
            </a:r>
            <a:r>
              <a:rPr lang="en-US" i="1"/>
              <a:t>android.content.Intent</a:t>
            </a:r>
            <a:r>
              <a:rPr lang="en-US"/>
              <a:t>) are the messaging system by which one activity is able to </a:t>
            </a:r>
            <a:r>
              <a:rPr lang="en-US" smtClean="0"/>
              <a:t>launch another </a:t>
            </a:r>
            <a:r>
              <a:rPr lang="en-US"/>
              <a:t>activity </a:t>
            </a:r>
            <a:endParaRPr lang="en-US" smtClean="0"/>
          </a:p>
          <a:p>
            <a:pPr lvl="1">
              <a:buFontTx/>
              <a:buChar char="-"/>
            </a:pPr>
            <a:r>
              <a:rPr lang="en-US"/>
              <a:t>Intents also allow for the transfer of data from the sending activity to the receiving activity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4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Explicit Intents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</a:t>
            </a:r>
            <a:r>
              <a:rPr lang="en-US" i="1"/>
              <a:t>explicit intent </a:t>
            </a:r>
            <a:r>
              <a:rPr lang="en-US"/>
              <a:t>requests the launch of a specific activity by referencing the </a:t>
            </a:r>
            <a:r>
              <a:rPr lang="en-US" i="1"/>
              <a:t>component name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939381"/>
            <a:ext cx="848020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 i = 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ActivityB.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startActivity(i);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32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Explicit Intents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373563"/>
          </a:xfrm>
        </p:spPr>
        <p:txBody>
          <a:bodyPr/>
          <a:lstStyle/>
          <a:p>
            <a:r>
              <a:rPr lang="en-US" b="1"/>
              <a:t>Creating the Explicit Intent </a:t>
            </a:r>
            <a:r>
              <a:rPr lang="en-US" b="1" smtClean="0"/>
              <a:t>Application</a:t>
            </a:r>
            <a:r>
              <a:rPr lang="en-US" smtClean="0"/>
              <a:t>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52618"/>
            <a:ext cx="2590800" cy="43494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952618"/>
            <a:ext cx="2590800" cy="430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51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Explicit Intents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Creating the Intent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06355" y="3048000"/>
            <a:ext cx="8180445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onClick(View view) 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intent =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Main2Activity.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EditText editText = findViewById(R.id.</a:t>
            </a:r>
            <a:r>
              <a:rPr kumimoji="0" lang="en-US" alt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text = editText.getText().toString();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intent.putExtra(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"textString"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text);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startActivity(intent);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816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Explicit Intents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Extracting Intent Data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62000" y="2514600"/>
            <a:ext cx="6849952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onCreate(Bundle savedInstanceState)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.onCreate(savedInstanceState);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setContentView(R.layout.</a:t>
            </a:r>
            <a:r>
              <a:rPr kumimoji="0" lang="en-US" altLang="en-US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activity_main2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Bundle bundle = getIntent().getExtras();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(bundle==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text = bundle.getString(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"textString"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EditText editText2 = findViewById(R.id.</a:t>
            </a:r>
            <a:r>
              <a:rPr kumimoji="0" lang="en-US" altLang="en-US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editText2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editText2.setText(text);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4741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Explicit Intents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Launching ActivityB as a Sub-Activity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600" y="2872204"/>
            <a:ext cx="8180445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int </a:t>
            </a:r>
            <a:r>
              <a:rPr kumimoji="0" lang="en-US" alt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REQUEST_CODE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onClick(View view) 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intent =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Main2Activity.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EditText editText = findViewById(R.id.</a:t>
            </a:r>
            <a:r>
              <a:rPr kumimoji="0" lang="en-US" alt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text = editText.getText().toString();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intent.putExtra(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"textString"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text);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startActivityForResult(intent,</a:t>
            </a:r>
            <a:r>
              <a:rPr kumimoji="0" lang="en-US" alt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REQUEST_CODE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);s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1582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Explicit Intents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Get returned data from sub activity</a:t>
            </a:r>
            <a:endParaRPr lang="en-US" b="1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" y="2942510"/>
            <a:ext cx="899160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onActivityResult(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requestCode,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resultCode, Intent data)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((requestCode == </a:t>
            </a:r>
            <a:r>
              <a:rPr kumimoji="0" lang="en-US" altLang="en-US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REQUEST_CODE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)&amp;&amp;(resultCode == </a:t>
            </a:r>
            <a:r>
              <a:rPr kumimoji="0" lang="en-US" altLang="en-US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RESULT_OK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TextView textView = (TextView) findViewById(R.id.</a:t>
            </a:r>
            <a:r>
              <a:rPr kumimoji="0" lang="en-US" altLang="en-US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returnString = data.getExtras().getString(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"returnData"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textView.setText(returnString);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9201863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sof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13340</TotalTime>
  <Words>516</Words>
  <Application>Microsoft Office PowerPoint</Application>
  <PresentationFormat>On-screen Show (4:3)</PresentationFormat>
  <Paragraphs>103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MS PGothic</vt:lpstr>
      <vt:lpstr>Arial</vt:lpstr>
      <vt:lpstr>Calibri</vt:lpstr>
      <vt:lpstr>Courier New</vt:lpstr>
      <vt:lpstr>Times New Roman</vt:lpstr>
      <vt:lpstr>Custom Design</vt:lpstr>
      <vt:lpstr>Fsoft_theme</vt:lpstr>
      <vt:lpstr>PowerPoint Presentation</vt:lpstr>
      <vt:lpstr>Agenda</vt:lpstr>
      <vt:lpstr>Android Intents</vt:lpstr>
      <vt:lpstr>Explicit Intents  </vt:lpstr>
      <vt:lpstr>Explicit Intents  </vt:lpstr>
      <vt:lpstr>Explicit Intents  </vt:lpstr>
      <vt:lpstr>Explicit Intents  </vt:lpstr>
      <vt:lpstr>Explicit Intents</vt:lpstr>
      <vt:lpstr>Explicit Intents</vt:lpstr>
      <vt:lpstr>Explicit Intents</vt:lpstr>
      <vt:lpstr>Explicit Intents</vt:lpstr>
      <vt:lpstr>Implicit Intents </vt:lpstr>
      <vt:lpstr>Implicit Intents </vt:lpstr>
      <vt:lpstr>Implicit Intents </vt:lpstr>
      <vt:lpstr>Implicit Intents </vt:lpstr>
      <vt:lpstr>Implicit Intents </vt:lpstr>
      <vt:lpstr>Implicit Intents </vt:lpstr>
      <vt:lpstr>Implicit Intents </vt:lpstr>
      <vt:lpstr>Implicit Intents </vt:lpstr>
      <vt:lpstr>Broadcast Intents and  Broadcast Receivers  </vt:lpstr>
      <vt:lpstr>Broadcast Intents and  Broadcast Receivers  </vt:lpstr>
      <vt:lpstr>Broadcast Intents and  Broadcast Receivers  </vt:lpstr>
      <vt:lpstr>Broadcast Intents and  Broadcast Receivers  </vt:lpstr>
      <vt:lpstr>Broadcast Intents and  Broadcast Receivers  </vt:lpstr>
      <vt:lpstr>Broadcast Intents and  Broadcast Receivers  </vt:lpstr>
      <vt:lpstr>Broadcast Intents and  Broadcast Receivers  </vt:lpstr>
      <vt:lpstr>Broadcast Intents and  Broadcast Receivers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Trong Nhan</dc:creator>
  <cp:lastModifiedBy>Giang Do</cp:lastModifiedBy>
  <cp:revision>1336</cp:revision>
  <dcterms:created xsi:type="dcterms:W3CDTF">2010-09-14T03:27:51Z</dcterms:created>
  <dcterms:modified xsi:type="dcterms:W3CDTF">2019-02-05T15:05:54Z</dcterms:modified>
</cp:coreProperties>
</file>