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64" r:id="rId3"/>
    <p:sldId id="331" r:id="rId4"/>
    <p:sldId id="382" r:id="rId5"/>
    <p:sldId id="383" r:id="rId6"/>
    <p:sldId id="384" r:id="rId7"/>
    <p:sldId id="385" r:id="rId8"/>
    <p:sldId id="386" r:id="rId9"/>
    <p:sldId id="387" r:id="rId10"/>
    <p:sldId id="392" r:id="rId11"/>
    <p:sldId id="388" r:id="rId12"/>
    <p:sldId id="390" r:id="rId13"/>
    <p:sldId id="381" r:id="rId14"/>
    <p:sldId id="280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03" autoAdjust="0"/>
  </p:normalViewPr>
  <p:slideViewPr>
    <p:cSldViewPr snapToObjects="1">
      <p:cViewPr varScale="1">
        <p:scale>
          <a:sx n="75" d="100"/>
          <a:sy n="75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changes to the user interface must always be performed from within the main thread. The reason for this is that the Android UI toolkit is not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thread-safe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Attempts to work with non-thread-safe code from within multiple threads will typically result in intermittent problems and unpredictable application behavior.</a:t>
            </a:r>
            <a:r>
              <a:rPr lang="en-US" smtClean="0"/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event that the code executing in a thread needs to interact with the user interface, it must do so by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synchronizing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main UI thread. This is achieved by creating a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main thread.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Try</a:t>
            </a:r>
            <a:r>
              <a:rPr lang="en-US" baseline="0" smtClean="0"/>
              <a:t> update UI without handler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8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11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Implementing a Thread Handler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3600" smtClean="0"/>
              <a:t>Android Threads and Thread Handlers</a:t>
            </a:r>
            <a:endParaRPr lang="en-US" sz="36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6348" y="2895600"/>
            <a:ext cx="757130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 handler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Handler(){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handleMessage(Message msg)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Bundle bundle = msg.getData();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text = bundle.getString(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"myKey"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.setText(text);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9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Threads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Thread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Passing a Message to the Handler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452" y="2490807"/>
            <a:ext cx="91454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endTime){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wait(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Message msg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.obtainMessage();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Bundle bundle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bundle.putString(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"myKey"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 pressed: 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msg.setData(bundle);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.sendMessage(msg);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e){}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2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11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Overview of Threads</a:t>
            </a:r>
            <a:r>
              <a:rPr lang="en-US" smtClean="0"/>
              <a:t> </a:t>
            </a:r>
          </a:p>
          <a:p>
            <a:r>
              <a:rPr lang="en-US" smtClean="0"/>
              <a:t>Thread Handlers   </a:t>
            </a:r>
          </a:p>
          <a:p>
            <a:r>
              <a:rPr lang="en-US" smtClean="0"/>
              <a:t>Thread example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/>
              <a:t>Android Threads </a:t>
            </a:r>
            <a:r>
              <a:rPr lang="en-US" sz="3600" smtClean="0"/>
              <a:t>and </a:t>
            </a:r>
            <a:r>
              <a:rPr lang="en-US" sz="3600"/>
              <a:t>Thread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460"/>
            <a:ext cx="8153400" cy="4373563"/>
          </a:xfrm>
        </p:spPr>
        <p:txBody>
          <a:bodyPr/>
          <a:lstStyle/>
          <a:p>
            <a:r>
              <a:rPr lang="en-US" b="1"/>
              <a:t>Overview of Threads</a:t>
            </a:r>
            <a:r>
              <a:rPr lang="en-US" sz="2400"/>
              <a:t> </a:t>
            </a:r>
          </a:p>
          <a:p>
            <a:pPr>
              <a:buFontTx/>
              <a:buChar char="-"/>
            </a:pPr>
            <a:r>
              <a:rPr lang="en-US" sz="2400" smtClean="0"/>
              <a:t>Threads </a:t>
            </a:r>
            <a:r>
              <a:rPr lang="en-US" sz="2400"/>
              <a:t>are the cornerstone of </a:t>
            </a:r>
            <a:r>
              <a:rPr lang="en-US" sz="2400" smtClean="0"/>
              <a:t>any multitasking </a:t>
            </a:r>
            <a:r>
              <a:rPr lang="en-US" sz="2400"/>
              <a:t>operating system and can be thought of as miniprocesses running within a main process, the purpose of which is to enable at least the appearance </a:t>
            </a:r>
            <a:r>
              <a:rPr lang="en-US" sz="2400" smtClean="0"/>
              <a:t>of parallel </a:t>
            </a:r>
            <a:r>
              <a:rPr lang="en-US" sz="2400"/>
              <a:t>execution paths within applications </a:t>
            </a:r>
            <a:endParaRPr lang="en-US" sz="2400" smtClean="0"/>
          </a:p>
          <a:p>
            <a:pPr>
              <a:buFontTx/>
              <a:buChar char="-"/>
            </a:pPr>
            <a:r>
              <a:rPr lang="en-US" sz="2400"/>
              <a:t>When an Android application is first started, the runtime system creates a single thread in which </a:t>
            </a:r>
            <a:r>
              <a:rPr lang="en-US" sz="2400" smtClean="0"/>
              <a:t>all application </a:t>
            </a:r>
            <a:r>
              <a:rPr lang="en-US" sz="2400"/>
              <a:t>components will run by default. This thread is generally referred to as the </a:t>
            </a:r>
            <a:r>
              <a:rPr lang="en-US" sz="2400" i="1"/>
              <a:t>main thread</a:t>
            </a:r>
            <a:r>
              <a:rPr lang="en-US" sz="2400"/>
              <a:t> </a:t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6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73563"/>
          </a:xfrm>
        </p:spPr>
        <p:txBody>
          <a:bodyPr/>
          <a:lstStyle/>
          <a:p>
            <a:r>
              <a:rPr lang="en-US" sz="2400" b="1"/>
              <a:t>Thread Handlers</a:t>
            </a:r>
            <a:r>
              <a:rPr lang="en-US" sz="2400"/>
              <a:t> </a:t>
            </a:r>
            <a:endParaRPr lang="en-US" sz="2400" smtClean="0"/>
          </a:p>
          <a:p>
            <a:pPr>
              <a:buFontTx/>
              <a:buChar char="-"/>
            </a:pPr>
            <a:r>
              <a:rPr lang="en-US" sz="2400" smtClean="0"/>
              <a:t>Never </a:t>
            </a:r>
            <a:r>
              <a:rPr lang="en-US" sz="2400"/>
              <a:t>perform time-consuming </a:t>
            </a:r>
            <a:r>
              <a:rPr lang="en-US" sz="2400" smtClean="0"/>
              <a:t>operations on </a:t>
            </a:r>
            <a:r>
              <a:rPr lang="en-US" sz="2400"/>
              <a:t>the main thread of an </a:t>
            </a:r>
            <a:r>
              <a:rPr lang="en-US" sz="2400" smtClean="0"/>
              <a:t>application</a:t>
            </a:r>
          </a:p>
          <a:p>
            <a:pPr>
              <a:buFontTx/>
              <a:buChar char="-"/>
            </a:pPr>
            <a:r>
              <a:rPr lang="en-US" sz="2400" smtClean="0"/>
              <a:t>Rule </a:t>
            </a:r>
            <a:r>
              <a:rPr lang="en-US" sz="2400"/>
              <a:t>is that the code within </a:t>
            </a:r>
            <a:r>
              <a:rPr lang="en-US" sz="2400" smtClean="0"/>
              <a:t>a separate </a:t>
            </a:r>
            <a:r>
              <a:rPr lang="en-US" sz="2400"/>
              <a:t>thread must </a:t>
            </a:r>
            <a:r>
              <a:rPr lang="en-US" sz="2400" smtClean="0"/>
              <a:t>never directly </a:t>
            </a:r>
            <a:r>
              <a:rPr lang="en-US" sz="2400"/>
              <a:t>update any aspect of the user interface. </a:t>
            </a:r>
            <a:endParaRPr lang="en-US" sz="2400" smtClean="0"/>
          </a:p>
          <a:p>
            <a:pPr>
              <a:buFontTx/>
              <a:buChar char="-"/>
            </a:pPr>
            <a:r>
              <a:rPr lang="en-US" sz="2400"/>
              <a:t>In the event that the code executing in a thread needs to interact with the user interface, it must do so by </a:t>
            </a:r>
            <a:r>
              <a:rPr lang="en-US" sz="2400" i="1"/>
              <a:t>synchronizing </a:t>
            </a:r>
            <a:r>
              <a:rPr lang="en-US" sz="2400"/>
              <a:t>with the main UI thread. This is achieved by creating a </a:t>
            </a:r>
            <a:r>
              <a:rPr lang="en-US" sz="2400" i="1"/>
              <a:t>handler </a:t>
            </a:r>
            <a:r>
              <a:rPr lang="en-US" sz="2400"/>
              <a:t>within the main thread.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3600" smtClean="0"/>
              <a:t>Android Threads and Thread Handlers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61620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78" y="1371600"/>
            <a:ext cx="8229600" cy="4373563"/>
          </a:xfrm>
        </p:spPr>
        <p:txBody>
          <a:bodyPr/>
          <a:lstStyle/>
          <a:p>
            <a:r>
              <a:rPr lang="en-US" b="1"/>
              <a:t>Threading Example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64919"/>
            <a:ext cx="2415749" cy="401608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3600" smtClean="0"/>
              <a:t>Android Threads and Thread Handlers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184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73563"/>
          </a:xfrm>
        </p:spPr>
        <p:txBody>
          <a:bodyPr/>
          <a:lstStyle/>
          <a:p>
            <a:r>
              <a:rPr lang="en-US" b="1" smtClean="0"/>
              <a:t>Try a comsumer time in main thread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8756" y="2079645"/>
            <a:ext cx="790472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endTime = System.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endTime){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textView 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textView.setText(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 pressed"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3600" smtClean="0"/>
              <a:t>Android Threads and Thread Handlers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024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447800"/>
            <a:ext cx="8229600" cy="4373563"/>
          </a:xfrm>
        </p:spPr>
        <p:txBody>
          <a:bodyPr/>
          <a:lstStyle/>
          <a:p>
            <a:r>
              <a:rPr lang="en-US" b="1" smtClean="0"/>
              <a:t>With multiple click on the button, the app maybe crashed.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3604572" cy="13869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3600" smtClean="0"/>
              <a:t>Android Threads and Thread Handlers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89757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69" y="1066801"/>
            <a:ext cx="8229600" cy="762000"/>
          </a:xfrm>
        </p:spPr>
        <p:txBody>
          <a:bodyPr/>
          <a:lstStyle/>
          <a:p>
            <a:r>
              <a:rPr lang="en-US" b="1"/>
              <a:t>Creating a New Thread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8800"/>
            <a:ext cx="759053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runnable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endTime = System.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endTime){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wait(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thread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Thread(runnable);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thread.start();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textView 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textView.setText(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 pressed: 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3600" smtClean="0"/>
              <a:t>Android Threads and Thread Handlers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0866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handlers are implemented in the main thread of an application and are primarily used </a:t>
            </a:r>
            <a:r>
              <a:rPr lang="en-US"/>
              <a:t>to </a:t>
            </a:r>
            <a:r>
              <a:rPr lang="en-US" smtClean="0"/>
              <a:t>make updates </a:t>
            </a:r>
            <a:r>
              <a:rPr lang="en-US"/>
              <a:t>to the user interface in response to messages sent by other threads running </a:t>
            </a:r>
            <a:r>
              <a:rPr lang="en-US"/>
              <a:t>within </a:t>
            </a:r>
            <a:r>
              <a:rPr lang="en-US" smtClean="0"/>
              <a:t>the application’s </a:t>
            </a:r>
            <a:r>
              <a:rPr lang="en-US"/>
              <a:t>process.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3600" smtClean="0"/>
              <a:t>Android Threads and Thread Handlers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706697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13572</TotalTime>
  <Words>411</Words>
  <Application>Microsoft Office PowerPoint</Application>
  <PresentationFormat>On-screen Show (4:3)</PresentationFormat>
  <Paragraphs>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Android Threads and Thread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Threads  and Thread Handlers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1346</cp:revision>
  <dcterms:created xsi:type="dcterms:W3CDTF">2010-09-14T03:27:51Z</dcterms:created>
  <dcterms:modified xsi:type="dcterms:W3CDTF">2019-02-06T02:49:41Z</dcterms:modified>
</cp:coreProperties>
</file>