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64" r:id="rId3"/>
    <p:sldId id="331" r:id="rId4"/>
    <p:sldId id="382" r:id="rId5"/>
    <p:sldId id="391" r:id="rId6"/>
    <p:sldId id="383" r:id="rId7"/>
    <p:sldId id="384" r:id="rId8"/>
    <p:sldId id="385" r:id="rId9"/>
    <p:sldId id="386" r:id="rId10"/>
    <p:sldId id="387" r:id="rId11"/>
    <p:sldId id="394" r:id="rId12"/>
    <p:sldId id="395" r:id="rId13"/>
    <p:sldId id="396" r:id="rId14"/>
    <p:sldId id="399" r:id="rId15"/>
    <p:sldId id="398" r:id="rId16"/>
    <p:sldId id="397" r:id="rId17"/>
    <p:sldId id="400" r:id="rId18"/>
    <p:sldId id="401" r:id="rId19"/>
    <p:sldId id="388" r:id="rId20"/>
    <p:sldId id="392" r:id="rId21"/>
    <p:sldId id="393" r:id="rId22"/>
    <p:sldId id="403" r:id="rId23"/>
    <p:sldId id="404" r:id="rId24"/>
    <p:sldId id="402" r:id="rId25"/>
    <p:sldId id="405" r:id="rId26"/>
    <p:sldId id="410" r:id="rId27"/>
    <p:sldId id="406" r:id="rId28"/>
    <p:sldId id="407" r:id="rId29"/>
    <p:sldId id="408" r:id="rId30"/>
    <p:sldId id="409" r:id="rId31"/>
    <p:sldId id="411" r:id="rId32"/>
    <p:sldId id="381" r:id="rId33"/>
    <p:sldId id="280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55" autoAdjust="0"/>
  </p:normalViewPr>
  <p:slideViewPr>
    <p:cSldViewPr snapToObjects="1">
      <p:cViewPr varScale="1">
        <p:scale>
          <a:sx n="69" d="100"/>
          <a:sy n="69" d="100"/>
        </p:scale>
        <p:origin x="18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FirebaseNotificationDemo\app\</a:t>
            </a:r>
            <a:r>
              <a:rPr lang="en-US" sz="1200" i="1" smtClean="0"/>
              <a:t>googleservices.json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3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14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Locate to the demo project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5" y="2379349"/>
            <a:ext cx="8001000" cy="39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18415"/>
            <a:ext cx="8229600" cy="40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8415"/>
            <a:ext cx="8229600" cy="40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9694"/>
            <a:ext cx="8229600" cy="39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8859"/>
            <a:ext cx="8229600" cy="40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3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068" y="1752600"/>
            <a:ext cx="639586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501" y="1752600"/>
            <a:ext cx="6330998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5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40" y="2087561"/>
            <a:ext cx="646232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86800" cy="233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21" y="3965758"/>
            <a:ext cx="3962757" cy="24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752600"/>
            <a:ext cx="8077200" cy="4373563"/>
          </a:xfrm>
        </p:spPr>
        <p:txBody>
          <a:bodyPr/>
          <a:lstStyle/>
          <a:p>
            <a:r>
              <a:rPr lang="en-US" b="1"/>
              <a:t>Including Custom Data within the </a:t>
            </a:r>
            <a:r>
              <a:rPr lang="en-US" b="1" smtClean="0"/>
              <a:t>Notification</a:t>
            </a:r>
          </a:p>
          <a:p>
            <a:pPr marL="0" indent="0">
              <a:buNone/>
            </a:pPr>
            <a:r>
              <a:rPr lang="en-US" sz="2400" smtClean="0"/>
              <a:t>Firebase </a:t>
            </a:r>
            <a:r>
              <a:rPr lang="en-US" sz="2400"/>
              <a:t>messaging also provides the option to pass key-value based data within the </a:t>
            </a:r>
            <a:r>
              <a:rPr lang="en-US" sz="2400" smtClean="0"/>
              <a:t>notification.This </a:t>
            </a:r>
            <a:r>
              <a:rPr lang="en-US" sz="2400"/>
              <a:t>data can then be retrieved by the activity that is launched when the notification is selected on </a:t>
            </a:r>
            <a:r>
              <a:rPr lang="en-US" sz="2400" smtClean="0"/>
              <a:t>the device 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8489416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smtClean="0"/>
              <a:t>Google Firebase  </a:t>
            </a:r>
          </a:p>
          <a:p>
            <a:r>
              <a:rPr lang="en-US" smtClean="0"/>
              <a:t>Firebase </a:t>
            </a:r>
            <a:r>
              <a:rPr lang="en-US"/>
              <a:t>Cloud Messaging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Foreground App Notification Handling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1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Retrieving custom data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702" y="2683133"/>
            <a:ext cx="896929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setContentView(R.layout.activity_firebase_notification);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Bundle customData = getIntent().getExtras();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(customData !=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 textView = (TextView) findViewById(R.id.</a:t>
            </a:r>
            <a:r>
              <a:rPr kumimoji="0" lang="en-US" altLang="en-US" sz="17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textView.setText(customData.getString(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"MyKey1"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40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receive custom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/>
          <a:lstStyle/>
          <a:p>
            <a:r>
              <a:rPr lang="en-US" b="1"/>
              <a:t>Foreground App Notification Handling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app </a:t>
            </a:r>
            <a:r>
              <a:rPr lang="en-US"/>
              <a:t>will not, by default, receive a Firebase notification if it is currently </a:t>
            </a:r>
            <a:r>
              <a:rPr lang="en-US" smtClean="0"/>
              <a:t>the foreground </a:t>
            </a:r>
            <a:r>
              <a:rPr lang="en-US"/>
              <a:t>app. In order for a foreground app to receive the notification, it must implement a </a:t>
            </a:r>
            <a:r>
              <a:rPr lang="en-US" smtClean="0"/>
              <a:t>service that </a:t>
            </a:r>
            <a:r>
              <a:rPr lang="en-US"/>
              <a:t>extends the FirebaseMessagingService class and override the </a:t>
            </a:r>
            <a:r>
              <a:rPr lang="en-US" i="1"/>
              <a:t>onMessageReceived() </a:t>
            </a:r>
            <a:r>
              <a:rPr lang="en-US" smtClean="0"/>
              <a:t>method within </a:t>
            </a:r>
            <a:r>
              <a:rPr lang="en-US"/>
              <a:t>that class.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305800" cy="4373563"/>
          </a:xfrm>
        </p:spPr>
        <p:txBody>
          <a:bodyPr/>
          <a:lstStyle/>
          <a:p>
            <a:r>
              <a:rPr lang="en-US" b="1" smtClean="0"/>
              <a:t>Create message service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259" y="2153483"/>
            <a:ext cx="898974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ForcegroundMessageHandleService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FirebaseMessagingService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ForcegroundMessageHandleService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"Firebase notification"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onMessageReceived(RemoteMessage remoteMessage)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"Notification Title: 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remoteMessage.getNotification().getTitle());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"Notification Message: 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remoteMessage.getNotification().getBody());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125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 intent filter for service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429000"/>
            <a:ext cx="857798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".ForcegroundMessageHandleService"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:enabled=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"com.google.firebase.MESSAGING_EVENT"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9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/>
          <a:lstStyle/>
          <a:p>
            <a:r>
              <a:rPr lang="en-US" b="1" smtClean="0"/>
              <a:t>Testing notification delivered on force ground activity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7" y="2895600"/>
            <a:ext cx="7826186" cy="27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97194"/>
            <a:ext cx="8305800" cy="4373563"/>
          </a:xfrm>
        </p:spPr>
        <p:txBody>
          <a:bodyPr/>
          <a:lstStyle/>
          <a:p>
            <a:r>
              <a:rPr lang="en-US" b="1" smtClean="0"/>
              <a:t>Sending message to main activity using broadcast intent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91100"/>
            <a:ext cx="9296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onMessageReceived(RemoteMessage remoteMessage)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Bundle extras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extras.putString(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,remoteMessage.getNotification().getTitle());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extras.putString(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,remoteMessage.getNotification().getBody());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(Map.Entry&lt;String, String&gt; entry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remoteMessage.getData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().entrySet())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key = entry.getKey();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value = entry.getValue();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extras.putString(key, value);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intent.putExtras(extras);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intent.setAction(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"com.my.app.onMessageReceived"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sendBroadcast(intent);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4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66800"/>
            <a:ext cx="8724900" cy="4373563"/>
          </a:xfrm>
        </p:spPr>
        <p:txBody>
          <a:bodyPr/>
          <a:lstStyle/>
          <a:p>
            <a:r>
              <a:rPr lang="en-US" b="1" smtClean="0"/>
              <a:t>Implement BroadCastReceiver on main activity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1676400"/>
            <a:ext cx="820769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MyBroadcastReceiver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BroadcastReceiver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Bundle extras = intent.getExtras();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message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key: extras.keySet())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message += key +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extras.getString(key) +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updateView(message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//update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updateView(String text){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textView 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textView.setText(text);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7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/>
          <a:lstStyle/>
          <a:p>
            <a:r>
              <a:rPr lang="en-US" b="1" smtClean="0"/>
              <a:t>Register intent filter for BroadCastReceiver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76600"/>
            <a:ext cx="859401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onResume()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.onResume();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IntentFilter intentFilter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IntentFilter();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intentFilter.addAction(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"com.my.app.onMessageReceived"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MyBroadcastReceiver receiver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MyBroadcastReceiver();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registerReceiver(receiver, intentFilter);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71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73563"/>
          </a:xfrm>
        </p:spPr>
        <p:txBody>
          <a:bodyPr/>
          <a:lstStyle/>
          <a:p>
            <a:r>
              <a:rPr lang="en-US" b="1"/>
              <a:t>What is Firebase?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Before being acquired by Google in 2014, Firebase started out as an independent company </a:t>
            </a:r>
            <a:r>
              <a:rPr lang="en-US" sz="2400" smtClean="0"/>
              <a:t>providing cloud-based </a:t>
            </a:r>
            <a:r>
              <a:rPr lang="en-US" sz="2400"/>
              <a:t>solutions such as real-time database, analytics, messaging, notification and </a:t>
            </a:r>
            <a:r>
              <a:rPr lang="en-US" sz="2400" smtClean="0"/>
              <a:t>crash reporting </a:t>
            </a:r>
            <a:r>
              <a:rPr lang="en-US" sz="2400"/>
              <a:t>services to web and mobile app developers. Firebase essentially consists of a set of </a:t>
            </a:r>
            <a:r>
              <a:rPr lang="en-US" sz="2400" smtClean="0"/>
              <a:t>cloud services</a:t>
            </a:r>
            <a:r>
              <a:rPr lang="en-US" sz="2400"/>
              <a:t>, programming interfaces and libraries combined with a web-based console through </a:t>
            </a:r>
            <a:r>
              <a:rPr lang="en-US" sz="2400" smtClean="0"/>
              <a:t>which the </a:t>
            </a:r>
            <a:r>
              <a:rPr lang="en-US" sz="2400"/>
              <a:t>services are managed. </a:t>
            </a:r>
            <a:endParaRPr lang="en-US" sz="2400" smtClean="0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 smtClean="0"/>
              <a:t>	</a:t>
            </a:r>
            <a:r>
              <a:rPr lang="en-US" smtClean="0">
                <a:hlinkClick r:id="rId2"/>
              </a:rPr>
              <a:t>https://firebase.google.com/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for final application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19200"/>
            <a:ext cx="2514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0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14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Connecting the Project to Firebase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26" y="2416098"/>
            <a:ext cx="470194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2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 b="1"/>
              <a:t>Creating a New Firebase Project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3" y="1981200"/>
            <a:ext cx="4663719" cy="43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32" y="5400232"/>
            <a:ext cx="3475021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4373563"/>
          </a:xfrm>
        </p:spPr>
        <p:txBody>
          <a:bodyPr/>
          <a:lstStyle/>
          <a:p>
            <a:r>
              <a:rPr lang="en-US" b="1"/>
              <a:t>The google-services.json File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- </a:t>
            </a:r>
            <a:r>
              <a:rPr lang="en-US" sz="2800" smtClean="0"/>
              <a:t>As </a:t>
            </a:r>
            <a:r>
              <a:rPr lang="en-US" sz="2800"/>
              <a:t>part of the process of connecting the app to the Firebase project, a file named </a:t>
            </a:r>
            <a:r>
              <a:rPr lang="en-US" sz="2800" i="1"/>
              <a:t>googleservices.json </a:t>
            </a:r>
            <a:r>
              <a:rPr lang="en-US" sz="2800"/>
              <a:t>will have been added to the Android Studio project. </a:t>
            </a:r>
            <a:r>
              <a:rPr lang="en-US" sz="2800" smtClean="0"/>
              <a:t>After connect project to Google Firebase, the JSON file will be downloaded automatically.</a:t>
            </a:r>
          </a:p>
          <a:p>
            <a:pPr marL="0" indent="0">
              <a:buNone/>
            </a:pPr>
            <a:r>
              <a:rPr lang="en-US" sz="2800" smtClean="0"/>
              <a:t>	- Get a look at </a:t>
            </a:r>
            <a:r>
              <a:rPr lang="en-US" sz="2800" i="1"/>
              <a:t>googleservices.json</a:t>
            </a: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065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73563"/>
          </a:xfrm>
        </p:spPr>
        <p:txBody>
          <a:bodyPr/>
          <a:lstStyle/>
          <a:p>
            <a:r>
              <a:rPr lang="en-US" b="1"/>
              <a:t>Adding the Firebase Libraries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2000" y="1831531"/>
            <a:ext cx="5780000" cy="456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7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Launching the application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/>
              <a:t>Begin by launching the FirebaseNotify app created in the previous chapter on a physical </a:t>
            </a:r>
            <a:r>
              <a:rPr lang="en-US" sz="2400" smtClean="0"/>
              <a:t>Android device</a:t>
            </a:r>
            <a:r>
              <a:rPr lang="en-US" sz="2400"/>
              <a:t>. Once the app is running, </a:t>
            </a:r>
            <a:r>
              <a:rPr lang="en-US" sz="2400" b="1">
                <a:solidFill>
                  <a:srgbClr val="FF0000"/>
                </a:solidFill>
              </a:rPr>
              <a:t>place it into the background </a:t>
            </a:r>
            <a:r>
              <a:rPr lang="en-US" sz="2400"/>
              <a:t>by tapping the circular home button </a:t>
            </a:r>
            <a:r>
              <a:rPr lang="en-US" sz="2400" smtClean="0"/>
              <a:t>in the </a:t>
            </a:r>
            <a:r>
              <a:rPr lang="en-US" sz="2400"/>
              <a:t>bottom status bar. By default notifications of this type are only delivered to apps that are either </a:t>
            </a:r>
            <a:r>
              <a:rPr lang="en-US" sz="2400" smtClean="0"/>
              <a:t>not running</a:t>
            </a:r>
            <a:r>
              <a:rPr lang="en-US" sz="2400"/>
              <a:t>, or currently in the background. 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2046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Cloud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Sending a Firebase Notification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Open </a:t>
            </a:r>
            <a:r>
              <a:rPr lang="en-US"/>
              <a:t>a web browser and navigate </a:t>
            </a:r>
            <a:r>
              <a:rPr lang="en-US" smtClean="0"/>
              <a:t>to </a:t>
            </a:r>
            <a:r>
              <a:rPr lang="en-US" smtClean="0">
                <a:hlinkClick r:id="rId2"/>
              </a:rPr>
              <a:t>https://console.firebase.google.com/</a:t>
            </a:r>
          </a:p>
          <a:p>
            <a:pPr>
              <a:buFontTx/>
              <a:buChar char="-"/>
            </a:pPr>
            <a:r>
              <a:rPr lang="en-US" smtClean="0">
                <a:hlinkClick r:id="rId2"/>
              </a:rPr>
              <a:t> </a:t>
            </a:r>
            <a:endParaRPr lang="en-US" smtClean="0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85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14488</TotalTime>
  <Words>316</Words>
  <Application>Microsoft Office PowerPoint</Application>
  <PresentationFormat>On-screen Show (4:3)</PresentationFormat>
  <Paragraphs>76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Google Firebase</vt:lpstr>
      <vt:lpstr>Google Firebase</vt:lpstr>
      <vt:lpstr>Google Firebase</vt:lpstr>
      <vt:lpstr>Google Firebase</vt:lpstr>
      <vt:lpstr>Google Firebase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1563</cp:revision>
  <dcterms:created xsi:type="dcterms:W3CDTF">2010-09-14T03:27:51Z</dcterms:created>
  <dcterms:modified xsi:type="dcterms:W3CDTF">2019-02-17T04:50:40Z</dcterms:modified>
</cp:coreProperties>
</file>