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264" r:id="rId3"/>
    <p:sldId id="331" r:id="rId4"/>
    <p:sldId id="383" r:id="rId5"/>
    <p:sldId id="382" r:id="rId6"/>
    <p:sldId id="384" r:id="rId7"/>
    <p:sldId id="385" r:id="rId8"/>
    <p:sldId id="386" r:id="rId9"/>
    <p:sldId id="387" r:id="rId10"/>
    <p:sldId id="399" r:id="rId11"/>
    <p:sldId id="400" r:id="rId12"/>
    <p:sldId id="401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81" r:id="rId21"/>
    <p:sldId id="280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55" autoAdjust="0"/>
  </p:normalViewPr>
  <p:slideViewPr>
    <p:cSldViewPr snapToObjects="1">
      <p:cViewPr varScale="1">
        <p:scale>
          <a:sx n="69" d="100"/>
          <a:sy n="69" d="100"/>
        </p:scale>
        <p:origin x="18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</a:t>
            </a: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15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638800" cy="4373563"/>
          </a:xfrm>
        </p:spPr>
        <p:txBody>
          <a:bodyPr/>
          <a:lstStyle/>
          <a:p>
            <a:r>
              <a:rPr lang="en-US" b="1"/>
              <a:t>Entering Multi-Window Mode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- </a:t>
            </a:r>
            <a:r>
              <a:rPr lang="en-US"/>
              <a:t>In the case of freeform mode, an additional button appears within the title bar of the apps </a:t>
            </a:r>
            <a:r>
              <a:rPr lang="en-US"/>
              <a:t>when </a:t>
            </a:r>
            <a:r>
              <a:rPr lang="en-US" smtClean="0"/>
              <a:t>listed in </a:t>
            </a:r>
            <a:r>
              <a:rPr lang="en-US"/>
              <a:t>the Overview screen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72" y="1752600"/>
            <a:ext cx="2284128" cy="46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8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638800" cy="4373563"/>
          </a:xfrm>
        </p:spPr>
        <p:txBody>
          <a:bodyPr/>
          <a:lstStyle/>
          <a:p>
            <a:r>
              <a:rPr lang="en-US" b="1"/>
              <a:t>Entering Multi-Window Mode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z="2400" smtClean="0"/>
              <a:t>- Some application allowed to run in </a:t>
            </a:r>
            <a:r>
              <a:rPr lang="en-US" sz="2400" b="1" smtClean="0"/>
              <a:t>Picture-in-picture </a:t>
            </a:r>
            <a:r>
              <a:rPr lang="en-US" sz="2400" smtClean="0"/>
              <a:t>mode. To entering picture-in-picture mode, let’s the video play and go to the home screen.</a:t>
            </a:r>
            <a:r>
              <a:rPr lang="en-US" sz="2400"/>
              <a:t/>
            </a:r>
            <a:br>
              <a:rPr lang="en-US" sz="240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169960"/>
            <a:ext cx="2590668" cy="52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/>
          <a:lstStyle/>
          <a:p>
            <a:r>
              <a:rPr lang="en-US" sz="2400"/>
              <a:t>Google is leaving the choice of whether to enable freeform multiwindow mode to the individual Android device manufacturers. Since it only makes sense </a:t>
            </a:r>
            <a:r>
              <a:rPr lang="en-US" sz="2400"/>
              <a:t>to </a:t>
            </a:r>
            <a:r>
              <a:rPr lang="en-US" sz="2400" smtClean="0"/>
              <a:t>use freeform </a:t>
            </a:r>
            <a:r>
              <a:rPr lang="en-US" sz="2400"/>
              <a:t>on larger devices, there is no guarantee that freeform will be available on every </a:t>
            </a:r>
            <a:r>
              <a:rPr lang="en-US" sz="2400"/>
              <a:t>device </a:t>
            </a:r>
            <a:r>
              <a:rPr lang="en-US" sz="2400" smtClean="0"/>
              <a:t>on which </a:t>
            </a:r>
            <a:r>
              <a:rPr lang="en-US" sz="2400"/>
              <a:t>an app is likely to run. Fortunately all of the freeform specific methods and </a:t>
            </a:r>
            <a:r>
              <a:rPr lang="en-US" sz="2400"/>
              <a:t>attributes </a:t>
            </a:r>
            <a:r>
              <a:rPr lang="en-US" sz="2400" smtClean="0"/>
              <a:t>are ignored </a:t>
            </a:r>
            <a:r>
              <a:rPr lang="en-US" sz="2400"/>
              <a:t>by the system if freeform mode is not available on a device, so using these will not </a:t>
            </a:r>
            <a:r>
              <a:rPr lang="en-US" sz="2400"/>
              <a:t>cause </a:t>
            </a:r>
            <a:r>
              <a:rPr lang="en-US" sz="2400" smtClean="0"/>
              <a:t>the app </a:t>
            </a:r>
            <a:r>
              <a:rPr lang="en-US" sz="2400"/>
              <a:t>to crash on a non-freeform device.</a:t>
            </a:r>
            <a:r>
              <a:rPr lang="en-US" sz="2400"/>
              <a:t> </a:t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481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Enable FreeForm mode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/>
              <a:t>- Locate to </a:t>
            </a:r>
            <a:r>
              <a:rPr lang="en-US"/>
              <a:t>the </a:t>
            </a:r>
            <a:r>
              <a:rPr lang="en-US" i="1" smtClean="0"/>
              <a:t>Android\sdk\platform-tools </a:t>
            </a:r>
            <a:r>
              <a:rPr lang="en-US" smtClean="0"/>
              <a:t>folder and run command shell.</a:t>
            </a:r>
          </a:p>
          <a:p>
            <a:pPr>
              <a:buFontTx/>
              <a:buChar char="-"/>
            </a:pPr>
            <a:r>
              <a:rPr lang="en-US" smtClean="0"/>
              <a:t>Connect phone to the PC</a:t>
            </a:r>
          </a:p>
          <a:p>
            <a:pPr>
              <a:buFontTx/>
              <a:buChar char="-"/>
            </a:pPr>
            <a:r>
              <a:rPr lang="en-US" smtClean="0"/>
              <a:t>Run the following commands: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7739" y="4918502"/>
            <a:ext cx="864852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adb devices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adb shell settings put global enable_freeform_support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621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Designing the FirstActivity User Interface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86000"/>
            <a:ext cx="2425249" cy="4023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11" y="2297151"/>
            <a:ext cx="2385267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Launching the Second Activity in a Different Window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3352800"/>
            <a:ext cx="7772400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launchIntent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SecondActivity.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i.addFlags(Intent.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FLAG_ACTIVITY_LAUNCH_ADJACENT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FLAG_ACTIVITY_MULTIPLE_TASK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FLAG_ACTIVITY_NEW_TASK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31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24400" cy="4373563"/>
          </a:xfrm>
        </p:spPr>
        <p:txBody>
          <a:bodyPr/>
          <a:lstStyle/>
          <a:p>
            <a:r>
              <a:rPr lang="en-US" smtClean="0"/>
              <a:t>Testing application on Split-screen mode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752600"/>
            <a:ext cx="2758679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0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5105400" cy="4373563"/>
          </a:xfrm>
        </p:spPr>
        <p:txBody>
          <a:bodyPr/>
          <a:lstStyle/>
          <a:p>
            <a:r>
              <a:rPr lang="en-US"/>
              <a:t>Testing application </a:t>
            </a:r>
            <a:r>
              <a:rPr lang="en-US"/>
              <a:t>on </a:t>
            </a:r>
            <a:r>
              <a:rPr lang="en-US" smtClean="0"/>
              <a:t>free form </a:t>
            </a:r>
            <a:r>
              <a:rPr lang="en-US"/>
              <a:t>mode</a:t>
            </a:r>
          </a:p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83618" y="1752599"/>
            <a:ext cx="2467841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482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Changing the Freeform Window Position and Size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2512" y="2971800"/>
            <a:ext cx="8194288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launchIntent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view)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SecondActivity.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i.addFlags(Intent.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FLAG_ACTIVITY_LAUNCH_ADJACENT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FLAG_ACTIVITY_MULTIPLE_TASK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Intent.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FLAG_ACTIVITY_NEW_TASK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 rect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ActivityOptions options = ActivityOptions.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makeBasic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ActivityOptions bounds = options.setLaunchBounds(rect)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startActivity(i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bounds.toBundle())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841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</a:t>
            </a:r>
            <a:r>
              <a:rPr lang="en-US" smtClean="0"/>
              <a:t>15</a:t>
            </a:r>
            <a:endParaRPr lang="en-US" smtClean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 b="1"/>
              <a:t>Android </a:t>
            </a:r>
            <a:r>
              <a:rPr lang="en-US" b="1"/>
              <a:t>7 </a:t>
            </a:r>
            <a:r>
              <a:rPr lang="en-US" b="1" smtClean="0"/>
              <a:t>Multi-Window Support</a:t>
            </a:r>
            <a:r>
              <a:rPr lang="en-US" smtClean="0"/>
              <a:t> </a:t>
            </a:r>
            <a:r>
              <a:rPr lang="en-US" smtClean="0"/>
              <a:t> 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7 introduced a new feature in the form of multi-window support. Unlike previous </a:t>
            </a:r>
            <a:r>
              <a:rPr lang="en-US"/>
              <a:t>versions </a:t>
            </a:r>
            <a:r>
              <a:rPr lang="en-US" smtClean="0"/>
              <a:t>of Android</a:t>
            </a:r>
            <a:r>
              <a:rPr lang="en-US"/>
              <a:t>, multi-window support in Android 7 allows more than one activity to be displayed </a:t>
            </a:r>
            <a:r>
              <a:rPr lang="en-US"/>
              <a:t>on </a:t>
            </a:r>
            <a:r>
              <a:rPr lang="en-US" smtClean="0"/>
              <a:t>the device </a:t>
            </a:r>
            <a:r>
              <a:rPr lang="en-US"/>
              <a:t>screen at one time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Split-Screen, Freeform and Picture-in-Picture </a:t>
            </a:r>
            <a:r>
              <a:rPr lang="en-US" b="1"/>
              <a:t>Modes</a:t>
            </a:r>
            <a:r>
              <a:rPr lang="en-US"/>
              <a:t> </a:t>
            </a:r>
            <a:endParaRPr lang="en-US" smtClean="0"/>
          </a:p>
          <a:p>
            <a:pPr lvl="1">
              <a:buFontTx/>
              <a:buChar char="-"/>
            </a:pPr>
            <a:r>
              <a:rPr lang="en-US" smtClean="0"/>
              <a:t>Split-screen mode </a:t>
            </a:r>
          </a:p>
          <a:p>
            <a:pPr lvl="1">
              <a:buFontTx/>
              <a:buChar char="-"/>
            </a:pPr>
            <a:r>
              <a:rPr lang="en-US"/>
              <a:t>Freeform </a:t>
            </a:r>
            <a:r>
              <a:rPr lang="en-US"/>
              <a:t>mode</a:t>
            </a:r>
            <a:r>
              <a:rPr lang="en-US"/>
              <a:t> </a:t>
            </a:r>
            <a:endParaRPr lang="en-US"/>
          </a:p>
          <a:p>
            <a:pPr lvl="1">
              <a:buFontTx/>
              <a:buChar char="-"/>
            </a:pPr>
            <a:r>
              <a:rPr lang="en-US"/>
              <a:t>Picture-in-picture</a:t>
            </a:r>
            <a:r>
              <a:rPr lang="en-US"/>
              <a:t> </a:t>
            </a:r>
            <a:r>
              <a:rPr lang="en-US" smtClean="0"/>
              <a:t>mode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638800" cy="4373563"/>
          </a:xfrm>
        </p:spPr>
        <p:txBody>
          <a:bodyPr/>
          <a:lstStyle/>
          <a:p>
            <a:r>
              <a:rPr lang="en-US" b="1" smtClean="0"/>
              <a:t>Split-screen mode</a:t>
            </a:r>
          </a:p>
          <a:p>
            <a:pPr marL="0" indent="0">
              <a:buNone/>
            </a:pPr>
            <a:r>
              <a:rPr lang="en-US" sz="2400" smtClean="0"/>
              <a:t>Available </a:t>
            </a:r>
            <a:r>
              <a:rPr lang="en-US" sz="2400"/>
              <a:t>on most phone and tablet devices, provides a split screen environment </a:t>
            </a:r>
            <a:r>
              <a:rPr lang="en-US" sz="2400"/>
              <a:t>where </a:t>
            </a:r>
            <a:r>
              <a:rPr lang="en-US" sz="2400" smtClean="0"/>
              <a:t>two activities </a:t>
            </a:r>
            <a:r>
              <a:rPr lang="en-US" sz="2400"/>
              <a:t>appear either side by side or one above the other. A moveable divider is provided </a:t>
            </a:r>
            <a:r>
              <a:rPr lang="en-US" sz="2400"/>
              <a:t>which</a:t>
            </a:r>
            <a:r>
              <a:rPr lang="en-US" sz="2400" smtClean="0"/>
              <a:t>, when </a:t>
            </a:r>
            <a:r>
              <a:rPr lang="en-US" sz="2400"/>
              <a:t>dragged by the user, adjusts the percentage of the screen assigned to each of the adjacent</a:t>
            </a:r>
            <a:r>
              <a:rPr lang="en-US" sz="2400"/>
              <a:t/>
            </a:r>
            <a:br>
              <a:rPr lang="en-US" sz="2400"/>
            </a:br>
            <a:r>
              <a:rPr lang="en-US" sz="2400" smtClean="0"/>
              <a:t>activities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50" y="1449413"/>
            <a:ext cx="2468370" cy="497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0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943600" cy="4373563"/>
          </a:xfrm>
        </p:spPr>
        <p:txBody>
          <a:bodyPr/>
          <a:lstStyle/>
          <a:p>
            <a:r>
              <a:rPr lang="en-US" b="1"/>
              <a:t>Freeform </a:t>
            </a:r>
            <a:r>
              <a:rPr lang="en-US" b="1"/>
              <a:t>mode</a:t>
            </a:r>
            <a:r>
              <a:rPr lang="en-US"/>
              <a:t> </a:t>
            </a:r>
            <a:endParaRPr lang="en-US" smtClean="0"/>
          </a:p>
          <a:p>
            <a:pPr marL="0" indent="0">
              <a:buNone/>
            </a:pPr>
            <a:r>
              <a:rPr lang="en-US" sz="2400" smtClean="0"/>
              <a:t>provides </a:t>
            </a:r>
            <a:r>
              <a:rPr lang="en-US" sz="2400"/>
              <a:t>a windowing environment on devices with </a:t>
            </a:r>
            <a:r>
              <a:rPr lang="en-US" sz="2400"/>
              <a:t>larger </a:t>
            </a:r>
            <a:r>
              <a:rPr lang="en-US" sz="2400" smtClean="0"/>
              <a:t>screens </a:t>
            </a:r>
            <a:r>
              <a:rPr lang="en-US" sz="2400"/>
              <a:t>and </a:t>
            </a:r>
            <a:r>
              <a:rPr lang="en-US" sz="2400"/>
              <a:t>is </a:t>
            </a:r>
            <a:r>
              <a:rPr lang="en-US" sz="2400" smtClean="0"/>
              <a:t>currently enabled </a:t>
            </a:r>
            <a:r>
              <a:rPr lang="en-US" sz="2400"/>
              <a:t>at the discretion of the device manufacturer. Freeform differs from split-screen mode </a:t>
            </a:r>
            <a:r>
              <a:rPr lang="en-US" sz="2400"/>
              <a:t>in </a:t>
            </a:r>
            <a:r>
              <a:rPr lang="en-US" sz="2400" smtClean="0"/>
              <a:t>that it </a:t>
            </a:r>
            <a:r>
              <a:rPr lang="en-US" sz="2400"/>
              <a:t>allows each activity to appear in a separate, resizable window and is not limited to </a:t>
            </a:r>
            <a:r>
              <a:rPr lang="en-US" sz="2400"/>
              <a:t>two </a:t>
            </a:r>
            <a:r>
              <a:rPr lang="en-US" sz="2400" smtClean="0"/>
              <a:t>activities being </a:t>
            </a:r>
            <a:r>
              <a:rPr lang="en-US" sz="2400"/>
              <a:t>displayed concurrently</a:t>
            </a:r>
            <a:r>
              <a:rPr lang="en-US" sz="2400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2430600" cy="49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715000" cy="4373563"/>
          </a:xfrm>
        </p:spPr>
        <p:txBody>
          <a:bodyPr/>
          <a:lstStyle/>
          <a:p>
            <a:r>
              <a:rPr lang="en-US" b="1"/>
              <a:t>Picture-in-picture </a:t>
            </a:r>
            <a:r>
              <a:rPr lang="en-US" b="1" smtClean="0"/>
              <a:t>support</a:t>
            </a:r>
          </a:p>
          <a:p>
            <a:pPr marL="0" indent="0">
              <a:buNone/>
            </a:pPr>
            <a:r>
              <a:rPr lang="en-US" sz="2400" smtClean="0"/>
              <a:t>As </a:t>
            </a:r>
            <a:r>
              <a:rPr lang="en-US" sz="2400"/>
              <a:t>the name suggests, allows video playback to continue in </a:t>
            </a:r>
            <a:r>
              <a:rPr lang="en-US" sz="2400"/>
              <a:t>a </a:t>
            </a:r>
            <a:r>
              <a:rPr lang="en-US" sz="2400" smtClean="0"/>
              <a:t>smaller window </a:t>
            </a:r>
            <a:r>
              <a:rPr lang="en-US" sz="2400"/>
              <a:t>while the user performs other tasks</a:t>
            </a:r>
            <a:r>
              <a:rPr lang="en-US" sz="2400"/>
              <a:t> </a:t>
            </a:r>
            <a:br>
              <a:rPr lang="en-US" sz="2400"/>
            </a:b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18" y="1601813"/>
            <a:ext cx="2317292" cy="46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Entering Multi-Window Mode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- </a:t>
            </a:r>
            <a:r>
              <a:rPr lang="en-US"/>
              <a:t>Split-screen mode can be entered by pressing and holding the square </a:t>
            </a:r>
            <a:r>
              <a:rPr lang="en-US"/>
              <a:t>Overview </a:t>
            </a:r>
            <a:r>
              <a:rPr lang="en-US" smtClean="0"/>
              <a:t>button on the navigation bar </a:t>
            </a:r>
            <a:r>
              <a:rPr lang="en-US"/>
              <a:t>until </a:t>
            </a:r>
            <a:r>
              <a:rPr lang="en-US" smtClean="0"/>
              <a:t>the display </a:t>
            </a:r>
            <a:r>
              <a:rPr lang="en-US"/>
              <a:t>switches mode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906963"/>
            <a:ext cx="25050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3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Android 7 Multi-Window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638800" cy="4373563"/>
          </a:xfrm>
        </p:spPr>
        <p:txBody>
          <a:bodyPr/>
          <a:lstStyle/>
          <a:p>
            <a:r>
              <a:rPr lang="en-US" b="1"/>
              <a:t>Entering Multi-Window Mode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- </a:t>
            </a:r>
            <a:r>
              <a:rPr lang="en-US"/>
              <a:t>In the case of freeform mode, an additional button appears within the title bar of the apps </a:t>
            </a:r>
            <a:r>
              <a:rPr lang="en-US"/>
              <a:t>when </a:t>
            </a:r>
            <a:r>
              <a:rPr lang="en-US" smtClean="0"/>
              <a:t>listed in </a:t>
            </a:r>
            <a:r>
              <a:rPr lang="en-US"/>
              <a:t>the Overview screen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72" y="1752600"/>
            <a:ext cx="2284128" cy="46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52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14589</TotalTime>
  <Words>431</Words>
  <Application>Microsoft Office PowerPoint</Application>
  <PresentationFormat>On-screen Show (4:3)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Android 7 Multi-Window Support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1600</cp:revision>
  <dcterms:created xsi:type="dcterms:W3CDTF">2010-09-14T03:27:51Z</dcterms:created>
  <dcterms:modified xsi:type="dcterms:W3CDTF">2018-12-10T09:36:53Z</dcterms:modified>
</cp:coreProperties>
</file>