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64" r:id="rId3"/>
    <p:sldId id="331" r:id="rId4"/>
    <p:sldId id="382" r:id="rId5"/>
    <p:sldId id="385" r:id="rId6"/>
    <p:sldId id="386" r:id="rId7"/>
    <p:sldId id="383" r:id="rId8"/>
    <p:sldId id="390" r:id="rId9"/>
    <p:sldId id="384" r:id="rId10"/>
    <p:sldId id="389" r:id="rId11"/>
    <p:sldId id="392" r:id="rId12"/>
    <p:sldId id="391" r:id="rId13"/>
    <p:sldId id="393" r:id="rId14"/>
    <p:sldId id="394" r:id="rId15"/>
    <p:sldId id="395" r:id="rId16"/>
    <p:sldId id="396" r:id="rId17"/>
    <p:sldId id="398" r:id="rId18"/>
    <p:sldId id="399" r:id="rId19"/>
    <p:sldId id="400" r:id="rId20"/>
    <p:sldId id="407" r:id="rId21"/>
    <p:sldId id="409" r:id="rId22"/>
    <p:sldId id="408" r:id="rId23"/>
    <p:sldId id="410" r:id="rId24"/>
    <p:sldId id="411" r:id="rId25"/>
    <p:sldId id="381" r:id="rId26"/>
    <p:sldId id="280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71" autoAdjust="0"/>
  </p:normalViewPr>
  <p:slideViewPr>
    <p:cSldViewPr snapToObjects="1">
      <p:cViewPr varScale="1">
        <p:scale>
          <a:sx n="79" d="100"/>
          <a:sy n="79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=  Application Programming Interface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main class of the Google Maps Android API. This class is responsible for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downloading and displaying map tiles and for displaying and responding to map controls.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 object is not created directly by the application but is instead created when MapView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MapFragment instances are created. A reference to the GoogleMap object can be obtained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application code via a call to the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getMap()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a MapView, MapFragment or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SupportMapFragment instance.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MapView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subclass of the View class, this class provides the view canvas onto which the map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drawn by the GoogleMap object, allowing a map to be placed in the user interface layout of an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SupportMapFragment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subclass of the Fragment class, this class allows a map to be placed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a Fragment in an Android layout.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purpose of the Marker class is to allow locations to be marked on a map. Markers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added to a map by obtaining a reference to the GoogleMap object associated with a map and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making a call to the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addMarker()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that object instance. The position of a marker is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via Longitude and Latitude. Markers can be configured in a number of ways, including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 a title, text and an icon. Markers may also be made to be “draggable”, allowing the user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move the marker to different positions on a map.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drawing of lines and shapes on a map is achieved through the use of the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Polyline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Polygon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UiSettings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UiSettings class provides a level of control from within an application of which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 controls appear on a map. Using this class, for example, the application can control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or not the zoom, current location and compass controls appear on a map. Th WOW! eBook is class can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www.wowebook.org</a:t>
            </a:r>
            <a:r>
              <a:rPr lang="en-US" smtClean="0"/>
              <a:t/>
            </a:r>
            <a:br>
              <a:rPr lang="en-US" smtClean="0"/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be used to configure which touch screen gestures are recognized by the map.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Location Layer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When enabled, the My Location Layer displays a button on the map which,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selected by the user, centers the map on the user’s current geographical location. If the user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stationary, this location is represented on the map by a blue marker. If the user is in motion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is represented by a chevron indicating the user’s direction of travel.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GoogleMap.MAP_TYPE_NONE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An empty grid with no mapping tiles displayed.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GoogleMap.MAP_TYPE_NORMAL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standard view consisting of the classic road map.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GoogleMap.MAP_TYPE_SATELLITE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Displays the satellite imagery of the map region.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GoogleMap.MAP_TYPE_HYBRID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Displays satellite imagery with the road maps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superimposed.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GoogleMap.MAP_TYPE_TERRAIN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Displays topographical information such as contour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and colors.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 to be changed in real-time from within the application: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location of the center of the map within the device display specified in terms of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longitude and latitude.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zoom level of the camera specified in levels. Increasing the zoom level by 1.0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doubles the width of the amount of the map displayed.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viewing angle of the camera specified as a position on an arc spanning directly over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center of the viewable map area measured in degrees from the top of the arc (this being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nadir of the arc where the camera points directly down to the map).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Bearing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orientation of the map in degrees measured in a clockwise direction from North.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summary of CameraUpdateFactory methods is as follows: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CameraUpdateFactory.zoomIn()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Provides a CameraUpdate instance zoomed in by one level.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CameraUpdateFactory.zoomOut()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Provides a CameraUpdate instance zoomed out by one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CameraUpdateFactory.zoomOut()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Generates a CameraUpdate instance that changes the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 level to the specified value.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CameraUpdateFactory.zoomBy(float)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Provides a CameraUpdate instance with a zoom level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 or decreased by the specified amount.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CameraUpdateFactory.zoomBy(float, Point)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Creates a CameraUpdate instance that increases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decreases the zoom level by the specified value.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CameraUpdateFactory.newLatLng(LatLng)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Creates a CameraUpdate instance that changes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camera's target latitude and longitude.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CameraUpdateFactory.newLatLngZoom(LatLng, float)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Generates a CameraUpdate instance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changes the camera's latitude, longitude and zoom.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CameraUpdateFactory.newCameraPosition(CameraPosition)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Returns a CameraUpdate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that moves the camera to the specified position. A CameraPosition instance can be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 using CameraPosition.Builder().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20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Get user’s current location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2706251"/>
            <a:ext cx="906780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LOCATION_REQUEST_CODE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onMapReady(GoogleMap googleMap)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googleMap;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 = 	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.checkSelfPermission(Manifest.permission.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(permission != PackageManager.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ActivityCompat.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String[]{Manifest.permission.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LOCATION_REQUEST_CODE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.setMyLocationEnabled(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75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73563"/>
          </a:xfrm>
        </p:spPr>
        <p:txBody>
          <a:bodyPr/>
          <a:lstStyle/>
          <a:p>
            <a:r>
              <a:rPr lang="en-US" b="1" smtClean="0"/>
              <a:t>Handle on resquest permission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69" y="2362200"/>
            <a:ext cx="914400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requestCode, String[] permissions,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grantResults)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(grantResults.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grantResults[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!= 	PackageManager.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"Unable to show location - permission required"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SupportMapFragment supportMapFragment = 	(SupportMapFragment)getSupportFragmentManager().findFragmentById(R.id.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supportMapFragment.getMapAsync(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08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5105400"/>
          </a:xfrm>
        </p:spPr>
        <p:txBody>
          <a:bodyPr/>
          <a:lstStyle/>
          <a:p>
            <a:r>
              <a:rPr lang="en-US" b="1" smtClean="0"/>
              <a:t>Map </a:t>
            </a:r>
            <a:r>
              <a:rPr lang="en-US" b="1"/>
              <a:t>Type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type of map displayed can be modified dynamically by making a call to the </a:t>
            </a:r>
            <a:r>
              <a:rPr lang="en-US" sz="2400" i="1"/>
              <a:t>setMapType() </a:t>
            </a:r>
            <a:r>
              <a:rPr lang="en-US" sz="2400" smtClean="0"/>
              <a:t>method of </a:t>
            </a:r>
            <a:r>
              <a:rPr lang="en-US" sz="2400"/>
              <a:t>the </a:t>
            </a:r>
            <a:r>
              <a:rPr lang="en-US" sz="2400" smtClean="0"/>
              <a:t> corresponding </a:t>
            </a:r>
            <a:r>
              <a:rPr lang="en-US" sz="2400"/>
              <a:t>GoogleMap object, passing through one of the following </a:t>
            </a:r>
            <a:r>
              <a:rPr lang="en-US" sz="2400" smtClean="0"/>
              <a:t>values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	· </a:t>
            </a:r>
            <a:r>
              <a:rPr lang="en-US" sz="2400" b="1"/>
              <a:t>GoogleMap.MAP_TYPE_NONE </a:t>
            </a:r>
            <a:endParaRPr lang="en-US" sz="2400" b="1" smtClean="0"/>
          </a:p>
          <a:p>
            <a:pPr marL="0" indent="0">
              <a:buNone/>
            </a:pPr>
            <a:r>
              <a:rPr lang="en-US" sz="2400" b="1"/>
              <a:t>	</a:t>
            </a:r>
            <a:r>
              <a:rPr lang="en-US" sz="2400"/>
              <a:t>· </a:t>
            </a:r>
            <a:r>
              <a:rPr lang="en-US" sz="2400" b="1" smtClean="0"/>
              <a:t>GoogleMap.MAP_TYPE_NORMAL</a:t>
            </a:r>
          </a:p>
          <a:p>
            <a:pPr marL="0" indent="0">
              <a:buNone/>
            </a:pPr>
            <a:r>
              <a:rPr lang="en-US" sz="2400" b="1"/>
              <a:t>	</a:t>
            </a:r>
            <a:r>
              <a:rPr lang="en-US" sz="2400" smtClean="0"/>
              <a:t>· </a:t>
            </a:r>
            <a:r>
              <a:rPr lang="en-US" sz="2400" b="1"/>
              <a:t>GoogleMap.MAP_TYPE_SATELLITE </a:t>
            </a:r>
            <a:endParaRPr lang="en-US" sz="2400" b="1" smtClean="0"/>
          </a:p>
          <a:p>
            <a:pPr marL="0" indent="0">
              <a:buNone/>
            </a:pPr>
            <a:r>
              <a:rPr lang="en-US" sz="2400" smtClean="0"/>
              <a:t>	· </a:t>
            </a:r>
            <a:r>
              <a:rPr lang="en-US" sz="2400" b="1"/>
              <a:t>GoogleMap.MAP_TYPE_HYBRID </a:t>
            </a:r>
            <a:endParaRPr lang="en-US" sz="2400" b="1" smtClean="0"/>
          </a:p>
          <a:p>
            <a:pPr marL="0" indent="0">
              <a:buNone/>
            </a:pPr>
            <a:r>
              <a:rPr lang="en-US" sz="2400" b="1"/>
              <a:t>	</a:t>
            </a:r>
            <a:r>
              <a:rPr lang="en-US" sz="2400"/>
              <a:t>· </a:t>
            </a:r>
            <a:r>
              <a:rPr lang="en-US" sz="2400" b="1"/>
              <a:t>GoogleMap.MAP_TYPE_TERRAIN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4075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05"/>
            <a:ext cx="8229600" cy="4373563"/>
          </a:xfrm>
        </p:spPr>
        <p:txBody>
          <a:bodyPr/>
          <a:lstStyle/>
          <a:p>
            <a:r>
              <a:rPr lang="en-US" b="1" smtClean="0"/>
              <a:t>Using Spinner to Changing </a:t>
            </a:r>
            <a:r>
              <a:rPr lang="en-US" b="1"/>
              <a:t>the Map Type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4325" y="2001373"/>
            <a:ext cx="7595349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"http://schemas.android.com/apk/res-auto"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".MapsActivity"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"@+id/map"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"com.google.android.gms.maps.SupportMapFragment"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:uiZoomControls=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"@+id/spinner"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"164dp"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"35dp"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"#dadada"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41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Prepairing data for spinner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14600"/>
            <a:ext cx="726352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This file is MapType.xml in Value dir --&gt;</a:t>
            </a:r>
            <a:br>
              <a:rPr kumimoji="0" lang="en-US" alt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string-array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"Map_Type"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&gt;Map type: None&lt;/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&gt;Map type: Normal&lt;/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&gt;Map type: Satellite&lt;/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&gt;Map type: Hybrid&lt;/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&gt;Map type: Terrain&lt;/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string-array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smtClean="0"/>
              <a:t>Handle spinner on item selected 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2514600"/>
            <a:ext cx="891540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 spinner = findViewById(R.id.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 adapter = ArrayAdapter.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createFromResource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,R.array.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Map_Type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android.R.layout.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adapter.setDropDownViewResource(android.R.layout.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simple_spinner_dropdown_item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spinner.setAdapter(adapter);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spinner.setSelection(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spinner.setOnItemSelectedListener(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AdapterView.OnItemSelectedListener()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onItemSelected(AdapterView&lt;?&gt; parent, View view,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	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.setMapType(position);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onNothingSelected(AdapterView&lt;?&gt; parent)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24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Map Gesture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18"/>
            <a:ext cx="8534400" cy="4373563"/>
          </a:xfrm>
        </p:spPr>
        <p:txBody>
          <a:bodyPr/>
          <a:lstStyle/>
          <a:p>
            <a:r>
              <a:rPr lang="en-US" b="1"/>
              <a:t>Displaying Map Controls to the User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Google Maps Android API provides a number of controls that may be optionally displayed to </a:t>
            </a:r>
            <a:r>
              <a:rPr lang="en-US" sz="2400" smtClean="0"/>
              <a:t>the user </a:t>
            </a:r>
            <a:r>
              <a:rPr lang="en-US" sz="2400"/>
              <a:t>consisting of zoom in and out buttons, a “my location” button and a compass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013500"/>
            <a:ext cx="53687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UiSettings mapSettings;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.getUiSettings();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mapSettings.setZoomControlsEnabled(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3904" y="4267200"/>
            <a:ext cx="820769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"@+id/map"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"com.google.android.gms.maps.SupportMapFragment"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:uiZoomControls=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455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Map Gesture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Map </a:t>
            </a:r>
            <a:r>
              <a:rPr lang="en-US" b="1"/>
              <a:t>Gesture Interaction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048000"/>
            <a:ext cx="76200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UiSettings mapSettings;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.getUiSettings();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mapSettings.setZoomGesturesEnabled(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mapSettings.setTiltGesturesEnabled(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mapSettings.setRotateGesturesEnabled(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mapSettings.setScrollGesturesEnabled(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mapSettings.setAllGesturesEnabled(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920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Map </a:t>
            </a:r>
            <a:r>
              <a:rPr lang="en-US" smtClean="0"/>
              <a:t>Markers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Markers are used to notify the user of locations on a map and take the form of either a standard </a:t>
            </a:r>
            <a:r>
              <a:rPr lang="en-US" smtClean="0"/>
              <a:t>or custom </a:t>
            </a:r>
            <a:r>
              <a:rPr lang="en-US"/>
              <a:t>icon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3832" y="3810000"/>
            <a:ext cx="803296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LatLng MUSEUM 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LatLng(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21.0104273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105.540135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.addMarker(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MarkerOptions()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.position(MUSEUM)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.title(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"Museum"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.snippet(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"National Air and Space Museum"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68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Map </a:t>
            </a:r>
            <a:r>
              <a:rPr lang="en-US" smtClean="0"/>
              <a:t>Markers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Marker on click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36" y="2757845"/>
            <a:ext cx="900759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MapsActivity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FragmentActivity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OnMapReadyCallback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GoogleMap.OnMarkerClickListener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0010" y="3831342"/>
            <a:ext cx="64940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googleMap.setOnMarkerClickListener(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5808" y="4566414"/>
            <a:ext cx="638828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onMarkerClick(Marker marker)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movePosition(marker.getPosition(),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46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The Elements of the Google </a:t>
            </a:r>
            <a:r>
              <a:rPr lang="en-US" smtClean="0"/>
              <a:t>Maps API </a:t>
            </a:r>
          </a:p>
          <a:p>
            <a:r>
              <a:rPr lang="en-US"/>
              <a:t>Obtaining Your Developer Signature </a:t>
            </a:r>
            <a:endParaRPr lang="en-US" smtClean="0"/>
          </a:p>
          <a:p>
            <a:r>
              <a:rPr lang="en-US"/>
              <a:t>Displaying the User’s Current Location </a:t>
            </a:r>
            <a:endParaRPr lang="en-US" smtClean="0"/>
          </a:p>
          <a:p>
            <a:r>
              <a:rPr lang="en-US"/>
              <a:t>Handling Map Gesture Interaction </a:t>
            </a:r>
            <a:endParaRPr lang="en-US" smtClean="0"/>
          </a:p>
          <a:p>
            <a:r>
              <a:rPr lang="en-US"/>
              <a:t>Creating Map Markers </a:t>
            </a:r>
            <a:endParaRPr lang="en-US" smtClean="0"/>
          </a:p>
          <a:p>
            <a:r>
              <a:rPr lang="en-US"/>
              <a:t>Controlling the Map Camera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Map </a:t>
            </a:r>
            <a:r>
              <a:rPr lang="en-US" smtClean="0"/>
              <a:t>Markers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Move to maker position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1" y="2985700"/>
            <a:ext cx="90678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movePosition(LatLng position, GoogleMap map){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CameraPosition cameraPosition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CameraPosition.Builder()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.target(position)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.zoom(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.tilt(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.bearing(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.build();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map.animateCamera(CameraUpdateFactory.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newCameraPosition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cameraPosition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98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Map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400"/>
              <a:t>Android device screens are flat and the world is a sphere, the Google Maps Android </a:t>
            </a:r>
            <a:r>
              <a:rPr lang="en-US" sz="2400" smtClean="0"/>
              <a:t>API uses </a:t>
            </a:r>
            <a:r>
              <a:rPr lang="en-US" sz="2400"/>
              <a:t>the Mercator projection to represent the earth on a flat surface </a:t>
            </a:r>
            <a:endParaRPr lang="en-US" sz="2400" smtClean="0"/>
          </a:p>
          <a:p>
            <a:r>
              <a:rPr lang="en-US" sz="2400"/>
              <a:t>camera to be changed in real-time from within the application:</a:t>
            </a:r>
            <a:br>
              <a:rPr lang="en-US" sz="2400"/>
            </a:br>
            <a:r>
              <a:rPr lang="en-US" sz="2400"/>
              <a:t>· </a:t>
            </a:r>
            <a:r>
              <a:rPr lang="en-US" sz="2400" b="1" smtClean="0"/>
              <a:t>Target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· </a:t>
            </a:r>
            <a:r>
              <a:rPr lang="en-US" sz="2400" b="1" smtClean="0"/>
              <a:t>Zoom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· </a:t>
            </a:r>
            <a:r>
              <a:rPr lang="en-US" sz="2400" b="1" smtClean="0"/>
              <a:t>Tilt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· </a:t>
            </a:r>
            <a:r>
              <a:rPr lang="en-US" sz="2400" b="1" smtClean="0"/>
              <a:t>Bearing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Map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summary of CameraUpdateFactory methods is as follows</a:t>
            </a:r>
            <a:r>
              <a:rPr lang="en-US" smtClean="0"/>
              <a:t>:</a:t>
            </a:r>
          </a:p>
          <a:p>
            <a:r>
              <a:rPr lang="en-US" sz="2400" b="1" smtClean="0"/>
              <a:t>CameraUpdateFactory.zoomIn</a:t>
            </a:r>
            <a:r>
              <a:rPr lang="en-US" sz="2400" b="1"/>
              <a:t>() </a:t>
            </a:r>
            <a:endParaRPr lang="en-US" sz="2400" b="1" smtClean="0"/>
          </a:p>
          <a:p>
            <a:r>
              <a:rPr lang="en-US" sz="2400" b="1"/>
              <a:t>CameraUpdateFactory.zoomOut</a:t>
            </a:r>
            <a:r>
              <a:rPr lang="en-US" sz="2400" b="1" smtClean="0"/>
              <a:t>()</a:t>
            </a:r>
          </a:p>
          <a:p>
            <a:r>
              <a:rPr lang="en-US" sz="2400" b="1"/>
              <a:t>CameraUpdateFactory.zoomBy(float</a:t>
            </a:r>
            <a:r>
              <a:rPr lang="en-US" sz="2400" b="1" smtClean="0"/>
              <a:t>)</a:t>
            </a:r>
          </a:p>
          <a:p>
            <a:r>
              <a:rPr lang="en-US" sz="2400" b="1"/>
              <a:t>CameraUpdateFactory.zoomBy(float, Point) </a:t>
            </a:r>
            <a:endParaRPr lang="en-US" sz="2400" b="1" smtClean="0"/>
          </a:p>
          <a:p>
            <a:r>
              <a:rPr lang="en-US" sz="2400" b="1"/>
              <a:t>CameraUpdateFactory.newLatLng(LatLng</a:t>
            </a:r>
            <a:r>
              <a:rPr lang="en-US" sz="2400" b="1" smtClean="0"/>
              <a:t>)</a:t>
            </a:r>
          </a:p>
          <a:p>
            <a:r>
              <a:rPr lang="en-US" sz="2400" b="1"/>
              <a:t>CameraUpdateFactory.newLatLngZoom(LatLng, float) </a:t>
            </a:r>
            <a:endParaRPr lang="en-US" sz="2400" b="1" smtClean="0"/>
          </a:p>
          <a:p>
            <a:r>
              <a:rPr lang="en-US" sz="2400" b="1"/>
              <a:t>CameraUpdateFactory.newCameraPosition(CameraPosition)</a:t>
            </a:r>
            <a:endParaRPr lang="en-US" sz="2400" b="1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 appication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05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20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Elements of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Google </a:t>
            </a:r>
            <a:r>
              <a:rPr lang="en-US"/>
              <a:t>Maps </a:t>
            </a:r>
            <a:r>
              <a:rPr lang="en-US" smtClean="0"/>
              <a:t>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73563"/>
          </a:xfrm>
        </p:spPr>
        <p:txBody>
          <a:bodyPr/>
          <a:lstStyle/>
          <a:p>
            <a:r>
              <a:rPr lang="en-US" sz="2400"/>
              <a:t>The Google Maps Android API consists of a core set of classes that combine to provide </a:t>
            </a:r>
            <a:r>
              <a:rPr lang="en-US" sz="2400" smtClean="0"/>
              <a:t>mapping capabilities </a:t>
            </a:r>
            <a:r>
              <a:rPr lang="en-US" sz="2400"/>
              <a:t>in Android applications. The key elements of a map are as follows: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532"/>
              </p:ext>
            </p:extLst>
          </p:nvPr>
        </p:nvGraphicFramePr>
        <p:xfrm>
          <a:off x="685800" y="3786981"/>
          <a:ext cx="8001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17093417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736555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GoogleMap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MapView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SupportMapFragment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UiSettings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 Location Layer </a:t>
                      </a:r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0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Your Developer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Google Maps Project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75527"/>
            <a:ext cx="2362200" cy="39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Your Developer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/>
              <a:t>Before an application can make use of the Google Maps Android API, it must first be </a:t>
            </a:r>
            <a:r>
              <a:rPr lang="en-US" smtClean="0"/>
              <a:t>registered within </a:t>
            </a:r>
            <a:r>
              <a:rPr lang="en-US"/>
              <a:t>the Google APIs Console</a:t>
            </a:r>
            <a:r>
              <a:rPr lang="en-US" smtClean="0"/>
              <a:t>.</a:t>
            </a:r>
          </a:p>
          <a:p>
            <a:r>
              <a:rPr lang="en-US"/>
              <a:t>In order to </a:t>
            </a:r>
            <a:r>
              <a:rPr lang="en-US" smtClean="0"/>
              <a:t>obtain Google API key, </a:t>
            </a:r>
            <a:r>
              <a:rPr lang="en-US"/>
              <a:t>Android Studio adds some </a:t>
            </a:r>
            <a:r>
              <a:rPr lang="en-US" smtClean="0"/>
              <a:t>additional files </a:t>
            </a:r>
            <a:r>
              <a:rPr lang="en-US"/>
              <a:t>to the project </a:t>
            </a:r>
            <a:r>
              <a:rPr lang="en-US" smtClean="0"/>
              <a:t>to make it easier. The link to get Google API key include in </a:t>
            </a:r>
            <a:r>
              <a:rPr lang="en-US" i="1">
                <a:solidFill>
                  <a:srgbClr val="FF0000"/>
                </a:solidFill>
              </a:rPr>
              <a:t>google_maps_api.xml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Your Developer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09" y="1663057"/>
            <a:ext cx="5448772" cy="2781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09" y="4630003"/>
            <a:ext cx="419898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Your Developer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153"/>
            <a:ext cx="8229600" cy="4373563"/>
          </a:xfrm>
        </p:spPr>
        <p:txBody>
          <a:bodyPr/>
          <a:lstStyle/>
          <a:p>
            <a:r>
              <a:rPr lang="en-US" sz="2800"/>
              <a:t>Copy this key, return to Android Studio and paste the API key into the </a:t>
            </a:r>
            <a:r>
              <a:rPr lang="en-US" sz="2800" i="1"/>
              <a:t>YOUR_KEY_HERE </a:t>
            </a:r>
            <a:r>
              <a:rPr lang="en-US" sz="2800"/>
              <a:t>section </a:t>
            </a:r>
            <a:r>
              <a:rPr lang="en-US" sz="2800" smtClean="0"/>
              <a:t>of the </a:t>
            </a:r>
            <a:r>
              <a:rPr lang="en-US" sz="2800"/>
              <a:t>file: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02" y="2212019"/>
            <a:ext cx="4877223" cy="249195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" y="4874052"/>
            <a:ext cx="855234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"google_maps_key"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templateMergeStrategy=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"preserve"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translatable=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YOUR_KEY_HERE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64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Your Developer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Testing the Application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User’s </a:t>
            </a:r>
            <a:r>
              <a:rPr lang="en-US"/>
              <a:t>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046"/>
            <a:ext cx="8229600" cy="4373563"/>
          </a:xfrm>
        </p:spPr>
        <p:txBody>
          <a:bodyPr/>
          <a:lstStyle/>
          <a:p>
            <a:r>
              <a:rPr lang="en-US" sz="2800" smtClean="0"/>
              <a:t>Collect user’s location is a dangerous permission, so that we need to request permission for this task.</a:t>
            </a:r>
            <a:endParaRPr lang="en-US" sz="28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397" y="3429000"/>
            <a:ext cx="896591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"android.permission.ACCESS_FINE_LOCATION"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84563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16502</TotalTime>
  <Words>505</Words>
  <Application>Microsoft Office PowerPoint</Application>
  <PresentationFormat>On-screen Show (4:3)</PresentationFormat>
  <Paragraphs>108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The Elements of the  Google Maps API</vt:lpstr>
      <vt:lpstr>Obtaining Your Developer Signature</vt:lpstr>
      <vt:lpstr>Obtaining Your Developer Signature</vt:lpstr>
      <vt:lpstr>Obtaining Your Developer Signature</vt:lpstr>
      <vt:lpstr>Obtaining Your Developer Signature</vt:lpstr>
      <vt:lpstr>Obtaining Your Developer Signature</vt:lpstr>
      <vt:lpstr>Displaying the  User’s Current Location</vt:lpstr>
      <vt:lpstr>Displaying the  User’s Current Location</vt:lpstr>
      <vt:lpstr>Displaying the  User’s Current Location</vt:lpstr>
      <vt:lpstr>Displaying the  User’s Current Location</vt:lpstr>
      <vt:lpstr>Displaying the  User’s Current Location</vt:lpstr>
      <vt:lpstr>Displaying the  User’s Current Location</vt:lpstr>
      <vt:lpstr>Displaying the  User’s Current Location</vt:lpstr>
      <vt:lpstr>Handling Map Gesture Interaction</vt:lpstr>
      <vt:lpstr>Handling Map Gesture Interaction</vt:lpstr>
      <vt:lpstr>Creating Map Markers</vt:lpstr>
      <vt:lpstr>Creating Map Markers</vt:lpstr>
      <vt:lpstr>Creating Map Markers</vt:lpstr>
      <vt:lpstr>Controlling the Map Camera</vt:lpstr>
      <vt:lpstr>Controlling the Map Camera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2131</cp:revision>
  <dcterms:created xsi:type="dcterms:W3CDTF">2010-09-14T03:27:51Z</dcterms:created>
  <dcterms:modified xsi:type="dcterms:W3CDTF">2019-03-08T05:35:57Z</dcterms:modified>
</cp:coreProperties>
</file>