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3"/>
  </p:notesMasterIdLst>
  <p:handoutMasterIdLst>
    <p:handoutMasterId r:id="rId34"/>
  </p:handoutMasterIdLst>
  <p:sldIdLst>
    <p:sldId id="264" r:id="rId3"/>
    <p:sldId id="33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81" r:id="rId31"/>
    <p:sldId id="280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7" autoAdjust="0"/>
    <p:restoredTop sz="95320" autoAdjust="0"/>
  </p:normalViewPr>
  <p:slideViewPr>
    <p:cSldViewPr snapToObjects="1">
      <p:cViewPr varScale="1">
        <p:scale>
          <a:sx n="84" d="100"/>
          <a:sy n="84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This method is called when the printing process begins and is provided so that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code has an opportunity to perform any necessary tasks in preparation for creating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job. Implementation of this method within the PrintDocumentAdapter sub-class is optional.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onLayout()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This callback method is called after the call to the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and then again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time the user makes changes to the print settings (such as changing the orientation, paper size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color settings). This method should adapt the content and layout where necessary to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accommodate these changes. Once these changes are completed, the method must return the number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pages to be printed. Implementation of the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onLayout()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within the PrintDocumentAdapter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sub-class is mandatory.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onWrite()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This method is called after each call to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onLayout()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is responsible for rendering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content on the canvases of the pages to be printed. Amongst other arguments, this method is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 a file descriptor to which the resulting PDF document must be written once rendering is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complete. A call is then made to the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onWriteFinished()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method passing through an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containing information about the page ranges to be printed. Implementation of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onWrite()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within the PrintDocumentAdapter sub-class is mandatory.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onFinish()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An optional method which, if implemented, is called once by the Printing framework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printing process is completed, thereby providing the application the opportunity to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any clean-up operations that may be necessary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loudprint/learn/printers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loudprint/learn/index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21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</a:t>
            </a:r>
            <a:r>
              <a:rPr lang="en-US"/>
              <a:t>Content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6172200" cy="4373563"/>
          </a:xfrm>
        </p:spPr>
        <p:txBody>
          <a:bodyPr/>
          <a:lstStyle/>
          <a:p>
            <a:r>
              <a:rPr lang="en-US" b="1"/>
              <a:t>Creating the HTML Printing Example Application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Google </a:t>
            </a:r>
            <a:r>
              <a:rPr lang="en-US"/>
              <a:t>recommends that applications which provide the ability to print content do so by placing </a:t>
            </a:r>
            <a:r>
              <a:rPr lang="en-US" smtClean="0"/>
              <a:t>the print </a:t>
            </a:r>
            <a:r>
              <a:rPr lang="en-US"/>
              <a:t>option in the Overflow </a:t>
            </a:r>
            <a:r>
              <a:rPr lang="en-US" smtClean="0"/>
              <a:t>menu. So that we using basic activity for example.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1905000"/>
            <a:ext cx="2270865" cy="37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4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Content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Adding permission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7850" y="3188116"/>
            <a:ext cx="859401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"android.permission.INTERNET"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00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Content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Loading the web page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9404" y="3124200"/>
            <a:ext cx="772519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.getSettings().getJavaScriptEnabled();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.setWebViewClient(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WebViewClient());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.loadUrl(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"https://developer.android.com"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247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Content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1401596"/>
            <a:ext cx="8229600" cy="4373563"/>
          </a:xfrm>
        </p:spPr>
        <p:txBody>
          <a:bodyPr/>
          <a:lstStyle/>
          <a:p>
            <a:r>
              <a:rPr lang="en-US" b="1"/>
              <a:t>Adding the Print Menu Option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203" y="2133600"/>
            <a:ext cx="900759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"http://schemas.android.com/apk/res-auto"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"com.example.fu.myapplication.MainActivity"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"@+id/action_settings"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:orderInCategory=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"@string/action_settings"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"never"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"@+id/action_print"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:orderInCategory=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"101"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"never"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767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Content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73563"/>
          </a:xfrm>
        </p:spPr>
        <p:txBody>
          <a:bodyPr/>
          <a:lstStyle/>
          <a:p>
            <a:r>
              <a:rPr lang="en-US" b="1" smtClean="0"/>
              <a:t>Handle on menu item selected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3716" y="1676400"/>
            <a:ext cx="834074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onOptionsItemSelected(MenuItem 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= item.getItemId();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//noinspection SimplifiableIfStatement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== R.id.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action_settings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== R.id.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createWebPrintJob(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.onOptionsItemSelected(item);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87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Content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Printing Job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1158" y="2584847"/>
            <a:ext cx="870284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createWebPrintJob(WebView webView)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PrintManager printManager = (PrintManager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.getSystemService(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PRINT_SERVICE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PrintDocumentAdapter adapter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webView.createPrintDocumentAdapter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"Mydocument"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jobName = getString(R.string.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printManager.print(jobName, adapter,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PrintAttributes.Builder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().build());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52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Content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Testing application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438401"/>
            <a:ext cx="1905000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2444497"/>
            <a:ext cx="1905001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190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</a:t>
            </a:r>
            <a:br>
              <a:rPr lang="en-US" b="1"/>
            </a:br>
            <a:r>
              <a:rPr lang="en-US" b="1" smtClean="0"/>
              <a:t>Custom </a:t>
            </a:r>
            <a:r>
              <a:rPr lang="en-US" b="1"/>
              <a:t>Document Printing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 </a:t>
            </a:r>
            <a:r>
              <a:rPr lang="en-US"/>
              <a:t>document printing uses canvases to represent the pages of the document to</a:t>
            </a:r>
            <a:br>
              <a:rPr lang="en-US"/>
            </a:br>
            <a:r>
              <a:rPr lang="en-US"/>
              <a:t>be printed. The application draws the content to be printed onto these canvases in the form of shapes</a:t>
            </a:r>
            <a:r>
              <a:rPr lang="en-US" smtClean="0"/>
              <a:t>, colors</a:t>
            </a:r>
            <a:r>
              <a:rPr lang="en-US"/>
              <a:t>, text and images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Custom Print Adapters</a:t>
            </a:r>
            <a:r>
              <a:rPr lang="en-US"/>
              <a:t> </a:t>
            </a:r>
            <a:endParaRPr lang="en-US" smtClean="0"/>
          </a:p>
          <a:p>
            <a:pPr>
              <a:buFontTx/>
              <a:buChar char="-"/>
            </a:pPr>
            <a:r>
              <a:rPr lang="en-US" sz="2800" smtClean="0"/>
              <a:t>The </a:t>
            </a:r>
            <a:r>
              <a:rPr lang="en-US" sz="2800"/>
              <a:t>role of the print adapter is to provide the Printing framework with the content to be printed, </a:t>
            </a:r>
            <a:r>
              <a:rPr lang="en-US" sz="2800" smtClean="0"/>
              <a:t>and to </a:t>
            </a:r>
            <a:r>
              <a:rPr lang="en-US" sz="2800"/>
              <a:t>ensure that it is formatted correctly for the user’s chosen preferences </a:t>
            </a:r>
            <a:endParaRPr lang="en-US" sz="2800" smtClean="0"/>
          </a:p>
          <a:p>
            <a:pPr>
              <a:buFontTx/>
              <a:buChar char="-"/>
            </a:pPr>
            <a:r>
              <a:rPr lang="en-US" sz="2800"/>
              <a:t>Custom print adapters are created by sub-classing the PrintDocumentAdapter class and overriding </a:t>
            </a:r>
            <a:r>
              <a:rPr lang="en-US" sz="2800" smtClean="0"/>
              <a:t>a set </a:t>
            </a:r>
            <a:r>
              <a:rPr lang="en-US" sz="2800"/>
              <a:t>of callback methods within that class which will be called by the Printing framework at </a:t>
            </a:r>
            <a:r>
              <a:rPr lang="en-US" sz="2800" smtClean="0"/>
              <a:t>various stages </a:t>
            </a:r>
            <a:r>
              <a:rPr lang="en-US" sz="2800"/>
              <a:t>in the print process.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Callback </a:t>
            </a:r>
            <a:r>
              <a:rPr lang="en-US" b="1"/>
              <a:t>methods </a:t>
            </a:r>
            <a:r>
              <a:rPr lang="en-US" b="1" smtClean="0"/>
              <a:t>of Custom Print Adapter</a:t>
            </a:r>
          </a:p>
          <a:p>
            <a:pPr lvl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onLayout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onWrite()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onFinish()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Printing with the Android Printing Framework </a:t>
            </a:r>
            <a:r>
              <a:rPr lang="en-US" smtClean="0"/>
              <a:t> </a:t>
            </a:r>
          </a:p>
          <a:p>
            <a:r>
              <a:rPr lang="en-US" smtClean="0"/>
              <a:t>Web </a:t>
            </a:r>
            <a:r>
              <a:rPr lang="en-US"/>
              <a:t>Content Printing </a:t>
            </a:r>
            <a:endParaRPr lang="en-US" smtClean="0"/>
          </a:p>
          <a:p>
            <a:r>
              <a:rPr lang="en-US"/>
              <a:t>Custom </a:t>
            </a:r>
            <a:r>
              <a:rPr lang="en-US" smtClean="0"/>
              <a:t>Document Printing </a:t>
            </a:r>
            <a:r>
              <a:rPr lang="en-US"/>
              <a:t/>
            </a:r>
            <a:br>
              <a:rPr lang="en-US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Custom Document Printing Project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14" y="2362200"/>
            <a:ext cx="2340912" cy="39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219200"/>
            <a:ext cx="8229600" cy="4373563"/>
          </a:xfrm>
        </p:spPr>
        <p:txBody>
          <a:bodyPr/>
          <a:lstStyle/>
          <a:p>
            <a:r>
              <a:rPr lang="en-US" b="1"/>
              <a:t>Creating the Custom Print Adapter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8442" y="2057400"/>
            <a:ext cx="886011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MyPrintDocumentAdapter </a:t>
            </a: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PrintDocumentAdapter {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onLayout(PrintAttributes oldAttributes,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PrintAttributes newAttributes,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CancellationSignal cancellationSignal,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LayoutResultCallback callback,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Bundle extras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onWrite(PageRange[] pages,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ParcelFileDescriptor destination,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CancellationSignal cancellationSignal,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WriteResultCallback callback) {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959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Adding some global variables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2417804"/>
            <a:ext cx="64770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MyPrintDocumentAdapter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PrintDocumentAdapter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pageWith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pageHeight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PdfDocument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totalPages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31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08" y="1219200"/>
            <a:ext cx="8229600" cy="4373563"/>
          </a:xfrm>
        </p:spPr>
        <p:txBody>
          <a:bodyPr/>
          <a:lstStyle/>
          <a:p>
            <a:r>
              <a:rPr lang="en-US" b="1" smtClean="0"/>
              <a:t>Implement onLayout() method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5008" y="1916706"/>
            <a:ext cx="857798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PrintedPdfDocument(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newAttributes);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pageHeight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newAttributes.getMediaSize().getHeightMils()/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pageWith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newAttributes.getMediaSize().getWidthMils()/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(cancellationSignal.isCanceled()){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callback.onLayoutCancelled();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totalPages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PrintDocumentInfo.Builder builder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PrintDocumentInfo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.Builder(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"print_output.pdf"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.setContentType(PrintDocumentInfo.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CONTENT_TYPE_DOCUMENT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.setPageCount(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totalPages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PrintDocumentInfo info = builder.build();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callback.onLayoutFinished(info,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callback.onLayoutFailed(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"Pages count is zero"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805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73563"/>
          </a:xfrm>
        </p:spPr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Implementing the onWrite() Method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0" y="1602776"/>
            <a:ext cx="792480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totalPages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(pageInRange(pages, i)){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PdfDocument.PageInfo pageInfo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PdfDocument.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PageInfo.Builder(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pageWith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pageHeight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,i).create();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PdfDocument.Page page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.startPage(pageInfo);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(cancellationSignal.isCanceled()){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callback.onWriteCancelled();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drawPage(page, i);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.finishPage(page);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.writeTo(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(destination.getFileDescriptor()));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callback.onWriteFailed(e.getMessage());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callback.onWriteFinished(pages);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194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Checking a Page is in Range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264" y="2923718"/>
            <a:ext cx="886973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pageInRange(PageRange[] pages,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pages.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&gt;=pages[i].getStart() &amp;&amp; page &lt;= pages[i].getEnd())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094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373563"/>
          </a:xfrm>
        </p:spPr>
        <p:txBody>
          <a:bodyPr/>
          <a:lstStyle/>
          <a:p>
            <a:r>
              <a:rPr lang="en-US" b="1"/>
              <a:t>Drawing the Content on the Page Canvas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511808"/>
            <a:ext cx="8839200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drawPage(PdfDocument.Page page,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pageNumber)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 canvas = page.getCanvas();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pageNumber++;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titleBaseline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leftMargin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Paint paint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paint.setColor(Color.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paint.setTextSize(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canvas.drawText(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some test content to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 </a:t>
            </a: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 document printing works"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leftMargin,titleBaseline +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paint);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(pageNumber %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paint.setColor(Color.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paint.setColor(Color.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PdfDocument.PageInfo pageInfo= page.getInfo();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canvas.drawCircle(pageInfo.getPageWidth()/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pageInfo.getPageHeight()/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paint);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201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Starting the Print Job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2971800"/>
            <a:ext cx="907171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printDocumentClick(View view)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PrintManager printManager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(PrintManager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.getSystemService(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PRINT_SERVICE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jobName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.getString(R.string.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Document"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printManager.print(jobName,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MyPrintDocumentAdapter(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025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 Document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Testing application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86774"/>
            <a:ext cx="2171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8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21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Printing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8974"/>
            <a:ext cx="8686800" cy="4373563"/>
          </a:xfrm>
        </p:spPr>
        <p:txBody>
          <a:bodyPr/>
          <a:lstStyle/>
          <a:p>
            <a:r>
              <a:rPr lang="en-US" sz="2400"/>
              <a:t>With the introduction of the Android 4.4 KitKat release, it became possible to print content </a:t>
            </a:r>
            <a:r>
              <a:rPr lang="en-US" sz="2400" smtClean="0"/>
              <a:t>from within </a:t>
            </a:r>
            <a:r>
              <a:rPr lang="en-US" sz="2400"/>
              <a:t>Android applications </a:t>
            </a:r>
            <a:endParaRPr lang="en-US" sz="2400" smtClean="0"/>
          </a:p>
          <a:p>
            <a:r>
              <a:rPr lang="en-US" sz="2400"/>
              <a:t>Printing framework consists of a Print Manager and a number of print service plugins. It is the </a:t>
            </a:r>
            <a:r>
              <a:rPr lang="en-US" sz="2400" smtClean="0"/>
              <a:t>of </a:t>
            </a:r>
            <a:r>
              <a:rPr lang="en-US" sz="2400"/>
              <a:t>the Print Manager to handle the print requests from applications on the device and to interact </a:t>
            </a:r>
            <a:r>
              <a:rPr lang="en-US" sz="2400" smtClean="0"/>
              <a:t>with the </a:t>
            </a:r>
            <a:r>
              <a:rPr lang="en-US" sz="2400"/>
              <a:t>print service plugins that are installed on the device, thereby ensuring that print requests </a:t>
            </a:r>
            <a:r>
              <a:rPr lang="en-US" sz="2400" smtClean="0"/>
              <a:t>are fulfilled </a:t>
            </a:r>
          </a:p>
          <a:p>
            <a:r>
              <a:rPr lang="en-US" sz="2400"/>
              <a:t>By default, many Android devices have print service plugins installed to enable </a:t>
            </a:r>
            <a:r>
              <a:rPr lang="en-US" sz="2400" smtClean="0"/>
              <a:t>printing using </a:t>
            </a:r>
            <a:r>
              <a:rPr lang="en-US" sz="2400"/>
              <a:t>the Google Cloud Print and Google Drive services. </a:t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Printing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594796"/>
            <a:ext cx="5181600" cy="4373563"/>
          </a:xfrm>
        </p:spPr>
        <p:txBody>
          <a:bodyPr/>
          <a:lstStyle/>
          <a:p>
            <a:r>
              <a:rPr lang="en-US" b="1"/>
              <a:t>The Print Service Plugins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The purpose of the Print Service plugins is to enable applications to print to compatible printers </a:t>
            </a:r>
            <a:r>
              <a:rPr lang="en-US" sz="2800" smtClean="0"/>
              <a:t>that are </a:t>
            </a:r>
            <a:r>
              <a:rPr lang="en-US" sz="2800"/>
              <a:t>visible to the Android device via a local area wireless network or Bluetooth.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03622"/>
            <a:ext cx="2939079" cy="46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Printing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Google Cloud Print</a:t>
            </a:r>
            <a:r>
              <a:rPr lang="en-US"/>
              <a:t> 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Google </a:t>
            </a:r>
            <a:r>
              <a:rPr lang="en-US"/>
              <a:t>Cloud Print is a service provided by Google that enables you to print content onto your </a:t>
            </a:r>
            <a:r>
              <a:rPr lang="en-US" smtClean="0"/>
              <a:t>own printer </a:t>
            </a:r>
            <a:r>
              <a:rPr lang="en-US"/>
              <a:t>over the web from anywhere with internet connectivity. </a:t>
            </a:r>
          </a:p>
          <a:p>
            <a:pPr lvl="1">
              <a:buFontTx/>
              <a:buChar char="-"/>
            </a:pPr>
            <a:r>
              <a:rPr lang="en-US" smtClean="0"/>
              <a:t>Google </a:t>
            </a:r>
            <a:r>
              <a:rPr lang="en-US"/>
              <a:t>Cloud Print supports a wide</a:t>
            </a:r>
            <a:br>
              <a:rPr lang="en-US"/>
            </a:br>
            <a:r>
              <a:rPr lang="en-US"/>
              <a:t>range of devices and printer models in the form of both </a:t>
            </a:r>
            <a:r>
              <a:rPr lang="en-US" i="1"/>
              <a:t>Cloud Ready </a:t>
            </a:r>
            <a:r>
              <a:rPr lang="en-US"/>
              <a:t>and </a:t>
            </a:r>
            <a:r>
              <a:rPr lang="en-US" i="1"/>
              <a:t>Classic </a:t>
            </a:r>
            <a:r>
              <a:rPr lang="en-US"/>
              <a:t>printers. </a:t>
            </a:r>
            <a:endParaRPr lang="en-US" smtClean="0"/>
          </a:p>
          <a:p>
            <a:pPr marL="457200" lvl="1" indent="0">
              <a:buNone/>
            </a:pPr>
            <a:r>
              <a:rPr lang="en-US" sz="2400" smtClean="0">
                <a:hlinkClick r:id="rId2"/>
              </a:rPr>
              <a:t>https://www.google.com/cloudprint/learn/printers.html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Printing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73563"/>
          </a:xfrm>
        </p:spPr>
        <p:txBody>
          <a:bodyPr/>
          <a:lstStyle/>
          <a:p>
            <a:r>
              <a:rPr lang="en-US" sz="2800"/>
              <a:t>To set up Google Cloud Print, visit the following web page and login using the same Google </a:t>
            </a:r>
            <a:r>
              <a:rPr lang="en-US" sz="2800" smtClean="0"/>
              <a:t>account ID </a:t>
            </a:r>
            <a:r>
              <a:rPr lang="en-US" sz="2800"/>
              <a:t>that you use when logging in to your Android devices: </a:t>
            </a:r>
            <a:br>
              <a:rPr lang="en-US" sz="2800"/>
            </a:br>
            <a:r>
              <a:rPr lang="en-US" sz="2400" smtClean="0">
                <a:hlinkClick r:id="rId2"/>
              </a:rPr>
              <a:t>https://www.google.com/cloudprint/learn/index.html</a:t>
            </a:r>
            <a:endParaRPr lang="en-US" sz="2400" smtClean="0"/>
          </a:p>
          <a:p>
            <a:endParaRPr lang="en-US" sz="2800" smtClean="0"/>
          </a:p>
          <a:p>
            <a:r>
              <a:rPr lang="en-US" sz="2800" smtClean="0"/>
              <a:t>Once </a:t>
            </a:r>
            <a:r>
              <a:rPr lang="en-US" sz="2800"/>
              <a:t>printers have been added to your Google Cloud Print account, they will be listed as </a:t>
            </a:r>
            <a:r>
              <a:rPr lang="en-US" sz="2800" smtClean="0"/>
              <a:t>printer destination </a:t>
            </a:r>
            <a:r>
              <a:rPr lang="en-US" sz="2800"/>
              <a:t>options when you print from within Android applications on your devices. </a:t>
            </a: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743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Printing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Printing to Google Drive</a:t>
            </a:r>
            <a:r>
              <a:rPr lang="en-US"/>
              <a:t> </a:t>
            </a:r>
            <a:br>
              <a:rPr lang="en-US"/>
            </a:br>
            <a:r>
              <a:rPr lang="en-US"/>
              <a:t>In addition to supporting physical printers, it is also possible to save printed output to your </a:t>
            </a:r>
            <a:r>
              <a:rPr lang="en-US" smtClean="0"/>
              <a:t>Google Drive </a:t>
            </a:r>
            <a:r>
              <a:rPr lang="en-US"/>
              <a:t>account. When printing from a device, select the </a:t>
            </a:r>
            <a:r>
              <a:rPr lang="en-US" i="1"/>
              <a:t>Save to Google Drive </a:t>
            </a:r>
            <a:r>
              <a:rPr lang="en-US"/>
              <a:t>option in the </a:t>
            </a:r>
            <a:r>
              <a:rPr lang="en-US" smtClean="0"/>
              <a:t>printing panel</a:t>
            </a:r>
            <a:r>
              <a:rPr lang="en-US"/>
              <a:t>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Printing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96000" cy="4373563"/>
          </a:xfrm>
        </p:spPr>
        <p:txBody>
          <a:bodyPr/>
          <a:lstStyle/>
          <a:p>
            <a:r>
              <a:rPr lang="en-US" b="1"/>
              <a:t>Printing from Android Devices</a:t>
            </a:r>
            <a:r>
              <a:rPr lang="en-US"/>
              <a:t> </a:t>
            </a:r>
            <a:br>
              <a:rPr lang="en-US"/>
            </a:br>
            <a:r>
              <a:rPr lang="en-US"/>
              <a:t>A number of applications bundled with Android </a:t>
            </a:r>
            <a:r>
              <a:rPr lang="en-US" smtClean="0"/>
              <a:t>now include print option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0" y="1615281"/>
            <a:ext cx="2324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0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Printing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657"/>
            <a:ext cx="8229600" cy="4373563"/>
          </a:xfrm>
        </p:spPr>
        <p:txBody>
          <a:bodyPr/>
          <a:lstStyle/>
          <a:p>
            <a:r>
              <a:rPr lang="en-US" b="1"/>
              <a:t>Options for Building Print Support into Android Apps</a:t>
            </a:r>
            <a:r>
              <a:rPr lang="en-US"/>
              <a:t> </a:t>
            </a:r>
            <a:endParaRPr lang="en-US" smtClean="0"/>
          </a:p>
          <a:p>
            <a:pPr lvl="1"/>
            <a:r>
              <a:rPr lang="en-US"/>
              <a:t>Image Printing </a:t>
            </a:r>
            <a:endParaRPr lang="en-US" smtClean="0"/>
          </a:p>
          <a:p>
            <a:pPr lvl="1"/>
            <a:r>
              <a:rPr lang="en-US"/>
              <a:t>Printing HTML Content </a:t>
            </a:r>
            <a:endParaRPr lang="en-US" smtClean="0"/>
          </a:p>
          <a:p>
            <a:pPr lvl="1"/>
            <a:r>
              <a:rPr lang="en-US"/>
              <a:t>Printing a Custom Document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61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16624</TotalTime>
  <Words>600</Words>
  <Application>Microsoft Office PowerPoint</Application>
  <PresentationFormat>On-screen Show (4:3)</PresentationFormat>
  <Paragraphs>101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Android Printing Framework</vt:lpstr>
      <vt:lpstr>Android Printing Framework</vt:lpstr>
      <vt:lpstr>Android Printing Framework</vt:lpstr>
      <vt:lpstr>Android Printing Framework</vt:lpstr>
      <vt:lpstr>Android Printing Framework</vt:lpstr>
      <vt:lpstr>Android Printing Framework</vt:lpstr>
      <vt:lpstr>Android Printing Framework</vt:lpstr>
      <vt:lpstr>Web Content Printing</vt:lpstr>
      <vt:lpstr>Web Content Printing</vt:lpstr>
      <vt:lpstr>Web Content Printing</vt:lpstr>
      <vt:lpstr>Web Content Printing</vt:lpstr>
      <vt:lpstr>Web Content Printing</vt:lpstr>
      <vt:lpstr>Web Content Printing</vt:lpstr>
      <vt:lpstr>Web Content Printing</vt:lpstr>
      <vt:lpstr>Overview of  Custom Document Printing  </vt:lpstr>
      <vt:lpstr>Custom Document Printing</vt:lpstr>
      <vt:lpstr>Custom Document Printing</vt:lpstr>
      <vt:lpstr>Custom Document Printing</vt:lpstr>
      <vt:lpstr>Custom Document Printing</vt:lpstr>
      <vt:lpstr>Custom Document Printing</vt:lpstr>
      <vt:lpstr>Custom Document Printing</vt:lpstr>
      <vt:lpstr>Custom Document Printing</vt:lpstr>
      <vt:lpstr>Custom Document Printing</vt:lpstr>
      <vt:lpstr>Custom Document Printing</vt:lpstr>
      <vt:lpstr>Custom Document Printing</vt:lpstr>
      <vt:lpstr>Custom Document Printing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2206</cp:revision>
  <dcterms:created xsi:type="dcterms:W3CDTF">2010-09-14T03:27:51Z</dcterms:created>
  <dcterms:modified xsi:type="dcterms:W3CDTF">2019-03-08T15:23:50Z</dcterms:modified>
</cp:coreProperties>
</file>