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5"/>
  </p:notesMasterIdLst>
  <p:handoutMasterIdLst>
    <p:handoutMasterId r:id="rId26"/>
  </p:handoutMasterIdLst>
  <p:sldIdLst>
    <p:sldId id="264" r:id="rId3"/>
    <p:sldId id="331" r:id="rId4"/>
    <p:sldId id="384" r:id="rId5"/>
    <p:sldId id="382" r:id="rId6"/>
    <p:sldId id="383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381" r:id="rId23"/>
    <p:sldId id="280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Do" initials="GD" lastIdx="2" clrIdx="0">
    <p:extLst>
      <p:ext uri="{19B8F6BF-5375-455C-9EA6-DF929625EA0E}">
        <p15:presenceInfo xmlns:p15="http://schemas.microsoft.com/office/powerpoint/2012/main" userId="2f8f253338717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150" autoAdjust="0"/>
  </p:normalViewPr>
  <p:slideViewPr>
    <p:cSldViewPr snapToObjects="1">
      <p:cViewPr varScale="1">
        <p:scale>
          <a:sx n="64" d="100"/>
          <a:sy n="64" d="100"/>
        </p:scale>
        <p:origin x="195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cipher that will be used to create the encrypted FingerprintManager.CryptoObject instance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</a:t>
            </a: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22</a:t>
            </a:r>
            <a:endParaRPr lang="en-US" sz="44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Fingerprint </a:t>
            </a:r>
            <a:r>
              <a:rPr lang="en-US" smtClean="0"/>
              <a:t>Authentication</a:t>
            </a:r>
            <a:br>
              <a:rPr lang="en-US" smtClean="0"/>
            </a:br>
            <a:r>
              <a:rPr lang="en-US" smtClean="0"/>
              <a:t>Project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Accessing the Keyguard and Fingerprint Manager Services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6924" y="3017620"/>
            <a:ext cx="7810151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FingerprintManager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fingerprintManager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KeyguardManager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keyguardManager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savedInstanceState)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.onCreate(savedInstanceState)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setContentView(R.layout.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activity_fingerprint_authentication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keyguardManager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(KeyguardManager) getSystemService(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KEYGUARD_SERVICE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fingerprintManager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(FingerprintManager)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getSystemService(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FINGERPRINT_SERVICE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11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Fingerprint </a:t>
            </a:r>
            <a:r>
              <a:rPr lang="en-US" smtClean="0"/>
              <a:t>Authentication</a:t>
            </a:r>
            <a:br>
              <a:rPr lang="en-US" smtClean="0"/>
            </a:br>
            <a:r>
              <a:rPr lang="en-US" smtClean="0"/>
              <a:t>Project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Checking the Security Settings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1" y="2371289"/>
            <a:ext cx="8458200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keyguardManager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.isKeyguardSecure())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Toast.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"Lock screen security not enabled in Settings"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(ActivityCompat.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checkSelfPermission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USE_FINGERPRINT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!= PackageManager.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PERMISSION_GRANTED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Toast.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"Fingerprint authentication permission not enabled"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fingerprintManager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.hasEnrolledFingerprints())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happens when no fingerprints are registered.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"Register at least one fingerprint in Settings"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66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Fingerprint </a:t>
            </a:r>
            <a:r>
              <a:rPr lang="en-US" smtClean="0"/>
              <a:t>Authentication</a:t>
            </a:r>
            <a:br>
              <a:rPr lang="en-US" smtClean="0"/>
            </a:br>
            <a:r>
              <a:rPr lang="en-US" smtClean="0"/>
              <a:t>Project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21" y="1295400"/>
            <a:ext cx="8229600" cy="4373563"/>
          </a:xfrm>
        </p:spPr>
        <p:txBody>
          <a:bodyPr/>
          <a:lstStyle/>
          <a:p>
            <a:r>
              <a:rPr lang="en-US" sz="2800" b="1"/>
              <a:t>Accessing the Android Keystore and KeyGenerator</a:t>
            </a:r>
            <a:r>
              <a:rPr lang="en-US" sz="2800"/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1810464"/>
            <a:ext cx="8718884" cy="50475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KeyStore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keyStore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KeyGenerator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keyGenerator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generateKey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keyStore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KeyStore.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"AndroidKeyStore"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keyGenerator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KeyGenerator.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(KeyProperties.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KEY_ALGORITHM_AES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"AndroidKeyStore"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keyStore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.load(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keyGenerator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.init(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KeyGenParameterSpec.Builder(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KEY_NAME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KeyProperties.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PURPOSE_ENCRYPT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KeyProperties.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PURPOSE_DECRYPT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.setBlockModes(KeyProperties.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BLOCK_MODE_CBC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.setUserAuthenticationRequired(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.setEncryptionPaddings(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KeyProperties.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ENCRYPTION_PADDING_PKCS7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keyGenerator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.generateKey()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148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Fingerprint </a:t>
            </a:r>
            <a:r>
              <a:rPr lang="en-US" smtClean="0"/>
              <a:t>Authentication</a:t>
            </a:r>
            <a:br>
              <a:rPr lang="en-US" smtClean="0"/>
            </a:br>
            <a:r>
              <a:rPr lang="en-US" smtClean="0"/>
              <a:t>Project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Initializing the Cipher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514600"/>
            <a:ext cx="8229600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Cipher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cipher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cipherInit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cipher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Cipher.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KeyProperties.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KEY_ALGORITHM_AES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KeyProperties.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BLOCK_MODE_CBC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KeyProperties.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ENCRYPTION_PADDING_PKCS7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keyStore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.load(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SecretKey key = (SecretKey)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keyStore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.getKey(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KEY_NAME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null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cipher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.init(Cipher.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ENCRYPT_MODE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true;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e.printStackTrace()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false;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406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Fingerprint </a:t>
            </a:r>
            <a:r>
              <a:rPr lang="en-US" smtClean="0"/>
              <a:t>Authentication</a:t>
            </a:r>
            <a:br>
              <a:rPr lang="en-US" smtClean="0"/>
            </a:br>
            <a:r>
              <a:rPr lang="en-US" smtClean="0"/>
              <a:t>Project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Creating the CryptoObject Instance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3553598"/>
            <a:ext cx="790472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generateKey()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(cipherInit())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cryptoObject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FingerprintManager.CryptoObject(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cipher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024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Fingerprint </a:t>
            </a:r>
            <a:r>
              <a:rPr lang="en-US" smtClean="0"/>
              <a:t>Authentication</a:t>
            </a:r>
            <a:br>
              <a:rPr lang="en-US" smtClean="0"/>
            </a:br>
            <a:r>
              <a:rPr lang="en-US" smtClean="0"/>
              <a:t>Project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Implementing the Fingerprint Authentication Handler Class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6832" y="3276600"/>
            <a:ext cx="8610600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FingerprintHandler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FingerprintManager.AuthenticationCallback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CancellationSignal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cancellationSignal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FingerprintHandler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 context)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appContext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2036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Fingerprint </a:t>
            </a:r>
            <a:r>
              <a:rPr lang="en-US" smtClean="0"/>
              <a:t>Authentication</a:t>
            </a:r>
            <a:br>
              <a:rPr lang="en-US" smtClean="0"/>
            </a:br>
            <a:r>
              <a:rPr lang="en-US" smtClean="0"/>
              <a:t>Project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Implement start authenticate method</a:t>
            </a:r>
            <a:endParaRPr lang="en-US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" y="2667000"/>
            <a:ext cx="8763000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startAuth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(FingerprintManager manager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FingerprintManager.CryptoObject cryptoObject)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cancellationSignal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CancellationSignal()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(ActivityCompat.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checkSelfPermission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USE_FINGERPRINT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!=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PackageManager.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PERMISSION_GRANTED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manager.authenticate(cryptoObject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cancellationSignal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this, null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1392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Fingerprint </a:t>
            </a:r>
            <a:r>
              <a:rPr lang="en-US" smtClean="0"/>
              <a:t>Authentication</a:t>
            </a:r>
            <a:br>
              <a:rPr lang="en-US" smtClean="0"/>
            </a:br>
            <a:r>
              <a:rPr lang="en-US" smtClean="0"/>
              <a:t>Project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Handler other override methods</a:t>
            </a:r>
            <a:endParaRPr lang="en-US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4888" y="2524487"/>
            <a:ext cx="8009512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onAuthenticationError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errMsgId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CharSequence errString)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Toast.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"Authentication error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errString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onAuthenticationHelp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helpMsgId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CharSequence helpString)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Toast.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"Authentication help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helpString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361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Fingerprint </a:t>
            </a:r>
            <a:r>
              <a:rPr lang="en-US" smtClean="0"/>
              <a:t>Authentication</a:t>
            </a:r>
            <a:br>
              <a:rPr lang="en-US" smtClean="0"/>
            </a:br>
            <a:r>
              <a:rPr lang="en-US" smtClean="0"/>
              <a:t>Project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2438400"/>
            <a:ext cx="8229600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onAuthenticationFailed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Toast.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"Authentication failed."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onAuthenticationSucceeded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FingerprintManager.AuthenticationResult result)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Toast.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"Authentication succeeded."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62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Fingerprint </a:t>
            </a:r>
            <a:r>
              <a:rPr lang="en-US" smtClean="0"/>
              <a:t>Authentication</a:t>
            </a:r>
            <a:br>
              <a:rPr lang="en-US" smtClean="0"/>
            </a:br>
            <a:r>
              <a:rPr lang="en-US" smtClean="0"/>
              <a:t>Project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Final step, start the authentication</a:t>
            </a:r>
            <a:endParaRPr lang="en-US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429000"/>
            <a:ext cx="804258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FingerprintHandler helper =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FingerprintHandler(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helper.startAuth(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fingerprintManager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cryptoObject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024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73563"/>
          </a:xfrm>
        </p:spPr>
        <p:txBody>
          <a:bodyPr>
            <a:normAutofit/>
          </a:bodyPr>
          <a:lstStyle/>
          <a:p>
            <a:r>
              <a:rPr lang="en-US" smtClean="0"/>
              <a:t>Overview </a:t>
            </a:r>
            <a:r>
              <a:rPr lang="en-US"/>
              <a:t>of Fingerprint </a:t>
            </a:r>
            <a:r>
              <a:rPr lang="en-US"/>
              <a:t>Authentication</a:t>
            </a:r>
            <a:r>
              <a:rPr lang="en-US"/>
              <a:t> </a:t>
            </a:r>
            <a:endParaRPr lang="en-US" smtClean="0"/>
          </a:p>
          <a:p>
            <a:r>
              <a:rPr lang="en-US" smtClean="0"/>
              <a:t>Configuring </a:t>
            </a:r>
            <a:r>
              <a:rPr lang="en-US"/>
              <a:t>Device Fingerprint </a:t>
            </a:r>
            <a:r>
              <a:rPr lang="en-US"/>
              <a:t>Authentication</a:t>
            </a:r>
            <a:r>
              <a:rPr lang="en-US"/>
              <a:t> </a:t>
            </a:r>
            <a:endParaRPr lang="en-US" smtClean="0"/>
          </a:p>
          <a:p>
            <a:r>
              <a:rPr lang="en-US"/>
              <a:t>Fingerprint Authentication Project </a:t>
            </a:r>
          </a:p>
          <a:p>
            <a:pPr marL="0" indent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Fingerprint </a:t>
            </a:r>
            <a:r>
              <a:rPr lang="en-US" smtClean="0"/>
              <a:t>Authentication</a:t>
            </a:r>
            <a:br>
              <a:rPr lang="en-US" smtClean="0"/>
            </a:br>
            <a:r>
              <a:rPr lang="en-US" smtClean="0"/>
              <a:t>Project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Testing the Project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51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Lesson </a:t>
            </a:r>
            <a:r>
              <a:rPr lang="en-US" smtClean="0"/>
              <a:t>22</a:t>
            </a:r>
            <a:endParaRPr lang="en-US" smtClean="0"/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dirty="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</a:t>
            </a:r>
            <a:r>
              <a:rPr lang="en-US"/>
              <a:t>of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Fingerprint </a:t>
            </a:r>
            <a:r>
              <a:rPr lang="en-US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Fingerprint authentication uses the touch sensor built into many Android devices to identify </a:t>
            </a:r>
            <a:r>
              <a:rPr lang="en-US"/>
              <a:t>the </a:t>
            </a:r>
            <a:r>
              <a:rPr lang="en-US" smtClean="0"/>
              <a:t>user and </a:t>
            </a:r>
            <a:r>
              <a:rPr lang="en-US"/>
              <a:t>provide access to both the device and application functionality such as in-app payment options.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1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</a:t>
            </a:r>
            <a:r>
              <a:rPr lang="en-US"/>
              <a:t>of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Fingerprint </a:t>
            </a:r>
            <a:r>
              <a:rPr lang="en-US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There are essentially 10 steps to implementing fingerprint authentication within an Android </a:t>
            </a:r>
            <a:r>
              <a:rPr lang="en-US" sz="2800"/>
              <a:t>app</a:t>
            </a:r>
            <a:r>
              <a:rPr lang="en-US" sz="2800" smtClean="0"/>
              <a:t>. These </a:t>
            </a:r>
            <a:r>
              <a:rPr lang="en-US" sz="2800"/>
              <a:t>steps can be summarized as follows</a:t>
            </a:r>
            <a:r>
              <a:rPr lang="en-US" sz="2800"/>
              <a:t>:</a:t>
            </a:r>
            <a:r>
              <a:rPr lang="en-US" sz="2800"/>
              <a:t> </a:t>
            </a:r>
            <a:endParaRPr lang="en-US" sz="280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smtClean="0"/>
              <a:t>Request </a:t>
            </a:r>
            <a:r>
              <a:rPr lang="en-US" sz="2400"/>
              <a:t>fingerprint authentication permission within the project </a:t>
            </a:r>
            <a:r>
              <a:rPr lang="en-US" sz="2400"/>
              <a:t>Manifest </a:t>
            </a:r>
            <a:r>
              <a:rPr lang="en-US" sz="2400" smtClean="0"/>
              <a:t>file.</a:t>
            </a:r>
            <a:endParaRPr lang="en-US" sz="2400"/>
          </a:p>
          <a:p>
            <a:pPr marL="971550" lvl="1" indent="-514350">
              <a:buFont typeface="+mj-lt"/>
              <a:buAutoNum type="arabicPeriod"/>
            </a:pPr>
            <a:r>
              <a:rPr lang="en-US" sz="2400" smtClean="0"/>
              <a:t>Verify </a:t>
            </a:r>
            <a:r>
              <a:rPr lang="en-US" sz="2400"/>
              <a:t>that the lock screen of the device on which the app is running is protected by a PIN</a:t>
            </a:r>
            <a:r>
              <a:rPr lang="en-US" sz="2400"/>
              <a:t>, </a:t>
            </a:r>
            <a:r>
              <a:rPr lang="en-US" sz="2400" smtClean="0"/>
              <a:t>pattern or password</a:t>
            </a:r>
            <a:endParaRPr lang="en-US" sz="2400"/>
          </a:p>
          <a:p>
            <a:pPr marL="971550" lvl="1" indent="-514350">
              <a:buFont typeface="+mj-lt"/>
              <a:buAutoNum type="arabicPeriod"/>
            </a:pPr>
            <a:r>
              <a:rPr lang="en-US" sz="2400" smtClean="0"/>
              <a:t>Verify </a:t>
            </a:r>
            <a:r>
              <a:rPr lang="en-US" sz="2400"/>
              <a:t>that at least one fingerprint has been registered on </a:t>
            </a:r>
            <a:r>
              <a:rPr lang="en-US" sz="2400"/>
              <a:t>the </a:t>
            </a:r>
            <a:r>
              <a:rPr lang="en-US" sz="2400" smtClean="0"/>
              <a:t>device.</a:t>
            </a:r>
            <a:endParaRPr lang="en-US" sz="2400"/>
          </a:p>
          <a:p>
            <a:pPr marL="971550" lvl="1" indent="-514350">
              <a:buFont typeface="+mj-lt"/>
              <a:buAutoNum type="arabicPeriod"/>
            </a:pPr>
            <a:r>
              <a:rPr lang="en-US" sz="2400" smtClean="0"/>
              <a:t>Create </a:t>
            </a:r>
            <a:r>
              <a:rPr lang="en-US" sz="2400"/>
              <a:t>an instance of the </a:t>
            </a:r>
            <a:r>
              <a:rPr lang="en-US" sz="2400"/>
              <a:t>FingerprintManager </a:t>
            </a:r>
            <a:r>
              <a:rPr lang="en-US" sz="2400" smtClean="0"/>
              <a:t>class.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9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</a:t>
            </a:r>
            <a:r>
              <a:rPr lang="en-US"/>
              <a:t>of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Fingerprint </a:t>
            </a:r>
            <a:r>
              <a:rPr lang="en-US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1493837"/>
            <a:ext cx="8229600" cy="4373563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300"/>
              <a:t>Use a Keystore instance to gain access to the Android Keystore container. This is a storage area used for the secure storage of cryptographic keys on Android devices.</a:t>
            </a:r>
            <a:endParaRPr lang="en-US" sz="230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sz="2300" smtClean="0"/>
              <a:t>Generate </a:t>
            </a:r>
            <a:r>
              <a:rPr lang="en-US" sz="2300"/>
              <a:t>an encryption key using the KeyGenerator class and store it in the </a:t>
            </a:r>
            <a:r>
              <a:rPr lang="en-US" sz="2300"/>
              <a:t>Keystore </a:t>
            </a:r>
            <a:r>
              <a:rPr lang="en-US" sz="2300" smtClean="0"/>
              <a:t>container.</a:t>
            </a:r>
            <a:endParaRPr lang="en-US" sz="2300"/>
          </a:p>
          <a:p>
            <a:pPr marL="457200" indent="-457200">
              <a:buFont typeface="+mj-lt"/>
              <a:buAutoNum type="arabicPeriod" startAt="5"/>
            </a:pPr>
            <a:r>
              <a:rPr lang="en-US" sz="2300" smtClean="0"/>
              <a:t>Initialize </a:t>
            </a:r>
            <a:r>
              <a:rPr lang="en-US" sz="2300"/>
              <a:t>an instance of the Cipher class using the key generated in </a:t>
            </a:r>
            <a:r>
              <a:rPr lang="en-US" sz="2300"/>
              <a:t>step </a:t>
            </a:r>
            <a:r>
              <a:rPr lang="en-US" sz="2300" smtClean="0"/>
              <a:t>5.</a:t>
            </a:r>
            <a:endParaRPr lang="en-US" sz="2300"/>
          </a:p>
          <a:p>
            <a:pPr marL="457200" indent="-457200">
              <a:buFont typeface="+mj-lt"/>
              <a:buAutoNum type="arabicPeriod" startAt="5"/>
            </a:pPr>
            <a:r>
              <a:rPr lang="en-US" sz="2300" smtClean="0"/>
              <a:t>Use </a:t>
            </a:r>
            <a:r>
              <a:rPr lang="en-US" sz="2300"/>
              <a:t>the Cipher instance to create a CryptoObject and assign it to the </a:t>
            </a:r>
            <a:r>
              <a:rPr lang="en-US" sz="2300"/>
              <a:t>FingerprintManager </a:t>
            </a:r>
            <a:r>
              <a:rPr lang="en-US" sz="2300" smtClean="0"/>
              <a:t>instance created </a:t>
            </a:r>
            <a:r>
              <a:rPr lang="en-US" sz="2300"/>
              <a:t>in </a:t>
            </a:r>
            <a:r>
              <a:rPr lang="en-US" sz="2300"/>
              <a:t>step </a:t>
            </a:r>
            <a:r>
              <a:rPr lang="en-US" sz="2300" smtClean="0"/>
              <a:t>4.</a:t>
            </a:r>
            <a:endParaRPr lang="en-US" sz="2300"/>
          </a:p>
          <a:p>
            <a:pPr marL="457200" indent="-457200">
              <a:buFont typeface="+mj-lt"/>
              <a:buAutoNum type="arabicPeriod" startAt="5"/>
            </a:pPr>
            <a:r>
              <a:rPr lang="en-US" sz="2300" smtClean="0"/>
              <a:t>Call </a:t>
            </a:r>
            <a:r>
              <a:rPr lang="en-US" sz="2300"/>
              <a:t>the </a:t>
            </a:r>
            <a:r>
              <a:rPr lang="en-US" sz="2300" i="1"/>
              <a:t>authenticate </a:t>
            </a:r>
            <a:r>
              <a:rPr lang="en-US" sz="2300"/>
              <a:t>method of the </a:t>
            </a:r>
            <a:r>
              <a:rPr lang="en-US" sz="2300"/>
              <a:t>FingerprintManager </a:t>
            </a:r>
            <a:r>
              <a:rPr lang="en-US" sz="2300" smtClean="0"/>
              <a:t>instance.</a:t>
            </a:r>
            <a:endParaRPr lang="en-US" sz="2300"/>
          </a:p>
          <a:p>
            <a:pPr marL="457200" indent="-457200">
              <a:buFont typeface="+mj-lt"/>
              <a:buAutoNum type="arabicPeriod" startAt="5"/>
            </a:pPr>
            <a:r>
              <a:rPr lang="en-US" sz="2300" smtClean="0"/>
              <a:t>Implement </a:t>
            </a:r>
            <a:r>
              <a:rPr lang="en-US" sz="2300"/>
              <a:t>methods to handle the callbacks triggered by the authentication process</a:t>
            </a:r>
            <a:r>
              <a:rPr lang="en-US" sz="2300"/>
              <a:t>. </a:t>
            </a:r>
            <a:r>
              <a:rPr lang="en-US" sz="2300"/>
              <a:t/>
            </a:r>
            <a:br>
              <a:rPr lang="en-US" sz="2300"/>
            </a:b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315099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</a:t>
            </a:r>
            <a:r>
              <a:rPr lang="en-US"/>
              <a:t>Device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Fingerprint </a:t>
            </a:r>
            <a:r>
              <a:rPr lang="en-US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800600" cy="4373563"/>
          </a:xfrm>
        </p:spPr>
        <p:txBody>
          <a:bodyPr/>
          <a:lstStyle/>
          <a:p>
            <a:r>
              <a:rPr lang="en-US"/>
              <a:t>Fingerprint authentication is only available on devices containing a </a:t>
            </a:r>
            <a:r>
              <a:rPr lang="en-US"/>
              <a:t>touch </a:t>
            </a:r>
            <a:r>
              <a:rPr lang="en-US" smtClean="0"/>
              <a:t>sensor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00200"/>
            <a:ext cx="2665831" cy="47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3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Fingerprint </a:t>
            </a:r>
            <a:r>
              <a:rPr lang="en-US" smtClean="0"/>
              <a:t>Authentication</a:t>
            </a:r>
            <a:br>
              <a:rPr lang="en-US" smtClean="0"/>
            </a:br>
            <a:r>
              <a:rPr lang="en-US" smtClean="0"/>
              <a:t>Project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Adding the Fingerprint Permission to the Manifest File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3005" y="3621505"/>
            <a:ext cx="8577989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E8BF6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android:name=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android.permission.USE_FINGERPRINT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971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Fingerprint </a:t>
            </a:r>
            <a:r>
              <a:rPr lang="en-US" smtClean="0"/>
              <a:t>Authentication</a:t>
            </a:r>
            <a:br>
              <a:rPr lang="en-US" smtClean="0"/>
            </a:br>
            <a:r>
              <a:rPr lang="en-US" smtClean="0"/>
              <a:t>Project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Adding the Fingerprint Icon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4" y="2654304"/>
            <a:ext cx="1701791" cy="1701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4815461"/>
            <a:ext cx="5715000" cy="8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0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Fingerprint </a:t>
            </a:r>
            <a:r>
              <a:rPr lang="en-US" smtClean="0"/>
              <a:t>Authentication</a:t>
            </a:r>
            <a:br>
              <a:rPr lang="en-US" smtClean="0"/>
            </a:br>
            <a:r>
              <a:rPr lang="en-US" smtClean="0"/>
              <a:t>Project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Designing the User Interface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902" y="2370221"/>
            <a:ext cx="2298917" cy="38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070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16698</TotalTime>
  <Words>408</Words>
  <Application>Microsoft Office PowerPoint</Application>
  <PresentationFormat>On-screen Show (4:3)</PresentationFormat>
  <Paragraphs>74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MS PGothic</vt:lpstr>
      <vt:lpstr>Arial</vt:lpstr>
      <vt:lpstr>Calibri</vt:lpstr>
      <vt:lpstr>Courier New</vt:lpstr>
      <vt:lpstr>Times New Roman</vt:lpstr>
      <vt:lpstr>Custom Design</vt:lpstr>
      <vt:lpstr>Fsoft_theme</vt:lpstr>
      <vt:lpstr>PowerPoint Presentation</vt:lpstr>
      <vt:lpstr>Agenda</vt:lpstr>
      <vt:lpstr>Overview of  Fingerprint Authentication</vt:lpstr>
      <vt:lpstr>Overview of  Fingerprint Authentication</vt:lpstr>
      <vt:lpstr>Overview of  Fingerprint Authentication</vt:lpstr>
      <vt:lpstr>Configuring Device  Fingerprint Authentication</vt:lpstr>
      <vt:lpstr>Fingerprint Authentication Project Example </vt:lpstr>
      <vt:lpstr>Fingerprint Authentication Project Example </vt:lpstr>
      <vt:lpstr>Fingerprint Authentication Project Example </vt:lpstr>
      <vt:lpstr>Fingerprint Authentication Project Example </vt:lpstr>
      <vt:lpstr>Fingerprint Authentication Project Example </vt:lpstr>
      <vt:lpstr>Fingerprint Authentication Project Example </vt:lpstr>
      <vt:lpstr>Fingerprint Authentication Project Example </vt:lpstr>
      <vt:lpstr>Fingerprint Authentication Project Example </vt:lpstr>
      <vt:lpstr>Fingerprint Authentication Project Example </vt:lpstr>
      <vt:lpstr>Fingerprint Authentication Project Example </vt:lpstr>
      <vt:lpstr>Fingerprint Authentication Project Example </vt:lpstr>
      <vt:lpstr>Fingerprint Authentication Project Example </vt:lpstr>
      <vt:lpstr>Fingerprint Authentication Project Example </vt:lpstr>
      <vt:lpstr>Fingerprint Authentication Project Example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2232</cp:revision>
  <dcterms:created xsi:type="dcterms:W3CDTF">2010-09-14T03:27:51Z</dcterms:created>
  <dcterms:modified xsi:type="dcterms:W3CDTF">2018-12-15T04:37:32Z</dcterms:modified>
</cp:coreProperties>
</file>