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3"/>
  </p:notesMasterIdLst>
  <p:handoutMasterIdLst>
    <p:handoutMasterId r:id="rId34"/>
  </p:handoutMasterIdLst>
  <p:sldIdLst>
    <p:sldId id="264" r:id="rId3"/>
    <p:sldId id="331" r:id="rId4"/>
    <p:sldId id="382" r:id="rId5"/>
    <p:sldId id="409" r:id="rId6"/>
    <p:sldId id="383" r:id="rId7"/>
    <p:sldId id="384" r:id="rId8"/>
    <p:sldId id="392" r:id="rId9"/>
    <p:sldId id="385" r:id="rId10"/>
    <p:sldId id="393" r:id="rId11"/>
    <p:sldId id="396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394" r:id="rId23"/>
    <p:sldId id="386" r:id="rId24"/>
    <p:sldId id="408" r:id="rId25"/>
    <p:sldId id="387" r:id="rId26"/>
    <p:sldId id="388" r:id="rId27"/>
    <p:sldId id="389" r:id="rId28"/>
    <p:sldId id="390" r:id="rId29"/>
    <p:sldId id="395" r:id="rId30"/>
    <p:sldId id="381" r:id="rId31"/>
    <p:sldId id="280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5332" autoAdjust="0"/>
  </p:normalViewPr>
  <p:slideViewPr>
    <p:cSldViewPr snapToObjects="1">
      <p:cViewPr varScale="1">
        <p:scale>
          <a:sx n="58" d="100"/>
          <a:sy n="58" d="100"/>
        </p:scale>
        <p:origin x="9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6</a:t>
            </a:r>
            <a:endParaRPr lang="en-US" sz="4400" b="1" cap="all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Fragment can be add, remove, or replace in code</a:t>
            </a:r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4550" y="2743200"/>
            <a:ext cx="857798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fragmentDemo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FragmentDemo();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fragmentDemo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.setArguments(getIntent().getExtras());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FragmentManager fragManager = getSupportFragmentManager();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FragmentTransaction transaction = fragManager.beginTransaction();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transaction.add(R.id.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Fragment_Demo_Activity_Layout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fragmentDemo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transaction.commit();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FragmentTwo fragmentTwo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FragmentTwo();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 = fragManager.beginTransaction();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transaction.replace(R.id.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Fragment_Demo_Activity_Layout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,fragmentTwo);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transaction.addToBackStack(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transaction.commit();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323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/>
          <a:lstStyle/>
          <a:p>
            <a:r>
              <a:rPr lang="en-US" b="1" smtClean="0"/>
              <a:t>About example</a:t>
            </a:r>
          </a:p>
          <a:p>
            <a:pPr marL="0" indent="0">
              <a:buNone/>
            </a:pPr>
            <a:r>
              <a:rPr lang="en-US" sz="2400" smtClean="0"/>
              <a:t>In this example, the application will contain two fragments. The first fragment will be toolbar fragment, and second is a text fragment. Whenever CHANGE TEXT button is clicked, the text in second fragment will be change according to the text and the value of seek bar on first fragment.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7229"/>
            <a:ext cx="2590800" cy="43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6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73563"/>
          </a:xfrm>
        </p:spPr>
        <p:txBody>
          <a:bodyPr/>
          <a:lstStyle/>
          <a:p>
            <a:r>
              <a:rPr lang="en-US" smtClean="0"/>
              <a:t>To create these fragments, relative layout will be used.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75411"/>
            <a:ext cx="2212307" cy="373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68" y="2475411"/>
            <a:ext cx="2232067" cy="37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1107"/>
            <a:ext cx="8763000" cy="4373563"/>
          </a:xfrm>
        </p:spPr>
        <p:txBody>
          <a:bodyPr/>
          <a:lstStyle/>
          <a:p>
            <a:r>
              <a:rPr lang="en-US" sz="2400" smtClean="0"/>
              <a:t>To adding the fragments into main activity, let’s drop &lt;fragment&gt; item from view palette. After drag and drop, IDE will be let us choose the type for the new fragment.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56738"/>
            <a:ext cx="5105400" cy="38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5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An error will appear to inform that the layout of new fragment is missing and let us pick the layout for new fragment.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0"/>
            <a:ext cx="7527975" cy="31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1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00516"/>
            <a:ext cx="5638800" cy="4373563"/>
          </a:xfrm>
        </p:spPr>
        <p:txBody>
          <a:bodyPr/>
          <a:lstStyle/>
          <a:p>
            <a:r>
              <a:rPr lang="en-US" smtClean="0"/>
              <a:t>After add two fragments, the main activity should look like the picture. We now done for design stage. Let’s code!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3173"/>
            <a:ext cx="2532227" cy="42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5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524000"/>
            <a:ext cx="8763000" cy="4373563"/>
          </a:xfrm>
        </p:spPr>
        <p:txBody>
          <a:bodyPr/>
          <a:lstStyle/>
          <a:p>
            <a:r>
              <a:rPr lang="en-US" b="1"/>
              <a:t>Making the Toolbar Fragment Talk to the Activity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0" y="2018160"/>
            <a:ext cx="6736139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ToolbarFragment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SeekBar.OnSeekBarChangeListener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int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seekvalue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ToolbarListener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activityCallback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ToolbarListener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onButtonClick(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String text);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7238" y="5113442"/>
            <a:ext cx="877676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onProgressChanged(SeekBar seekBar,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fromUser)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seekvalue = progress;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298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 for the views</a:t>
            </a:r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586733"/>
            <a:ext cx="931376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onViewCreated(View view, Bundle savedInstanceState)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.onViewCreated(view, savedInstanceState);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edittext = getView().findViewById(R.id.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SeekBar seekBar = getView().findViewById(R.id.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seekBar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seekBar.setOnSeekBarChangeListener(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 button = getView().findViewById(R.id.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button.setOnClickListener(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activityCallback.onButtonClick(seekvalue, edittext.getText().toString());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47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Attach the ToolbarListioner on activity callback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2895600"/>
            <a:ext cx="738054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onAttach(Context context)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.onAttach(context);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OnFragmentInteractionListener)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mListener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(OnFragmentInteractionListener) context;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activityCallback = (ToolbarListener) context;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RuntimeException(context.toString()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+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must implement OnFragmentInteractionListener"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40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Change the text in text fragment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1726" y="2819400"/>
            <a:ext cx="7380547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TextFragment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changeTextProperties(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fontsize, String text)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.setTextSize(fontsize);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.setText(text);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444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/>
              <a:t>Android Fragments </a:t>
            </a:r>
            <a:r>
              <a:rPr lang="en-US" smtClean="0"/>
              <a:t> </a:t>
            </a:r>
            <a:r>
              <a:rPr lang="en-US" sz="2800" smtClean="0"/>
              <a:t> </a:t>
            </a:r>
          </a:p>
          <a:p>
            <a:r>
              <a:rPr lang="en-US"/>
              <a:t>Creating and Managing Overflow Menus on</a:t>
            </a:r>
            <a:br>
              <a:rPr lang="en-US"/>
            </a:br>
            <a:r>
              <a:rPr lang="en-US"/>
              <a:t>Android </a:t>
            </a:r>
            <a:br>
              <a:rPr lang="en-US"/>
            </a:b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11" y="1417638"/>
            <a:ext cx="8229600" cy="4373563"/>
          </a:xfrm>
        </p:spPr>
        <p:txBody>
          <a:bodyPr/>
          <a:lstStyle/>
          <a:p>
            <a:r>
              <a:rPr lang="en-US" smtClean="0"/>
              <a:t>Join these pieces together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9837" y="2185283"/>
            <a:ext cx="888416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FragmentExampleActivity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ToolbarFragment.ToolbarListener,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TextFragment.OnFragmentInteractionListener,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ToolbarFragment.OnFragmentInteractionListener{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onButtonClick(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fontSize, String text)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TextFragment textFragment =(TextFragment)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getSupportFragmentManager().findFragmentById(R.id.text_fragment);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textFragment.changeTextProperties(fontSize, text);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onFragmentInteraction(Uri uri)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093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787434"/>
            <a:ext cx="2438400" cy="43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1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Managing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Overflow Menus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373563"/>
          </a:xfrm>
        </p:spPr>
        <p:txBody>
          <a:bodyPr/>
          <a:lstStyle/>
          <a:p>
            <a:r>
              <a:rPr lang="en-US" b="1"/>
              <a:t>The Overflow Menu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The overflow menu </a:t>
            </a:r>
            <a:r>
              <a:rPr lang="en-US" sz="2400" smtClean="0"/>
              <a:t>(options </a:t>
            </a:r>
            <a:r>
              <a:rPr lang="en-US" sz="2400"/>
              <a:t>menu</a:t>
            </a:r>
            <a:r>
              <a:rPr lang="en-US" sz="2400" smtClean="0"/>
              <a:t>) is </a:t>
            </a:r>
            <a:r>
              <a:rPr lang="en-US" sz="2400"/>
              <a:t>a menu that is accessible to the user </a:t>
            </a:r>
            <a:r>
              <a:rPr lang="en-US" sz="2400" smtClean="0"/>
              <a:t>from the </a:t>
            </a:r>
            <a:r>
              <a:rPr lang="en-US" sz="2400"/>
              <a:t>device display and allows the developer to include other application options beyond </a:t>
            </a:r>
            <a:r>
              <a:rPr lang="en-US" sz="2400" smtClean="0"/>
              <a:t>those included </a:t>
            </a:r>
            <a:r>
              <a:rPr lang="en-US" sz="2400"/>
              <a:t>in the user interface of the application. </a:t>
            </a:r>
            <a:br>
              <a:rPr lang="en-US" sz="2400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419600"/>
            <a:ext cx="4026185" cy="11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Overflow Menu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the example project, basic activity will be used and remove the floating action button.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5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 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an Overflow Menu</a:t>
            </a:r>
            <a:r>
              <a:rPr lang="en-US"/>
              <a:t> </a:t>
            </a:r>
            <a:endParaRPr lang="en-US" smtClean="0"/>
          </a:p>
          <a:p>
            <a:pPr>
              <a:buFontTx/>
              <a:buChar char="-"/>
            </a:pPr>
            <a:r>
              <a:rPr lang="en-US"/>
              <a:t>Create directory </a:t>
            </a:r>
            <a:r>
              <a:rPr lang="en-US" b="1" i="1"/>
              <a:t>menu </a:t>
            </a:r>
            <a:r>
              <a:rPr lang="en-US"/>
              <a:t>under the directory </a:t>
            </a:r>
            <a:r>
              <a:rPr lang="en-US" b="1" i="1" smtClean="0"/>
              <a:t>res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Create Android resource file with resource type as Menu</a:t>
            </a:r>
          </a:p>
          <a:p>
            <a:pPr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86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 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item for menu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212995"/>
            <a:ext cx="8084264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"http://schemas.android.com/apk/res-auto"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:context=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".MenuExampleActivity"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"@+id/menu_setting"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:orderInCategory=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"never"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"Setting"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"@+id/menu_help"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:orderInCategory=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"never"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"Help"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109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 Menu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Displaying an Overflow Menu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6800" y="3352800"/>
            <a:ext cx="610936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onCreateOptionsMenu(Menu menu)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getMenuInflater().inflate(R.menu.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,menu);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.onCreateOptionsMenu(menu);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077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Managing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Overflow Menus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Handle menu event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75364"/>
            <a:ext cx="678180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onOptionsItemSelected(MenuItem item)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(item.getItemId())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R.id.menu_setting: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Red item was selected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Setting.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startActivity(intent);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R.id.menu_help: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Green item was selected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Help.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startActivity(intent);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.onOptionsItemSelected(item);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498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Managing </a:t>
            </a:r>
            <a:br>
              <a:rPr lang="en-US"/>
            </a:br>
            <a:r>
              <a:rPr lang="en-US"/>
              <a:t>Overflow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00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of Lesson 6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What is a Fragment?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z="2400" smtClean="0"/>
              <a:t>- A </a:t>
            </a:r>
            <a:r>
              <a:rPr lang="en-US" sz="2400"/>
              <a:t>fragment is a self-contained, modular section of an application’s user interface and </a:t>
            </a:r>
            <a:r>
              <a:rPr lang="en-US" sz="2400" smtClean="0"/>
              <a:t>corresponding behavior </a:t>
            </a:r>
            <a:r>
              <a:rPr lang="en-US" sz="2400"/>
              <a:t>that can be embedded within an </a:t>
            </a:r>
            <a:r>
              <a:rPr lang="en-US" sz="2400" smtClean="0"/>
              <a:t>activity</a:t>
            </a:r>
          </a:p>
          <a:p>
            <a:pPr marL="400050" lvl="1" indent="0">
              <a:buNone/>
            </a:pPr>
            <a:r>
              <a:rPr lang="en-US" sz="2400" smtClean="0"/>
              <a:t>- </a:t>
            </a:r>
            <a:r>
              <a:rPr lang="en-US" sz="2400"/>
              <a:t>Fragments may only be used as part of an activity and cannot be instantiated as standalone </a:t>
            </a:r>
            <a:r>
              <a:rPr lang="en-US" sz="2400" smtClean="0"/>
              <a:t>application elements</a:t>
            </a:r>
            <a:r>
              <a:rPr lang="en-US" sz="2400"/>
              <a:t>. </a:t>
            </a:r>
            <a:r>
              <a:rPr lang="en-US" sz="2400" smtClean="0"/>
              <a:t>Fragment </a:t>
            </a:r>
            <a:r>
              <a:rPr lang="en-US" sz="2400"/>
              <a:t>can be thought of as a functional “sub-activity” </a:t>
            </a:r>
            <a:r>
              <a:rPr lang="en-US" sz="2400" smtClean="0"/>
              <a:t>with its </a:t>
            </a:r>
            <a:r>
              <a:rPr lang="en-US" sz="2400"/>
              <a:t>own lifecycle similar to that of a full activity </a:t>
            </a:r>
            <a:br>
              <a:rPr lang="en-US" sz="2400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73563"/>
          </a:xfrm>
        </p:spPr>
        <p:txBody>
          <a:bodyPr/>
          <a:lstStyle/>
          <a:p>
            <a:r>
              <a:rPr lang="en-US" smtClean="0"/>
              <a:t>Fragment lifecycle</a:t>
            </a:r>
            <a:endParaRPr lang="en-US"/>
          </a:p>
        </p:txBody>
      </p:sp>
      <p:pic>
        <p:nvPicPr>
          <p:cNvPr id="1030" name="Picture 6" descr="Image result for android fragmen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6400"/>
            <a:ext cx="3875017" cy="47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0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373563"/>
          </a:xfrm>
        </p:spPr>
        <p:txBody>
          <a:bodyPr/>
          <a:lstStyle/>
          <a:p>
            <a:r>
              <a:rPr lang="en-US" b="1" smtClean="0"/>
              <a:t>Adding </a:t>
            </a:r>
            <a:r>
              <a:rPr lang="en-US" b="1"/>
              <a:t>a Fragment to an Activity using the Layout XML File</a:t>
            </a:r>
            <a:r>
              <a:rPr lang="en-US"/>
              <a:t> </a:t>
            </a:r>
          </a:p>
          <a:p>
            <a:pPr marL="400050" lvl="1" indent="0">
              <a:buNone/>
            </a:pPr>
            <a:r>
              <a:rPr lang="en-US" smtClean="0"/>
              <a:t>activities </a:t>
            </a:r>
            <a:r>
              <a:rPr lang="en-US"/>
              <a:t>using fragments must be implemented as a subclass of </a:t>
            </a:r>
            <a:r>
              <a:rPr lang="en-US" i="1" err="1"/>
              <a:t>FragmentActivity</a:t>
            </a:r>
            <a:r>
              <a:rPr lang="en-US" i="1"/>
              <a:t> </a:t>
            </a:r>
            <a:r>
              <a:rPr lang="en-US"/>
              <a:t>instead of </a:t>
            </a:r>
            <a:r>
              <a:rPr lang="en-US" smtClean="0"/>
              <a:t>the </a:t>
            </a:r>
            <a:r>
              <a:rPr lang="en-US" i="1" err="1" smtClean="0"/>
              <a:t>AppCompatActivity</a:t>
            </a:r>
            <a:r>
              <a:rPr lang="en-US" i="1" smtClean="0"/>
              <a:t> </a:t>
            </a:r>
            <a:r>
              <a:rPr lang="en-US"/>
              <a:t>class </a:t>
            </a:r>
            <a:endParaRPr lang="en-US" smtClean="0"/>
          </a:p>
          <a:p>
            <a:pPr marL="400050" lvl="1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Fragments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3983" y="990600"/>
            <a:ext cx="662873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FragmentDemoActivity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FragmentActivity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setContentView(R.layout.activity_fragment_demo);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1934" y="2895600"/>
            <a:ext cx="805281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android.support.constraint.ConstraintLayout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"http://schemas.android.com/apk/res-auto"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".FragmentDemoActivity"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"@+id/fragment_one"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"com.example.fu.testing.FragementExample"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"@layout/fragement_example"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android.support.constraint.ConstraintLayout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36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4"/>
            <a:ext cx="8229600" cy="4373563"/>
          </a:xfrm>
        </p:spPr>
        <p:txBody>
          <a:bodyPr/>
          <a:lstStyle/>
          <a:p>
            <a:r>
              <a:rPr lang="en-US" sz="2400" b="1"/>
              <a:t>Implement </a:t>
            </a:r>
            <a:r>
              <a:rPr lang="en-US" sz="2400" b="1" err="1" smtClean="0"/>
              <a:t>OnFragmentInteractionListener</a:t>
            </a:r>
            <a:endParaRPr lang="en-US" sz="2400" b="1"/>
          </a:p>
          <a:p>
            <a:pPr marL="0" indent="0">
              <a:buNone/>
            </a:pPr>
            <a:r>
              <a:rPr lang="en-US" sz="2400" b="1" err="1" smtClean="0"/>
              <a:t>onAttach</a:t>
            </a:r>
            <a:r>
              <a:rPr lang="en-US" sz="2400" smtClean="0"/>
              <a:t> method on Fragment mention that the </a:t>
            </a:r>
            <a:r>
              <a:rPr lang="en-US" sz="2400" b="1" err="1" smtClean="0"/>
              <a:t>OnFragmentInteractionListener</a:t>
            </a:r>
            <a:r>
              <a:rPr lang="en-US" sz="2400" b="1" smtClean="0"/>
              <a:t> </a:t>
            </a:r>
            <a:r>
              <a:rPr lang="en-US" sz="2400" smtClean="0"/>
              <a:t>event must be implement on attached activity </a:t>
            </a:r>
            <a:endParaRPr lang="en-US" sz="2400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3350760"/>
            <a:ext cx="723900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FragmentDemoActivity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FragmentActivity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FragmentDemo.OnFragmentInteractionListener{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.........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onFragmentInteraction(Uri uri)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730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Handling Fragment Events</a:t>
            </a:r>
            <a:r>
              <a:rPr lang="en-US"/>
              <a:t> </a:t>
            </a:r>
            <a:endParaRPr lang="en-US" smtClean="0"/>
          </a:p>
          <a:p>
            <a:pPr marL="0" indent="0">
              <a:buNone/>
            </a:pPr>
            <a:r>
              <a:rPr lang="en-US" i="1" smtClean="0"/>
              <a:t>Where’s the view on fragment’s events handled?</a:t>
            </a:r>
          </a:p>
          <a:p>
            <a:pPr marL="400050" lvl="1" indent="0">
              <a:buNone/>
            </a:pPr>
            <a:r>
              <a:rPr lang="en-US" smtClean="0"/>
              <a:t>- </a:t>
            </a:r>
            <a:r>
              <a:rPr lang="en-US"/>
              <a:t>The answer to this question depends on how the event handler is </a:t>
            </a:r>
            <a:r>
              <a:rPr lang="en-US" smtClean="0"/>
              <a:t>declared.</a:t>
            </a:r>
            <a:r>
              <a:rPr lang="en-US"/>
              <a:t> </a:t>
            </a:r>
            <a:r>
              <a:rPr lang="en-US" smtClean="0"/>
              <a:t> If </a:t>
            </a:r>
            <a:r>
              <a:rPr lang="en-US"/>
              <a:t>the </a:t>
            </a:r>
            <a:r>
              <a:rPr lang="en-US" i="1" smtClean="0"/>
              <a:t>android:onClick </a:t>
            </a:r>
            <a:r>
              <a:rPr lang="en-US"/>
              <a:t>resource is used, however, the event will </a:t>
            </a:r>
            <a:r>
              <a:rPr lang="en-US" smtClean="0"/>
              <a:t>be passed </a:t>
            </a:r>
            <a:r>
              <a:rPr lang="en-US"/>
              <a:t>directly to the activity containing the fragment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 case that the event need to handle in fragment code. It must be implement on override method </a:t>
            </a:r>
            <a:r>
              <a:rPr lang="en-US" sz="2400" b="1" err="1" smtClean="0"/>
              <a:t>OnViewCreated</a:t>
            </a:r>
            <a:endParaRPr lang="en-US" sz="2400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2743200"/>
            <a:ext cx="80010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onViewCreated(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@NonNull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view,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@Nullable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 savedInstanceState)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.onViewCreated(view, savedInstanceState);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 button  = getView().findViewById(R.id.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button.setOnClickListener(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((TextView)getView().findViewById(R.id.textView)).setText(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"Fragment"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46683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12524</TotalTime>
  <Words>579</Words>
  <Application>Microsoft Office PowerPoint</Application>
  <PresentationFormat>On-screen Show (4:3)</PresentationFormat>
  <Paragraphs>86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Android Fragments</vt:lpstr>
      <vt:lpstr>Android Fragments</vt:lpstr>
      <vt:lpstr>Android Fragments</vt:lpstr>
      <vt:lpstr>Android Fragments</vt:lpstr>
      <vt:lpstr>Android Fragments</vt:lpstr>
      <vt:lpstr>Android Fragments</vt:lpstr>
      <vt:lpstr>Android Fragments</vt:lpstr>
      <vt:lpstr>Android Fragments</vt:lpstr>
      <vt:lpstr>Fragment Example</vt:lpstr>
      <vt:lpstr>Fragment Example</vt:lpstr>
      <vt:lpstr>Fragment Example</vt:lpstr>
      <vt:lpstr>Fragment Example</vt:lpstr>
      <vt:lpstr>Fragment Example</vt:lpstr>
      <vt:lpstr>Fragment Example</vt:lpstr>
      <vt:lpstr>Fragment Example</vt:lpstr>
      <vt:lpstr>Fragment Example</vt:lpstr>
      <vt:lpstr>Fragment Example</vt:lpstr>
      <vt:lpstr>Fragment Example</vt:lpstr>
      <vt:lpstr>Android Fragments</vt:lpstr>
      <vt:lpstr>Creating and Managing  Overflow Menus</vt:lpstr>
      <vt:lpstr>Overflow Menu Example</vt:lpstr>
      <vt:lpstr>Overflow Menu Example</vt:lpstr>
      <vt:lpstr>Overflow Menu Example</vt:lpstr>
      <vt:lpstr>Overflow Menu Example</vt:lpstr>
      <vt:lpstr>Creating and Managing  Overflow Menus</vt:lpstr>
      <vt:lpstr>Creating and Managing  Overflow Menus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1197</cp:revision>
  <dcterms:created xsi:type="dcterms:W3CDTF">2010-09-14T03:27:51Z</dcterms:created>
  <dcterms:modified xsi:type="dcterms:W3CDTF">2019-01-17T07:23:19Z</dcterms:modified>
</cp:coreProperties>
</file>