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26"/>
  </p:notesMasterIdLst>
  <p:handoutMasterIdLst>
    <p:handoutMasterId r:id="rId27"/>
  </p:handoutMasterIdLst>
  <p:sldIdLst>
    <p:sldId id="264" r:id="rId3"/>
    <p:sldId id="331" r:id="rId4"/>
    <p:sldId id="382" r:id="rId5"/>
    <p:sldId id="389" r:id="rId6"/>
    <p:sldId id="391" r:id="rId7"/>
    <p:sldId id="392" r:id="rId8"/>
    <p:sldId id="402" r:id="rId9"/>
    <p:sldId id="393" r:id="rId10"/>
    <p:sldId id="401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3" r:id="rId19"/>
    <p:sldId id="404" r:id="rId20"/>
    <p:sldId id="405" r:id="rId21"/>
    <p:sldId id="406" r:id="rId22"/>
    <p:sldId id="407" r:id="rId23"/>
    <p:sldId id="381" r:id="rId24"/>
    <p:sldId id="280" r:id="rId2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ang Do" initials="GD" lastIdx="2" clrIdx="0">
    <p:extLst>
      <p:ext uri="{19B8F6BF-5375-455C-9EA6-DF929625EA0E}">
        <p15:presenceInfo xmlns:p15="http://schemas.microsoft.com/office/powerpoint/2012/main" userId="2f8f2533387177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0064FF"/>
    <a:srgbClr val="FDE2CB"/>
    <a:srgbClr val="FCD6B6"/>
    <a:srgbClr val="FABA86"/>
    <a:srgbClr val="F9B073"/>
    <a:srgbClr val="B0CA7C"/>
    <a:srgbClr val="F9AB6B"/>
    <a:srgbClr val="FAB882"/>
    <a:srgbClr val="F9A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5332" autoAdjust="0"/>
  </p:normalViewPr>
  <p:slideViewPr>
    <p:cSldViewPr snapToObjects="1">
      <p:cViewPr varScale="1">
        <p:scale>
          <a:sx n="96" d="100"/>
          <a:sy n="96" d="100"/>
        </p:scale>
        <p:origin x="99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1" d="100"/>
          <a:sy n="61" d="100"/>
        </p:scale>
        <p:origin x="-168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EDA80-2945-4F5A-BE18-00EA5FD1BBB3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7A21C-CB19-4671-AED8-D20320CF7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8365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27008-8E94-4BE3-85A4-DBB55C91822D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6913C-23B8-4992-AD31-197833DF1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9256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CD90B6-5C48-4F60-AA0F-B8B49C03E614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7081"/>
            <a:ext cx="4040188" cy="61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77989"/>
            <a:ext cx="4040188" cy="3770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7081"/>
            <a:ext cx="4041775" cy="61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77989"/>
            <a:ext cx="4041775" cy="3770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3008313" cy="10669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09600"/>
            <a:ext cx="5111750" cy="5516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59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52600"/>
            <a:ext cx="2057400" cy="4373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52600"/>
            <a:ext cx="6019800" cy="4373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4912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Copyright 2011 FPT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491288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D91002D-DF87-4FB9-865C-A76CFCC7B82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EC6FA-7C93-468E-A575-EDCD81EEFF70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nen 1"/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ocup nam dai.wmf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2627" y="6467412"/>
            <a:ext cx="6400800" cy="407855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29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5257800" y="64912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Copyright 2011 FPT Software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53400" y="6491288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4F1FFC-C151-4ABD-8AD1-CE75123F0C8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219200"/>
            <a:ext cx="9144000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49" r:id="rId12"/>
  </p:sldLayoutIdLst>
  <p:hf hdr="0" dt="0"/>
  <p:txStyles>
    <p:titleStyle>
      <a:lvl1pPr algn="r" defTabSz="457200" rtl="0" eaLnBrk="1" fontAlgn="base" hangingPunct="1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mocup nam 1.wm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7433926" cy="4800599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52400" y="77108"/>
            <a:ext cx="6181725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FPT University</a:t>
            </a:r>
            <a:endParaRPr 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67640" y="1675934"/>
            <a:ext cx="7052926" cy="14487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cap="all" smtClean="0">
                <a:solidFill>
                  <a:schemeClr val="bg1"/>
                </a:solidFill>
                <a:latin typeface="+mj-lt"/>
                <a:cs typeface="Arial" pitchFamily="34" charset="0"/>
              </a:rPr>
              <a:t>Android programMing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cap="all" smtClean="0">
                <a:solidFill>
                  <a:schemeClr val="bg1"/>
                </a:solidFill>
                <a:latin typeface="+mj-lt"/>
                <a:cs typeface="Arial" pitchFamily="34" charset="0"/>
              </a:rPr>
              <a:t>Lesson 7</a:t>
            </a:r>
            <a:endParaRPr lang="en-US" sz="4400" b="1" cap="all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505200" y="4217792"/>
            <a:ext cx="2362200" cy="8511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0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Version 1.0</a:t>
            </a:r>
          </a:p>
          <a:p>
            <a:pPr>
              <a:spcBef>
                <a:spcPts val="10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0" name="Picture 19" descr="logo FPT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5105400"/>
            <a:ext cx="1676400" cy="100796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7232"/>
            <a:ext cx="8229600" cy="4373563"/>
          </a:xfrm>
        </p:spPr>
        <p:txBody>
          <a:bodyPr/>
          <a:lstStyle/>
          <a:p>
            <a:r>
              <a:rPr lang="en-US" smtClean="0"/>
              <a:t>Design two scenes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110524"/>
            <a:ext cx="2209800" cy="36806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718" y="2110524"/>
            <a:ext cx="2215398" cy="37002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4374" y="598753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Scene 1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29891" y="59552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Scene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3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Animating User Interfaces with the </a:t>
            </a:r>
            <a:r>
              <a:rPr lang="en-US" smtClean="0"/>
              <a:t>Android Transitions </a:t>
            </a:r>
            <a:r>
              <a:rPr lang="en-US"/>
              <a:t>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6" y="1509046"/>
            <a:ext cx="8229600" cy="4373563"/>
          </a:xfrm>
        </p:spPr>
        <p:txBody>
          <a:bodyPr/>
          <a:lstStyle/>
          <a:p>
            <a:r>
              <a:rPr lang="en-US" b="1" smtClean="0"/>
              <a:t>Loading scene to activity container</a:t>
            </a:r>
          </a:p>
          <a:p>
            <a:endParaRPr lang="en-US" b="1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19200" y="2133600"/>
            <a:ext cx="619913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ViewGroup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rootContainer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scene1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scene2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onCreate(Bundle savedInstanceState)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.onCreate(savedInstanceState);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setContentView(R.layout.activity_transition_demo);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rootContainer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 findViewById(R.id.rootContainer);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TransitionInflater.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.inflateTransition(R.transition.transition);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scene1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Scene.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getSceneForLayout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rootContainer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R.layout.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scene1_layout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scene2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Scene.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getSceneForLayout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rootContainer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R.layout.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scene2_layout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scene1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.enter();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2451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Animating User Interfaces with the </a:t>
            </a:r>
            <a:r>
              <a:rPr lang="en-US" smtClean="0"/>
              <a:t>Android Transitions </a:t>
            </a:r>
            <a:r>
              <a:rPr lang="en-US"/>
              <a:t>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Implementing the Transitions</a:t>
            </a:r>
          </a:p>
          <a:p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95400" y="2895600"/>
            <a:ext cx="4381328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goToScene2(View view){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TransitionManager.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scene2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goToScene1(View view){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TransitionManager.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scene1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1679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Animating User Interfaces with the </a:t>
            </a:r>
            <a:r>
              <a:rPr lang="en-US" smtClean="0"/>
              <a:t>Android Transitions </a:t>
            </a:r>
            <a:r>
              <a:rPr lang="en-US"/>
              <a:t>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Adding the Transition File</a:t>
            </a:r>
          </a:p>
          <a:p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14400" y="3048000"/>
            <a:ext cx="7467109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transitionSet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"http://schemas.android.com/apk/res/android"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changeBounds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:duration=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"2000"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changeBounds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transitionSet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24158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Animating User Interfaces with the </a:t>
            </a:r>
            <a:r>
              <a:rPr lang="en-US" smtClean="0"/>
              <a:t>Android Transitions </a:t>
            </a:r>
            <a:r>
              <a:rPr lang="en-US"/>
              <a:t>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Using transition set</a:t>
            </a:r>
          </a:p>
          <a:p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71600" y="3276600"/>
            <a:ext cx="5739072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goToScene2(View view){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TransitionManager.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scene2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28824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Animating User Interfaces with the </a:t>
            </a:r>
            <a:r>
              <a:rPr lang="en-US" smtClean="0"/>
              <a:t>Android Transitions </a:t>
            </a:r>
            <a:r>
              <a:rPr lang="en-US"/>
              <a:t>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Using Interpolators with Transitions</a:t>
            </a:r>
            <a:r>
              <a:rPr lang="en-US"/>
              <a:t> </a:t>
            </a:r>
            <a:br>
              <a:rPr lang="en-US"/>
            </a:br>
            <a:r>
              <a:rPr lang="en-US" b="1" smtClean="0"/>
              <a:t>AccelerateDecelerateInterpolator</a:t>
            </a:r>
          </a:p>
          <a:p>
            <a:pPr lvl="1"/>
            <a:r>
              <a:rPr lang="en-US" sz="2000" smtClean="0"/>
              <a:t>AccelerateInterpolator</a:t>
            </a:r>
            <a:endParaRPr lang="en-US" sz="2000"/>
          </a:p>
          <a:p>
            <a:pPr lvl="1"/>
            <a:r>
              <a:rPr lang="en-US" sz="2000" smtClean="0"/>
              <a:t>AnticipateInterpolator </a:t>
            </a:r>
          </a:p>
          <a:p>
            <a:pPr lvl="1"/>
            <a:r>
              <a:rPr lang="en-US" sz="2000" smtClean="0"/>
              <a:t>AnticipateOvershootInterpolator </a:t>
            </a:r>
          </a:p>
          <a:p>
            <a:pPr lvl="1"/>
            <a:r>
              <a:rPr lang="en-US" sz="2000" smtClean="0"/>
              <a:t>BounceInterpolator </a:t>
            </a:r>
          </a:p>
          <a:p>
            <a:pPr lvl="1"/>
            <a:r>
              <a:rPr lang="en-US" sz="2000" smtClean="0"/>
              <a:t>CycleInterpolator</a:t>
            </a:r>
            <a:endParaRPr lang="en-US" sz="2000"/>
          </a:p>
          <a:p>
            <a:pPr lvl="1"/>
            <a:r>
              <a:rPr lang="en-US" sz="2000" smtClean="0"/>
              <a:t>DecelerateInterpolator.</a:t>
            </a:r>
          </a:p>
          <a:p>
            <a:pPr lvl="1"/>
            <a:r>
              <a:rPr lang="en-US" sz="2000" smtClean="0"/>
              <a:t>LinearInterpolator </a:t>
            </a:r>
          </a:p>
          <a:p>
            <a:pPr lvl="1"/>
            <a:r>
              <a:rPr lang="en-US" sz="2000" smtClean="0"/>
              <a:t>OvershootInterpolator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21403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Animating User Interfaces with the Android Transitions Framework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9600" y="2590800"/>
            <a:ext cx="8207696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transitionSet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"http://schemas.android.com/apk/res/android"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changeBounds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:duration=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"2000"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:interpolator=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"@android:anim/anticipate_interpolator"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changeBounds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transitionSet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36832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Activity Transition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Transitions between Activities</a:t>
            </a:r>
          </a:p>
          <a:p>
            <a:pPr lvl="1"/>
            <a:r>
              <a:rPr lang="en-US"/>
              <a:t>Animate existing activity layout </a:t>
            </a:r>
            <a:r>
              <a:rPr lang="en-US" b="1"/>
              <a:t>content</a:t>
            </a: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124200"/>
            <a:ext cx="5700254" cy="28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35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 Transition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Android </a:t>
            </a:r>
            <a:r>
              <a:rPr lang="en-US"/>
              <a:t>supports these enter and exit transitions:</a:t>
            </a:r>
          </a:p>
          <a:p>
            <a:pPr lvl="1"/>
            <a:r>
              <a:rPr lang="en-US" i="1"/>
              <a:t>explode</a:t>
            </a:r>
            <a:r>
              <a:rPr lang="en-US"/>
              <a:t> - Moves views in or out from the center of the scene.</a:t>
            </a:r>
          </a:p>
          <a:p>
            <a:pPr lvl="1"/>
            <a:r>
              <a:rPr lang="en-US" i="1"/>
              <a:t>slide</a:t>
            </a:r>
            <a:r>
              <a:rPr lang="en-US"/>
              <a:t> - Moves views in or out from one of the edges of the scene.</a:t>
            </a:r>
          </a:p>
          <a:p>
            <a:pPr lvl="1"/>
            <a:r>
              <a:rPr lang="en-US" i="1"/>
              <a:t>fade</a:t>
            </a:r>
            <a:r>
              <a:rPr lang="en-US"/>
              <a:t> - Adds or removes a view from the scene by changing its opacity.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7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 Transition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Transition configuration</a:t>
            </a:r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3346" y="2743200"/>
            <a:ext cx="8253454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slide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"http://schemas.android.com/apk/res/android"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:duration=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"1000"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:excludeId=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"@android:id/statusBarBackground"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:excludeId=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"@android:id/navigationBarBackground"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slide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161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4373563"/>
          </a:xfrm>
        </p:spPr>
        <p:txBody>
          <a:bodyPr>
            <a:normAutofit/>
          </a:bodyPr>
          <a:lstStyle/>
          <a:p>
            <a:r>
              <a:rPr lang="en-US" smtClean="0"/>
              <a:t>Animating </a:t>
            </a:r>
            <a:r>
              <a:rPr lang="en-US"/>
              <a:t>User Interfaces with the Android</a:t>
            </a:r>
            <a:br>
              <a:rPr lang="en-US"/>
            </a:br>
            <a:r>
              <a:rPr lang="en-US"/>
              <a:t>Transitions Framework </a:t>
            </a:r>
            <a:endParaRPr lang="en-US" smtClean="0"/>
          </a:p>
          <a:p>
            <a:r>
              <a:rPr lang="en-US" smtClean="0"/>
              <a:t>Android </a:t>
            </a:r>
            <a:r>
              <a:rPr lang="en-US"/>
              <a:t>Transition </a:t>
            </a:r>
            <a:r>
              <a:rPr lang="en-US" smtClean="0"/>
              <a:t>using beginDelayedTransition </a:t>
            </a:r>
            <a:endParaRPr lang="en-US"/>
          </a:p>
          <a:p>
            <a:pPr marL="0" indent="0"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smtClean="0"/>
              <a:t> </a:t>
            </a:r>
            <a:r>
              <a:rPr lang="en-US"/>
              <a:t/>
            </a:r>
            <a:br>
              <a:rPr lang="en-US"/>
            </a:b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7060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 Transition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Behinde code for the transition</a:t>
            </a:r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36" y="2362200"/>
            <a:ext cx="8991564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onCreate(Bundle savedInstanceState)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.onCreate(savedInstanceState);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setContentView(R.layout.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activity_main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setupSlideAnimations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setupSlideAnimations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Slide slide = (Slide)TransitionInflater.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inflateTransition(R.transition.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activity_slide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slide.setSlideEdge(Gravity.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getWindow().setEnterTransition(slide);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onClick(View view)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intent =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TransitionActivity.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Bundle bundle = ActivityOptions.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makeSceneTransitionAnimation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).toBundle();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startActivity(intent, bundle);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854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 Transition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Testing the application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6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of </a:t>
            </a:r>
            <a:r>
              <a:rPr lang="en-US" smtClean="0"/>
              <a:t>Lesson 7</a:t>
            </a:r>
          </a:p>
        </p:txBody>
      </p:sp>
      <p:pic>
        <p:nvPicPr>
          <p:cNvPr id="4" name="Picture 3" descr="ques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505200"/>
            <a:ext cx="2152650" cy="212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228600" y="2362200"/>
            <a:ext cx="8610600" cy="3535363"/>
          </a:xfrm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ja-JP" sz="4500" dirty="0" smtClean="0">
                <a:solidFill>
                  <a:srgbClr val="E77817"/>
                </a:solidFill>
              </a:rPr>
              <a:t>Thank you!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Animating User Interfaces with the </a:t>
            </a:r>
            <a:r>
              <a:rPr lang="en-US" smtClean="0"/>
              <a:t>Android Transitions </a:t>
            </a:r>
            <a:r>
              <a:rPr lang="en-US"/>
              <a:t>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Introducing Android Transitions and Scenes</a:t>
            </a:r>
            <a:r>
              <a:rPr lang="en-US"/>
              <a:t> </a:t>
            </a:r>
            <a:br>
              <a:rPr lang="en-US"/>
            </a:br>
            <a:r>
              <a:rPr lang="en-US" smtClean="0"/>
              <a:t>- </a:t>
            </a:r>
            <a:r>
              <a:rPr lang="en-US" sz="2400" smtClean="0"/>
              <a:t>Transitions </a:t>
            </a:r>
            <a:r>
              <a:rPr lang="en-US" sz="2400"/>
              <a:t>allow the changes made to the layout and appearance of the views in a user interface to </a:t>
            </a:r>
            <a:r>
              <a:rPr lang="en-US" sz="2400" smtClean="0"/>
              <a:t>be animated </a:t>
            </a:r>
            <a:r>
              <a:rPr lang="en-US" sz="2400"/>
              <a:t>during application runtime </a:t>
            </a:r>
            <a:endParaRPr lang="en-US" sz="2400" smtClean="0"/>
          </a:p>
          <a:p>
            <a:pPr marL="0" indent="0">
              <a:buNone/>
            </a:pPr>
            <a:r>
              <a:rPr lang="en-US" sz="2400" smtClean="0"/>
              <a:t>	- The </a:t>
            </a:r>
            <a:r>
              <a:rPr lang="en-US" sz="2400"/>
              <a:t>most powerful mechanism involves </a:t>
            </a:r>
            <a:r>
              <a:rPr lang="en-US" sz="2400" smtClean="0"/>
              <a:t>the transition is </a:t>
            </a:r>
            <a:r>
              <a:rPr lang="en-US" sz="2400"/>
              <a:t>use </a:t>
            </a:r>
            <a:r>
              <a:rPr lang="en-US" sz="2400" smtClean="0"/>
              <a:t>	of </a:t>
            </a:r>
            <a:r>
              <a:rPr lang="en-US" sz="2400" i="1" smtClean="0"/>
              <a:t>Scenes</a:t>
            </a:r>
            <a:r>
              <a:rPr lang="en-US" sz="1800" smtClean="0"/>
              <a:t> </a:t>
            </a:r>
          </a:p>
          <a:p>
            <a:pPr marL="400050" lvl="1" indent="0">
              <a:buNone/>
            </a:pPr>
            <a:r>
              <a:rPr lang="en-US" sz="2400" smtClean="0"/>
              <a:t>- </a:t>
            </a:r>
            <a:r>
              <a:rPr lang="en-US" sz="2400"/>
              <a:t>The actual animation is handled by the Transition framework via instances of the </a:t>
            </a:r>
            <a:r>
              <a:rPr lang="en-US" sz="2400" i="1"/>
              <a:t>Transition </a:t>
            </a:r>
            <a:r>
              <a:rPr lang="en-US" sz="2400"/>
              <a:t>class.</a:t>
            </a:r>
            <a:r>
              <a:rPr lang="en-US" sz="1200"/>
              <a:t> </a:t>
            </a:r>
            <a:br>
              <a:rPr lang="en-US" sz="1200"/>
            </a:br>
            <a:r>
              <a:rPr lang="en-US" sz="1400"/>
              <a:t/>
            </a:r>
            <a:br>
              <a:rPr lang="en-US" sz="1400"/>
            </a:br>
            <a:r>
              <a:rPr lang="en-US" sz="2000"/>
              <a:t/>
            </a:r>
            <a:br>
              <a:rPr lang="en-US" sz="200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6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Animating User Interfaces with the Android Transitions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Creating the Android Studio TransitionDemo Project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556" y="2362200"/>
            <a:ext cx="2392887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30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Animating User Interfaces with the Android Transitions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6" y="1417638"/>
            <a:ext cx="8229600" cy="4373563"/>
          </a:xfrm>
        </p:spPr>
        <p:txBody>
          <a:bodyPr/>
          <a:lstStyle/>
          <a:p>
            <a:r>
              <a:rPr lang="en-US" b="1" smtClean="0"/>
              <a:t>Handle event</a:t>
            </a:r>
            <a:endParaRPr lang="en-US" b="1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90600" y="2057400"/>
            <a:ext cx="727314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handleTouch()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Button button = (Button) findViewById(R.id.myButton);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transition(button, ConstraintSet.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onClick(View view){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Button button = (Button) view;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transition(button, ConstraintSet.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transition(Button button,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location){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TransitionManager.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beginDelayedTransition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(myLayout);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ConstraintSet set =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ConstraintSet();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button.setMinimumWidth(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button.setMinimumHeight(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350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set.connect(R.id.myButton, location,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ConstraintSet.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PARENT_ID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location,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set.connect(R.id.myButton, ConstraintSet.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ConstraintSet.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PARENT_ID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ConstraintSet.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set.constrainWidth(R.id.myButton, ConstraintSet.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set.applyTo(myLayout);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92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Animating User Interfaces with the Android Transitions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Customizing the Transition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5800" y="3200400"/>
            <a:ext cx="8207696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changeBounds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ChangeBounds();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changeBounds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.setDuration(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3000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changeBounds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.setInterpolator(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BounceInterpolator());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TransitionManager.beginDelayedTransition(myLayout,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changeBounds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9861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Animating User Interfaces with the Android Transitions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Testing application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9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8929"/>
            <a:ext cx="8229600" cy="4373563"/>
          </a:xfrm>
        </p:spPr>
        <p:txBody>
          <a:bodyPr/>
          <a:lstStyle/>
          <a:p>
            <a:r>
              <a:rPr lang="en-US" b="1"/>
              <a:t>Working with Scene Transitions</a:t>
            </a:r>
            <a:r>
              <a:rPr lang="en-US"/>
              <a:t> </a:t>
            </a:r>
            <a:br>
              <a:rPr lang="en-US"/>
            </a:br>
            <a:r>
              <a:rPr lang="en-US" sz="2400"/>
              <a:t>Scenes can be represented by the content of an Android Studio XML layout file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5800" y="2819400"/>
            <a:ext cx="8132354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RelativeLayout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"http://schemas.android.com/apk/res/android"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"@+id/scene1"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:orientation=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"vertical"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"@+id/button1"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:layout_alignParentLeft=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:layout_alignParentTop=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:onClick=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"goToScene2"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"Button 1"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RelativeLayout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550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848600" cy="4373563"/>
          </a:xfrm>
        </p:spPr>
        <p:txBody>
          <a:bodyPr/>
          <a:lstStyle/>
          <a:p>
            <a:r>
              <a:rPr lang="en-US" b="1" smtClean="0"/>
              <a:t>Create example project</a:t>
            </a:r>
          </a:p>
          <a:p>
            <a:pPr marL="0" indent="0">
              <a:buNone/>
            </a:pPr>
            <a:r>
              <a:rPr lang="en-US" smtClean="0"/>
              <a:t>Example project will working with two sences. Uses </a:t>
            </a:r>
            <a:r>
              <a:rPr lang="en-US"/>
              <a:t>layout files and transition </a:t>
            </a:r>
            <a:r>
              <a:rPr lang="en-US" smtClean="0"/>
              <a:t>resource files </a:t>
            </a:r>
            <a:r>
              <a:rPr lang="en-US"/>
              <a:t>to animate the transition from one scene to another within an application.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5884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sof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12654</TotalTime>
  <Words>292</Words>
  <Application>Microsoft Office PowerPoint</Application>
  <PresentationFormat>On-screen Show (4:3)</PresentationFormat>
  <Paragraphs>75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MS PGothic</vt:lpstr>
      <vt:lpstr>Arial</vt:lpstr>
      <vt:lpstr>Calibri</vt:lpstr>
      <vt:lpstr>Courier New</vt:lpstr>
      <vt:lpstr>Times New Roman</vt:lpstr>
      <vt:lpstr>Custom Design</vt:lpstr>
      <vt:lpstr>Fsoft_theme</vt:lpstr>
      <vt:lpstr>PowerPoint Presentation</vt:lpstr>
      <vt:lpstr>Agenda</vt:lpstr>
      <vt:lpstr>Animating User Interfaces with the Android Transitions Framework</vt:lpstr>
      <vt:lpstr>Animating User Interfaces with the Android Transitions Framework</vt:lpstr>
      <vt:lpstr>Animating User Interfaces with the Android Transitions Framework</vt:lpstr>
      <vt:lpstr>Animating User Interfaces with the Android Transitions Framework</vt:lpstr>
      <vt:lpstr>Animating User Interfaces with the Android Transitions Framework</vt:lpstr>
      <vt:lpstr>Transition Example</vt:lpstr>
      <vt:lpstr>Transition Example</vt:lpstr>
      <vt:lpstr>Transition Example</vt:lpstr>
      <vt:lpstr>Animating User Interfaces with the Android Transitions Framework</vt:lpstr>
      <vt:lpstr>Animating User Interfaces with the Android Transitions Framework</vt:lpstr>
      <vt:lpstr>Animating User Interfaces with the Android Transitions Framework</vt:lpstr>
      <vt:lpstr>Animating User Interfaces with the Android Transitions Framework</vt:lpstr>
      <vt:lpstr>Animating User Interfaces with the Android Transitions Framework</vt:lpstr>
      <vt:lpstr>Animating User Interfaces with the Android Transitions Framework</vt:lpstr>
      <vt:lpstr>Activity Transition</vt:lpstr>
      <vt:lpstr>Activity Transition</vt:lpstr>
      <vt:lpstr>Activity Transition</vt:lpstr>
      <vt:lpstr>Activity Transition</vt:lpstr>
      <vt:lpstr>Activity Transition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Trong Nhan</dc:creator>
  <cp:lastModifiedBy>Giang Do</cp:lastModifiedBy>
  <cp:revision>1187</cp:revision>
  <dcterms:created xsi:type="dcterms:W3CDTF">2010-09-14T03:27:51Z</dcterms:created>
  <dcterms:modified xsi:type="dcterms:W3CDTF">2019-01-18T15:11:20Z</dcterms:modified>
</cp:coreProperties>
</file>