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0" r:id="rId1"/>
  </p:sldMasterIdLst>
  <p:notesMasterIdLst>
    <p:notesMasterId r:id="rId3"/>
  </p:notesMasterIdLst>
  <p:sldIdLst>
    <p:sldId id="257" r:id="rId2"/>
  </p:sldIdLst>
  <p:sldSz cx="40233600" cy="32918400"/>
  <p:notesSz cx="6858000" cy="9144000"/>
  <p:defaultTextStyle>
    <a:defPPr>
      <a:defRPr lang="en-US"/>
    </a:defPPr>
    <a:lvl1pPr marL="0" algn="l" defTabSz="3423514" rtl="0" eaLnBrk="1" latinLnBrk="0" hangingPunct="1">
      <a:defRPr sz="6739" kern="1200">
        <a:solidFill>
          <a:schemeClr val="tx1"/>
        </a:solidFill>
        <a:latin typeface="+mn-lt"/>
        <a:ea typeface="+mn-ea"/>
        <a:cs typeface="+mn-cs"/>
      </a:defRPr>
    </a:lvl1pPr>
    <a:lvl2pPr marL="1711757" algn="l" defTabSz="3423514" rtl="0" eaLnBrk="1" latinLnBrk="0" hangingPunct="1">
      <a:defRPr sz="6739" kern="1200">
        <a:solidFill>
          <a:schemeClr val="tx1"/>
        </a:solidFill>
        <a:latin typeface="+mn-lt"/>
        <a:ea typeface="+mn-ea"/>
        <a:cs typeface="+mn-cs"/>
      </a:defRPr>
    </a:lvl2pPr>
    <a:lvl3pPr marL="3423514" algn="l" defTabSz="3423514" rtl="0" eaLnBrk="1" latinLnBrk="0" hangingPunct="1">
      <a:defRPr sz="6739" kern="1200">
        <a:solidFill>
          <a:schemeClr val="tx1"/>
        </a:solidFill>
        <a:latin typeface="+mn-lt"/>
        <a:ea typeface="+mn-ea"/>
        <a:cs typeface="+mn-cs"/>
      </a:defRPr>
    </a:lvl3pPr>
    <a:lvl4pPr marL="5135270" algn="l" defTabSz="3423514" rtl="0" eaLnBrk="1" latinLnBrk="0" hangingPunct="1">
      <a:defRPr sz="6739" kern="1200">
        <a:solidFill>
          <a:schemeClr val="tx1"/>
        </a:solidFill>
        <a:latin typeface="+mn-lt"/>
        <a:ea typeface="+mn-ea"/>
        <a:cs typeface="+mn-cs"/>
      </a:defRPr>
    </a:lvl4pPr>
    <a:lvl5pPr marL="6847027" algn="l" defTabSz="3423514" rtl="0" eaLnBrk="1" latinLnBrk="0" hangingPunct="1">
      <a:defRPr sz="6739" kern="1200">
        <a:solidFill>
          <a:schemeClr val="tx1"/>
        </a:solidFill>
        <a:latin typeface="+mn-lt"/>
        <a:ea typeface="+mn-ea"/>
        <a:cs typeface="+mn-cs"/>
      </a:defRPr>
    </a:lvl5pPr>
    <a:lvl6pPr marL="8558784" algn="l" defTabSz="3423514" rtl="0" eaLnBrk="1" latinLnBrk="0" hangingPunct="1">
      <a:defRPr sz="6739" kern="1200">
        <a:solidFill>
          <a:schemeClr val="tx1"/>
        </a:solidFill>
        <a:latin typeface="+mn-lt"/>
        <a:ea typeface="+mn-ea"/>
        <a:cs typeface="+mn-cs"/>
      </a:defRPr>
    </a:lvl6pPr>
    <a:lvl7pPr marL="10270541" algn="l" defTabSz="3423514" rtl="0" eaLnBrk="1" latinLnBrk="0" hangingPunct="1">
      <a:defRPr sz="6739" kern="1200">
        <a:solidFill>
          <a:schemeClr val="tx1"/>
        </a:solidFill>
        <a:latin typeface="+mn-lt"/>
        <a:ea typeface="+mn-ea"/>
        <a:cs typeface="+mn-cs"/>
      </a:defRPr>
    </a:lvl7pPr>
    <a:lvl8pPr marL="11982298" algn="l" defTabSz="3423514" rtl="0" eaLnBrk="1" latinLnBrk="0" hangingPunct="1">
      <a:defRPr sz="6739" kern="1200">
        <a:solidFill>
          <a:schemeClr val="tx1"/>
        </a:solidFill>
        <a:latin typeface="+mn-lt"/>
        <a:ea typeface="+mn-ea"/>
        <a:cs typeface="+mn-cs"/>
      </a:defRPr>
    </a:lvl8pPr>
    <a:lvl9pPr marL="13694054" algn="l" defTabSz="3423514" rtl="0" eaLnBrk="1" latinLnBrk="0" hangingPunct="1">
      <a:defRPr sz="6739"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300"/>
    <p:restoredTop sz="94712"/>
  </p:normalViewPr>
  <p:slideViewPr>
    <p:cSldViewPr snapToGrid="0" snapToObjects="1">
      <p:cViewPr>
        <p:scale>
          <a:sx n="68" d="100"/>
          <a:sy n="68" d="100"/>
        </p:scale>
        <p:origin x="-3952" y="-84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A8088A-3997-4C4B-B4BE-69F98D1C95FD}" type="datetimeFigureOut">
              <a:rPr lang="en-US" smtClean="0"/>
              <a:t>12/20/18</a:t>
            </a:fld>
            <a:endParaRPr lang="en-US"/>
          </a:p>
        </p:txBody>
      </p:sp>
      <p:sp>
        <p:nvSpPr>
          <p:cNvPr id="4" name="Slide Image Placeholder 3"/>
          <p:cNvSpPr>
            <a:spLocks noGrp="1" noRot="1" noChangeAspect="1"/>
          </p:cNvSpPr>
          <p:nvPr>
            <p:ph type="sldImg" idx="2"/>
          </p:nvPr>
        </p:nvSpPr>
        <p:spPr>
          <a:xfrm>
            <a:off x="1543050" y="1143000"/>
            <a:ext cx="37719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3DE45E-A048-024A-907C-ED8A650ADF12}" type="slidenum">
              <a:rPr lang="en-US" smtClean="0"/>
              <a:t>‹#›</a:t>
            </a:fld>
            <a:endParaRPr lang="en-US"/>
          </a:p>
        </p:txBody>
      </p:sp>
    </p:spTree>
    <p:extLst>
      <p:ext uri="{BB962C8B-B14F-4D97-AF65-F5344CB8AC3E}">
        <p14:creationId xmlns:p14="http://schemas.microsoft.com/office/powerpoint/2010/main" val="461450741"/>
      </p:ext>
    </p:extLst>
  </p:cSld>
  <p:clrMap bg1="lt1" tx1="dk1" bg2="lt2" tx2="dk2" accent1="accent1" accent2="accent2" accent3="accent3" accent4="accent4" accent5="accent5" accent6="accent6" hlink="hlink" folHlink="folHlink"/>
  <p:notesStyle>
    <a:lvl1pPr marL="0" algn="l" defTabSz="3423514" rtl="0" eaLnBrk="1" latinLnBrk="0" hangingPunct="1">
      <a:defRPr sz="4493" kern="1200">
        <a:solidFill>
          <a:schemeClr val="tx1"/>
        </a:solidFill>
        <a:latin typeface="+mn-lt"/>
        <a:ea typeface="+mn-ea"/>
        <a:cs typeface="+mn-cs"/>
      </a:defRPr>
    </a:lvl1pPr>
    <a:lvl2pPr marL="1711757" algn="l" defTabSz="3423514" rtl="0" eaLnBrk="1" latinLnBrk="0" hangingPunct="1">
      <a:defRPr sz="4493" kern="1200">
        <a:solidFill>
          <a:schemeClr val="tx1"/>
        </a:solidFill>
        <a:latin typeface="+mn-lt"/>
        <a:ea typeface="+mn-ea"/>
        <a:cs typeface="+mn-cs"/>
      </a:defRPr>
    </a:lvl2pPr>
    <a:lvl3pPr marL="3423514" algn="l" defTabSz="3423514" rtl="0" eaLnBrk="1" latinLnBrk="0" hangingPunct="1">
      <a:defRPr sz="4493" kern="1200">
        <a:solidFill>
          <a:schemeClr val="tx1"/>
        </a:solidFill>
        <a:latin typeface="+mn-lt"/>
        <a:ea typeface="+mn-ea"/>
        <a:cs typeface="+mn-cs"/>
      </a:defRPr>
    </a:lvl3pPr>
    <a:lvl4pPr marL="5135270" algn="l" defTabSz="3423514" rtl="0" eaLnBrk="1" latinLnBrk="0" hangingPunct="1">
      <a:defRPr sz="4493" kern="1200">
        <a:solidFill>
          <a:schemeClr val="tx1"/>
        </a:solidFill>
        <a:latin typeface="+mn-lt"/>
        <a:ea typeface="+mn-ea"/>
        <a:cs typeface="+mn-cs"/>
      </a:defRPr>
    </a:lvl4pPr>
    <a:lvl5pPr marL="6847027" algn="l" defTabSz="3423514" rtl="0" eaLnBrk="1" latinLnBrk="0" hangingPunct="1">
      <a:defRPr sz="4493" kern="1200">
        <a:solidFill>
          <a:schemeClr val="tx1"/>
        </a:solidFill>
        <a:latin typeface="+mn-lt"/>
        <a:ea typeface="+mn-ea"/>
        <a:cs typeface="+mn-cs"/>
      </a:defRPr>
    </a:lvl5pPr>
    <a:lvl6pPr marL="8558784" algn="l" defTabSz="3423514" rtl="0" eaLnBrk="1" latinLnBrk="0" hangingPunct="1">
      <a:defRPr sz="4493" kern="1200">
        <a:solidFill>
          <a:schemeClr val="tx1"/>
        </a:solidFill>
        <a:latin typeface="+mn-lt"/>
        <a:ea typeface="+mn-ea"/>
        <a:cs typeface="+mn-cs"/>
      </a:defRPr>
    </a:lvl6pPr>
    <a:lvl7pPr marL="10270541" algn="l" defTabSz="3423514" rtl="0" eaLnBrk="1" latinLnBrk="0" hangingPunct="1">
      <a:defRPr sz="4493" kern="1200">
        <a:solidFill>
          <a:schemeClr val="tx1"/>
        </a:solidFill>
        <a:latin typeface="+mn-lt"/>
        <a:ea typeface="+mn-ea"/>
        <a:cs typeface="+mn-cs"/>
      </a:defRPr>
    </a:lvl7pPr>
    <a:lvl8pPr marL="11982298" algn="l" defTabSz="3423514" rtl="0" eaLnBrk="1" latinLnBrk="0" hangingPunct="1">
      <a:defRPr sz="4493" kern="1200">
        <a:solidFill>
          <a:schemeClr val="tx1"/>
        </a:solidFill>
        <a:latin typeface="+mn-lt"/>
        <a:ea typeface="+mn-ea"/>
        <a:cs typeface="+mn-cs"/>
      </a:defRPr>
    </a:lvl8pPr>
    <a:lvl9pPr marL="13694054" algn="l" defTabSz="3423514" rtl="0" eaLnBrk="1" latinLnBrk="0" hangingPunct="1">
      <a:defRPr sz="4493"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3050" y="1143000"/>
            <a:ext cx="37719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F3DE45E-A048-024A-907C-ED8A650ADF12}" type="slidenum">
              <a:rPr lang="en-US" smtClean="0"/>
              <a:t>1</a:t>
            </a:fld>
            <a:endParaRPr lang="en-US"/>
          </a:p>
        </p:txBody>
      </p:sp>
    </p:spTree>
    <p:extLst>
      <p:ext uri="{BB962C8B-B14F-4D97-AF65-F5344CB8AC3E}">
        <p14:creationId xmlns:p14="http://schemas.microsoft.com/office/powerpoint/2010/main" val="14717047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1" name="Picture 10" descr="Celestia-R1---OverlayTitle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550100" cy="32918400"/>
          </a:xfrm>
          <a:prstGeom prst="rect">
            <a:avLst/>
          </a:prstGeom>
        </p:spPr>
      </p:pic>
      <p:sp>
        <p:nvSpPr>
          <p:cNvPr id="2" name="Title 1"/>
          <p:cNvSpPr>
            <a:spLocks noGrp="1"/>
          </p:cNvSpPr>
          <p:nvPr>
            <p:ph type="ctrTitle"/>
          </p:nvPr>
        </p:nvSpPr>
        <p:spPr>
          <a:xfrm>
            <a:off x="12073481" y="9428482"/>
            <a:ext cx="25142603" cy="11623027"/>
          </a:xfrm>
        </p:spPr>
        <p:txBody>
          <a:bodyPr anchor="b">
            <a:normAutofit/>
          </a:bodyPr>
          <a:lstStyle>
            <a:lvl1pPr algn="r">
              <a:defRPr sz="19360">
                <a:effectLst/>
              </a:defRPr>
            </a:lvl1pPr>
          </a:lstStyle>
          <a:p>
            <a:r>
              <a:rPr lang="en-US"/>
              <a:t>Click to edit Master title style</a:t>
            </a:r>
            <a:endParaRPr lang="en-US" dirty="0"/>
          </a:p>
        </p:txBody>
      </p:sp>
      <p:sp>
        <p:nvSpPr>
          <p:cNvPr id="3" name="Subtitle 2"/>
          <p:cNvSpPr>
            <a:spLocks noGrp="1"/>
          </p:cNvSpPr>
          <p:nvPr>
            <p:ph type="subTitle" idx="1"/>
          </p:nvPr>
        </p:nvSpPr>
        <p:spPr>
          <a:xfrm>
            <a:off x="12073481" y="21051521"/>
            <a:ext cx="25142603" cy="6746242"/>
          </a:xfrm>
        </p:spPr>
        <p:txBody>
          <a:bodyPr anchor="t">
            <a:normAutofit/>
          </a:bodyPr>
          <a:lstStyle>
            <a:lvl1pPr marL="0" indent="0" algn="r">
              <a:buNone/>
              <a:defRPr sz="7920" cap="all">
                <a:solidFill>
                  <a:schemeClr val="tx1"/>
                </a:solidFill>
              </a:defRPr>
            </a:lvl1pPr>
            <a:lvl2pPr marL="2011680" indent="0" algn="ctr">
              <a:buNone/>
              <a:defRPr>
                <a:solidFill>
                  <a:schemeClr val="tx1">
                    <a:tint val="75000"/>
                  </a:schemeClr>
                </a:solidFill>
              </a:defRPr>
            </a:lvl2pPr>
            <a:lvl3pPr marL="4023360" indent="0" algn="ctr">
              <a:buNone/>
              <a:defRPr>
                <a:solidFill>
                  <a:schemeClr val="tx1">
                    <a:tint val="75000"/>
                  </a:schemeClr>
                </a:solidFill>
              </a:defRPr>
            </a:lvl3pPr>
            <a:lvl4pPr marL="6035040" indent="0" algn="ctr">
              <a:buNone/>
              <a:defRPr>
                <a:solidFill>
                  <a:schemeClr val="tx1">
                    <a:tint val="75000"/>
                  </a:schemeClr>
                </a:solidFill>
              </a:defRPr>
            </a:lvl4pPr>
            <a:lvl5pPr marL="8046720" indent="0" algn="ctr">
              <a:buNone/>
              <a:defRPr>
                <a:solidFill>
                  <a:schemeClr val="tx1">
                    <a:tint val="75000"/>
                  </a:schemeClr>
                </a:solidFill>
              </a:defRPr>
            </a:lvl5pPr>
            <a:lvl6pPr marL="10058400" indent="0" algn="ctr">
              <a:buNone/>
              <a:defRPr>
                <a:solidFill>
                  <a:schemeClr val="tx1">
                    <a:tint val="75000"/>
                  </a:schemeClr>
                </a:solidFill>
              </a:defRPr>
            </a:lvl6pPr>
            <a:lvl7pPr marL="12070080" indent="0" algn="ctr">
              <a:buNone/>
              <a:defRPr>
                <a:solidFill>
                  <a:schemeClr val="tx1">
                    <a:tint val="75000"/>
                  </a:schemeClr>
                </a:solidFill>
              </a:defRPr>
            </a:lvl7pPr>
            <a:lvl8pPr marL="14081760" indent="0" algn="ctr">
              <a:buNone/>
              <a:defRPr>
                <a:solidFill>
                  <a:schemeClr val="tx1">
                    <a:tint val="75000"/>
                  </a:schemeClr>
                </a:solidFill>
              </a:defRPr>
            </a:lvl8pPr>
            <a:lvl9pPr marL="1609344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29710171" y="28178767"/>
            <a:ext cx="5333561" cy="1813560"/>
          </a:xfrm>
        </p:spPr>
        <p:txBody>
          <a:bodyPr/>
          <a:lstStyle/>
          <a:p>
            <a:fld id="{BEF3EF1F-4106-EF46-91A0-37C4FFBE3DFA}" type="datetimeFigureOut">
              <a:rPr lang="en-US" smtClean="0"/>
              <a:t>12/20/18</a:t>
            </a:fld>
            <a:endParaRPr lang="en-US"/>
          </a:p>
        </p:txBody>
      </p:sp>
      <p:sp>
        <p:nvSpPr>
          <p:cNvPr id="5" name="Footer Placeholder 4"/>
          <p:cNvSpPr>
            <a:spLocks noGrp="1"/>
          </p:cNvSpPr>
          <p:nvPr>
            <p:ph type="ftr" sz="quarter" idx="11"/>
          </p:nvPr>
        </p:nvSpPr>
        <p:spPr>
          <a:xfrm>
            <a:off x="12073483" y="28178767"/>
            <a:ext cx="17301403" cy="1813560"/>
          </a:xfrm>
        </p:spPr>
        <p:txBody>
          <a:bodyPr/>
          <a:lstStyle/>
          <a:p>
            <a:endParaRPr lang="en-US"/>
          </a:p>
        </p:txBody>
      </p:sp>
      <p:sp>
        <p:nvSpPr>
          <p:cNvPr id="6" name="Slide Number Placeholder 5"/>
          <p:cNvSpPr>
            <a:spLocks noGrp="1"/>
          </p:cNvSpPr>
          <p:nvPr>
            <p:ph type="sldNum" sz="quarter" idx="12"/>
          </p:nvPr>
        </p:nvSpPr>
        <p:spPr>
          <a:xfrm>
            <a:off x="35379014" y="28178767"/>
            <a:ext cx="1837070" cy="1813560"/>
          </a:xfrm>
        </p:spPr>
        <p:txBody>
          <a:bodyPr/>
          <a:lstStyle/>
          <a:p>
            <a:fld id="{B06DA41B-04DD-9F49-BB40-DC98C19CDF00}" type="slidenum">
              <a:rPr lang="en-US" smtClean="0"/>
              <a:t>‹#›</a:t>
            </a:fld>
            <a:endParaRPr lang="en-US"/>
          </a:p>
        </p:txBody>
      </p:sp>
    </p:spTree>
    <p:extLst>
      <p:ext uri="{BB962C8B-B14F-4D97-AF65-F5344CB8AC3E}">
        <p14:creationId xmlns:p14="http://schemas.microsoft.com/office/powerpoint/2010/main" val="7569788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406" y="0"/>
            <a:ext cx="40121840" cy="32918400"/>
          </a:xfrm>
          <a:prstGeom prst="rect">
            <a:avLst/>
          </a:prstGeom>
        </p:spPr>
      </p:pic>
      <p:sp>
        <p:nvSpPr>
          <p:cNvPr id="2" name="Title 1"/>
          <p:cNvSpPr>
            <a:spLocks noGrp="1"/>
          </p:cNvSpPr>
          <p:nvPr>
            <p:ph type="title"/>
          </p:nvPr>
        </p:nvSpPr>
        <p:spPr>
          <a:xfrm>
            <a:off x="2011684" y="22717752"/>
            <a:ext cx="34198560" cy="2720342"/>
          </a:xfrm>
        </p:spPr>
        <p:txBody>
          <a:bodyPr anchor="b">
            <a:normAutofit/>
          </a:bodyPr>
          <a:lstStyle>
            <a:lvl1pPr algn="l">
              <a:defRPr sz="8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4023364" y="4474138"/>
            <a:ext cx="30175200" cy="15191885"/>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lvl1pPr>
              <a:defRPr lang="en-US" sz="7040"/>
            </a:lvl1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a:xfrm>
            <a:off x="2011684" y="25438094"/>
            <a:ext cx="34198560" cy="2369818"/>
          </a:xfrm>
        </p:spPr>
        <p:txBody>
          <a:bodyPr>
            <a:normAutofit/>
          </a:bodyPr>
          <a:lstStyle>
            <a:lvl1pPr marL="0" indent="0">
              <a:buNone/>
              <a:defRPr sz="6160"/>
            </a:lvl1pPr>
            <a:lvl2pPr marL="2011680" indent="0">
              <a:buNone/>
              <a:defRPr sz="5280"/>
            </a:lvl2pPr>
            <a:lvl3pPr marL="4023360" indent="0">
              <a:buNone/>
              <a:defRPr sz="4400"/>
            </a:lvl3pPr>
            <a:lvl4pPr marL="6035040" indent="0">
              <a:buNone/>
              <a:defRPr sz="3960"/>
            </a:lvl4pPr>
            <a:lvl5pPr marL="8046720" indent="0">
              <a:buNone/>
              <a:defRPr sz="3960"/>
            </a:lvl5pPr>
            <a:lvl6pPr marL="10058400" indent="0">
              <a:buNone/>
              <a:defRPr sz="3960"/>
            </a:lvl6pPr>
            <a:lvl7pPr marL="12070080" indent="0">
              <a:buNone/>
              <a:defRPr sz="3960"/>
            </a:lvl7pPr>
            <a:lvl8pPr marL="14081760" indent="0">
              <a:buNone/>
              <a:defRPr sz="3960"/>
            </a:lvl8pPr>
            <a:lvl9pPr marL="16093440" indent="0">
              <a:buNone/>
              <a:defRPr sz="3960"/>
            </a:lvl9pPr>
          </a:lstStyle>
          <a:p>
            <a:pPr lvl="0"/>
            <a:r>
              <a:rPr lang="en-US"/>
              <a:t>Edit Master text styles</a:t>
            </a:r>
          </a:p>
        </p:txBody>
      </p:sp>
      <p:sp>
        <p:nvSpPr>
          <p:cNvPr id="5" name="Date Placeholder 4"/>
          <p:cNvSpPr>
            <a:spLocks noGrp="1"/>
          </p:cNvSpPr>
          <p:nvPr>
            <p:ph type="dt" sz="half" idx="10"/>
          </p:nvPr>
        </p:nvSpPr>
        <p:spPr/>
        <p:txBody>
          <a:bodyPr/>
          <a:lstStyle/>
          <a:p>
            <a:fld id="{BEF3EF1F-4106-EF46-91A0-37C4FFBE3DFA}" type="datetimeFigureOut">
              <a:rPr lang="en-US" smtClean="0"/>
              <a:t>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6DA41B-04DD-9F49-BB40-DC98C19CDF00}" type="slidenum">
              <a:rPr lang="en-US" smtClean="0"/>
              <a:t>‹#›</a:t>
            </a:fld>
            <a:endParaRPr lang="en-US"/>
          </a:p>
        </p:txBody>
      </p:sp>
    </p:spTree>
    <p:extLst>
      <p:ext uri="{BB962C8B-B14F-4D97-AF65-F5344CB8AC3E}">
        <p14:creationId xmlns:p14="http://schemas.microsoft.com/office/powerpoint/2010/main" val="38712500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406" y="0"/>
            <a:ext cx="40121840" cy="32918400"/>
          </a:xfrm>
          <a:prstGeom prst="rect">
            <a:avLst/>
          </a:prstGeom>
        </p:spPr>
      </p:pic>
      <p:sp>
        <p:nvSpPr>
          <p:cNvPr id="2" name="Title 1"/>
          <p:cNvSpPr>
            <a:spLocks noGrp="1"/>
          </p:cNvSpPr>
          <p:nvPr>
            <p:ph type="title"/>
          </p:nvPr>
        </p:nvSpPr>
        <p:spPr>
          <a:xfrm>
            <a:off x="2011695" y="2926092"/>
            <a:ext cx="34198556" cy="14996155"/>
          </a:xfrm>
        </p:spPr>
        <p:txBody>
          <a:bodyPr anchor="ctr">
            <a:normAutofit/>
          </a:bodyPr>
          <a:lstStyle>
            <a:lvl1pPr algn="l">
              <a:defRPr sz="14080" b="0" cap="none"/>
            </a:lvl1pPr>
          </a:lstStyle>
          <a:p>
            <a:r>
              <a:rPr lang="en-US"/>
              <a:t>Click to edit Master title style</a:t>
            </a:r>
            <a:endParaRPr lang="en-US" dirty="0"/>
          </a:p>
        </p:txBody>
      </p:sp>
      <p:sp>
        <p:nvSpPr>
          <p:cNvPr id="3" name="Text Placeholder 2"/>
          <p:cNvSpPr>
            <a:spLocks noGrp="1"/>
          </p:cNvSpPr>
          <p:nvPr>
            <p:ph type="body" idx="1"/>
          </p:nvPr>
        </p:nvSpPr>
        <p:spPr>
          <a:xfrm>
            <a:off x="2011691" y="20848320"/>
            <a:ext cx="34198556" cy="6949440"/>
          </a:xfrm>
        </p:spPr>
        <p:txBody>
          <a:bodyPr anchor="ctr">
            <a:normAutofit/>
          </a:bodyPr>
          <a:lstStyle>
            <a:lvl1pPr marL="0" indent="0" algn="l">
              <a:buNone/>
              <a:defRPr sz="8800">
                <a:solidFill>
                  <a:schemeClr val="tx1"/>
                </a:solidFill>
              </a:defRPr>
            </a:lvl1pPr>
            <a:lvl2pPr marL="2011680" indent="0">
              <a:buNone/>
              <a:defRPr sz="7920">
                <a:solidFill>
                  <a:schemeClr val="tx1">
                    <a:tint val="75000"/>
                  </a:schemeClr>
                </a:solidFill>
              </a:defRPr>
            </a:lvl2pPr>
            <a:lvl3pPr marL="4023360" indent="0">
              <a:buNone/>
              <a:defRPr sz="7040">
                <a:solidFill>
                  <a:schemeClr val="tx1">
                    <a:tint val="75000"/>
                  </a:schemeClr>
                </a:solidFill>
              </a:defRPr>
            </a:lvl3pPr>
            <a:lvl4pPr marL="6035040" indent="0">
              <a:buNone/>
              <a:defRPr sz="6160">
                <a:solidFill>
                  <a:schemeClr val="tx1">
                    <a:tint val="75000"/>
                  </a:schemeClr>
                </a:solidFill>
              </a:defRPr>
            </a:lvl4pPr>
            <a:lvl5pPr marL="8046720" indent="0">
              <a:buNone/>
              <a:defRPr sz="6160">
                <a:solidFill>
                  <a:schemeClr val="tx1">
                    <a:tint val="75000"/>
                  </a:schemeClr>
                </a:solidFill>
              </a:defRPr>
            </a:lvl5pPr>
            <a:lvl6pPr marL="10058400" indent="0">
              <a:buNone/>
              <a:defRPr sz="6160">
                <a:solidFill>
                  <a:schemeClr val="tx1">
                    <a:tint val="75000"/>
                  </a:schemeClr>
                </a:solidFill>
              </a:defRPr>
            </a:lvl6pPr>
            <a:lvl7pPr marL="12070080" indent="0">
              <a:buNone/>
              <a:defRPr sz="6160">
                <a:solidFill>
                  <a:schemeClr val="tx1">
                    <a:tint val="75000"/>
                  </a:schemeClr>
                </a:solidFill>
              </a:defRPr>
            </a:lvl7pPr>
            <a:lvl8pPr marL="14081760" indent="0">
              <a:buNone/>
              <a:defRPr sz="6160">
                <a:solidFill>
                  <a:schemeClr val="tx1">
                    <a:tint val="75000"/>
                  </a:schemeClr>
                </a:solidFill>
              </a:defRPr>
            </a:lvl8pPr>
            <a:lvl9pPr marL="16093440" indent="0">
              <a:buNone/>
              <a:defRPr sz="616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EF3EF1F-4106-EF46-91A0-37C4FFBE3DFA}" type="datetimeFigureOut">
              <a:rPr lang="en-US" smtClean="0"/>
              <a:t>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6DA41B-04DD-9F49-BB40-DC98C19CDF00}" type="slidenum">
              <a:rPr lang="en-US" smtClean="0"/>
              <a:t>‹#›</a:t>
            </a:fld>
            <a:endParaRPr lang="en-US"/>
          </a:p>
        </p:txBody>
      </p:sp>
    </p:spTree>
    <p:extLst>
      <p:ext uri="{BB962C8B-B14F-4D97-AF65-F5344CB8AC3E}">
        <p14:creationId xmlns:p14="http://schemas.microsoft.com/office/powerpoint/2010/main" val="23020569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7" name="Picture 1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406" y="0"/>
            <a:ext cx="40121840" cy="32918400"/>
          </a:xfrm>
          <a:prstGeom prst="rect">
            <a:avLst/>
          </a:prstGeom>
        </p:spPr>
      </p:pic>
      <p:sp>
        <p:nvSpPr>
          <p:cNvPr id="14" name="TextBox 13"/>
          <p:cNvSpPr txBox="1"/>
          <p:nvPr/>
        </p:nvSpPr>
        <p:spPr>
          <a:xfrm>
            <a:off x="1855904" y="3446947"/>
            <a:ext cx="2012204" cy="2806925"/>
          </a:xfrm>
          <a:prstGeom prst="rect">
            <a:avLst/>
          </a:prstGeom>
        </p:spPr>
        <p:txBody>
          <a:bodyPr vert="horz" lIns="402336" tIns="201168" rIns="402336" bIns="201168"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35200" dirty="0">
                <a:solidFill>
                  <a:schemeClr val="tx1"/>
                </a:solidFill>
                <a:effectLst/>
              </a:rPr>
              <a:t>“</a:t>
            </a:r>
          </a:p>
        </p:txBody>
      </p:sp>
      <p:sp>
        <p:nvSpPr>
          <p:cNvPr id="15" name="TextBox 14"/>
          <p:cNvSpPr txBox="1"/>
          <p:nvPr/>
        </p:nvSpPr>
        <p:spPr>
          <a:xfrm>
            <a:off x="34037522" y="13208021"/>
            <a:ext cx="2012204" cy="2806925"/>
          </a:xfrm>
          <a:prstGeom prst="rect">
            <a:avLst/>
          </a:prstGeom>
        </p:spPr>
        <p:txBody>
          <a:bodyPr vert="horz" lIns="402336" tIns="201168" rIns="402336" bIns="201168"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35200" dirty="0">
                <a:solidFill>
                  <a:schemeClr val="tx1"/>
                </a:solidFill>
                <a:effectLst/>
              </a:rPr>
              <a:t>”</a:t>
            </a:r>
          </a:p>
        </p:txBody>
      </p:sp>
      <p:sp>
        <p:nvSpPr>
          <p:cNvPr id="2" name="Title 1"/>
          <p:cNvSpPr>
            <a:spLocks noGrp="1"/>
          </p:cNvSpPr>
          <p:nvPr>
            <p:ph type="title"/>
          </p:nvPr>
        </p:nvSpPr>
        <p:spPr>
          <a:xfrm>
            <a:off x="3868108" y="2926092"/>
            <a:ext cx="31201707" cy="13167355"/>
          </a:xfrm>
        </p:spPr>
        <p:txBody>
          <a:bodyPr anchor="ctr">
            <a:normAutofit/>
          </a:bodyPr>
          <a:lstStyle>
            <a:lvl1pPr algn="l">
              <a:defRPr sz="1408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4350155" y="16093440"/>
            <a:ext cx="30254985" cy="1828800"/>
          </a:xfrm>
        </p:spPr>
        <p:txBody>
          <a:bodyPr anchor="ctr">
            <a:normAutofit/>
          </a:bodyPr>
          <a:lstStyle>
            <a:lvl1pPr marL="0" indent="0">
              <a:buFontTx/>
              <a:buNone/>
              <a:defRPr sz="7040"/>
            </a:lvl1pPr>
            <a:lvl2pPr marL="2011680" indent="0">
              <a:buFontTx/>
              <a:buNone/>
              <a:defRPr/>
            </a:lvl2pPr>
            <a:lvl3pPr marL="4023360" indent="0">
              <a:buFontTx/>
              <a:buNone/>
              <a:defRPr/>
            </a:lvl3pPr>
            <a:lvl4pPr marL="6035040" indent="0">
              <a:buFontTx/>
              <a:buNone/>
              <a:defRPr/>
            </a:lvl4pPr>
            <a:lvl5pPr marL="8046720" indent="0">
              <a:buFontTx/>
              <a:buNone/>
              <a:defRPr/>
            </a:lvl5pPr>
          </a:lstStyle>
          <a:p>
            <a:pPr lvl="0"/>
            <a:r>
              <a:rPr lang="en-US"/>
              <a:t>Edit Master text styles</a:t>
            </a:r>
          </a:p>
        </p:txBody>
      </p:sp>
      <p:sp>
        <p:nvSpPr>
          <p:cNvPr id="3" name="Text Placeholder 2"/>
          <p:cNvSpPr>
            <a:spLocks noGrp="1"/>
          </p:cNvSpPr>
          <p:nvPr>
            <p:ph type="body" idx="1"/>
          </p:nvPr>
        </p:nvSpPr>
        <p:spPr>
          <a:xfrm>
            <a:off x="2033970" y="20848320"/>
            <a:ext cx="34198560" cy="6949440"/>
          </a:xfrm>
        </p:spPr>
        <p:txBody>
          <a:bodyPr anchor="ctr">
            <a:normAutofit/>
          </a:bodyPr>
          <a:lstStyle>
            <a:lvl1pPr marL="0" indent="0" algn="l">
              <a:buNone/>
              <a:defRPr sz="8800">
                <a:solidFill>
                  <a:schemeClr val="tx1"/>
                </a:solidFill>
              </a:defRPr>
            </a:lvl1pPr>
            <a:lvl2pPr marL="2011680" indent="0">
              <a:buNone/>
              <a:defRPr sz="7920">
                <a:solidFill>
                  <a:schemeClr val="tx1">
                    <a:tint val="75000"/>
                  </a:schemeClr>
                </a:solidFill>
              </a:defRPr>
            </a:lvl2pPr>
            <a:lvl3pPr marL="4023360" indent="0">
              <a:buNone/>
              <a:defRPr sz="7040">
                <a:solidFill>
                  <a:schemeClr val="tx1">
                    <a:tint val="75000"/>
                  </a:schemeClr>
                </a:solidFill>
              </a:defRPr>
            </a:lvl3pPr>
            <a:lvl4pPr marL="6035040" indent="0">
              <a:buNone/>
              <a:defRPr sz="6160">
                <a:solidFill>
                  <a:schemeClr val="tx1">
                    <a:tint val="75000"/>
                  </a:schemeClr>
                </a:solidFill>
              </a:defRPr>
            </a:lvl4pPr>
            <a:lvl5pPr marL="8046720" indent="0">
              <a:buNone/>
              <a:defRPr sz="6160">
                <a:solidFill>
                  <a:schemeClr val="tx1">
                    <a:tint val="75000"/>
                  </a:schemeClr>
                </a:solidFill>
              </a:defRPr>
            </a:lvl5pPr>
            <a:lvl6pPr marL="10058400" indent="0">
              <a:buNone/>
              <a:defRPr sz="6160">
                <a:solidFill>
                  <a:schemeClr val="tx1">
                    <a:tint val="75000"/>
                  </a:schemeClr>
                </a:solidFill>
              </a:defRPr>
            </a:lvl6pPr>
            <a:lvl7pPr marL="12070080" indent="0">
              <a:buNone/>
              <a:defRPr sz="6160">
                <a:solidFill>
                  <a:schemeClr val="tx1">
                    <a:tint val="75000"/>
                  </a:schemeClr>
                </a:solidFill>
              </a:defRPr>
            </a:lvl7pPr>
            <a:lvl8pPr marL="14081760" indent="0">
              <a:buNone/>
              <a:defRPr sz="6160">
                <a:solidFill>
                  <a:schemeClr val="tx1">
                    <a:tint val="75000"/>
                  </a:schemeClr>
                </a:solidFill>
              </a:defRPr>
            </a:lvl8pPr>
            <a:lvl9pPr marL="16093440" indent="0">
              <a:buNone/>
              <a:defRPr sz="616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EF3EF1F-4106-EF46-91A0-37C4FFBE3DFA}" type="datetimeFigureOut">
              <a:rPr lang="en-US" smtClean="0"/>
              <a:t>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6DA41B-04DD-9F49-BB40-DC98C19CDF00}" type="slidenum">
              <a:rPr lang="en-US" smtClean="0"/>
              <a:t>‹#›</a:t>
            </a:fld>
            <a:endParaRPr lang="en-US"/>
          </a:p>
        </p:txBody>
      </p:sp>
    </p:spTree>
    <p:extLst>
      <p:ext uri="{BB962C8B-B14F-4D97-AF65-F5344CB8AC3E}">
        <p14:creationId xmlns:p14="http://schemas.microsoft.com/office/powerpoint/2010/main" val="25112268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406" y="0"/>
            <a:ext cx="40121840" cy="32918400"/>
          </a:xfrm>
          <a:prstGeom prst="rect">
            <a:avLst/>
          </a:prstGeom>
        </p:spPr>
      </p:pic>
      <p:sp>
        <p:nvSpPr>
          <p:cNvPr id="2" name="Title 1"/>
          <p:cNvSpPr>
            <a:spLocks noGrp="1"/>
          </p:cNvSpPr>
          <p:nvPr>
            <p:ph type="title"/>
          </p:nvPr>
        </p:nvSpPr>
        <p:spPr>
          <a:xfrm>
            <a:off x="2011687" y="15799910"/>
            <a:ext cx="34198564" cy="7050240"/>
          </a:xfrm>
        </p:spPr>
        <p:txBody>
          <a:bodyPr anchor="b">
            <a:normAutofit/>
          </a:bodyPr>
          <a:lstStyle>
            <a:lvl1pPr algn="l">
              <a:defRPr sz="12320" b="0" cap="none"/>
            </a:lvl1pPr>
          </a:lstStyle>
          <a:p>
            <a:r>
              <a:rPr lang="en-US"/>
              <a:t>Click to edit Master title style</a:t>
            </a:r>
            <a:endParaRPr lang="en-US" dirty="0"/>
          </a:p>
        </p:txBody>
      </p:sp>
      <p:sp>
        <p:nvSpPr>
          <p:cNvPr id="3" name="Text Placeholder 2"/>
          <p:cNvSpPr>
            <a:spLocks noGrp="1"/>
          </p:cNvSpPr>
          <p:nvPr>
            <p:ph type="body" idx="1"/>
          </p:nvPr>
        </p:nvSpPr>
        <p:spPr>
          <a:xfrm>
            <a:off x="2011680" y="22850150"/>
            <a:ext cx="34198569" cy="4129920"/>
          </a:xfrm>
        </p:spPr>
        <p:txBody>
          <a:bodyPr anchor="t">
            <a:normAutofit/>
          </a:bodyPr>
          <a:lstStyle>
            <a:lvl1pPr marL="0" indent="0" algn="l">
              <a:buNone/>
              <a:defRPr sz="7920">
                <a:solidFill>
                  <a:schemeClr val="tx1"/>
                </a:solidFill>
              </a:defRPr>
            </a:lvl1pPr>
            <a:lvl2pPr marL="2011680" indent="0">
              <a:buNone/>
              <a:defRPr sz="7920">
                <a:solidFill>
                  <a:schemeClr val="tx1">
                    <a:tint val="75000"/>
                  </a:schemeClr>
                </a:solidFill>
              </a:defRPr>
            </a:lvl2pPr>
            <a:lvl3pPr marL="4023360" indent="0">
              <a:buNone/>
              <a:defRPr sz="7040">
                <a:solidFill>
                  <a:schemeClr val="tx1">
                    <a:tint val="75000"/>
                  </a:schemeClr>
                </a:solidFill>
              </a:defRPr>
            </a:lvl3pPr>
            <a:lvl4pPr marL="6035040" indent="0">
              <a:buNone/>
              <a:defRPr sz="6160">
                <a:solidFill>
                  <a:schemeClr val="tx1">
                    <a:tint val="75000"/>
                  </a:schemeClr>
                </a:solidFill>
              </a:defRPr>
            </a:lvl4pPr>
            <a:lvl5pPr marL="8046720" indent="0">
              <a:buNone/>
              <a:defRPr sz="6160">
                <a:solidFill>
                  <a:schemeClr val="tx1">
                    <a:tint val="75000"/>
                  </a:schemeClr>
                </a:solidFill>
              </a:defRPr>
            </a:lvl5pPr>
            <a:lvl6pPr marL="10058400" indent="0">
              <a:buNone/>
              <a:defRPr sz="6160">
                <a:solidFill>
                  <a:schemeClr val="tx1">
                    <a:tint val="75000"/>
                  </a:schemeClr>
                </a:solidFill>
              </a:defRPr>
            </a:lvl6pPr>
            <a:lvl7pPr marL="12070080" indent="0">
              <a:buNone/>
              <a:defRPr sz="6160">
                <a:solidFill>
                  <a:schemeClr val="tx1">
                    <a:tint val="75000"/>
                  </a:schemeClr>
                </a:solidFill>
              </a:defRPr>
            </a:lvl7pPr>
            <a:lvl8pPr marL="14081760" indent="0">
              <a:buNone/>
              <a:defRPr sz="6160">
                <a:solidFill>
                  <a:schemeClr val="tx1">
                    <a:tint val="75000"/>
                  </a:schemeClr>
                </a:solidFill>
              </a:defRPr>
            </a:lvl8pPr>
            <a:lvl9pPr marL="16093440" indent="0">
              <a:buNone/>
              <a:defRPr sz="616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EF3EF1F-4106-EF46-91A0-37C4FFBE3DFA}" type="datetimeFigureOut">
              <a:rPr lang="en-US" smtClean="0"/>
              <a:t>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6DA41B-04DD-9F49-BB40-DC98C19CDF00}" type="slidenum">
              <a:rPr lang="en-US" smtClean="0"/>
              <a:t>‹#›</a:t>
            </a:fld>
            <a:endParaRPr lang="en-US"/>
          </a:p>
        </p:txBody>
      </p:sp>
    </p:spTree>
    <p:extLst>
      <p:ext uri="{BB962C8B-B14F-4D97-AF65-F5344CB8AC3E}">
        <p14:creationId xmlns:p14="http://schemas.microsoft.com/office/powerpoint/2010/main" val="29963513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3" name="Picture 12"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406" y="0"/>
            <a:ext cx="40121840" cy="32918400"/>
          </a:xfrm>
          <a:prstGeom prst="rect">
            <a:avLst/>
          </a:prstGeom>
        </p:spPr>
      </p:pic>
      <p:sp>
        <p:nvSpPr>
          <p:cNvPr id="11" name="TextBox 10"/>
          <p:cNvSpPr txBox="1"/>
          <p:nvPr/>
        </p:nvSpPr>
        <p:spPr>
          <a:xfrm>
            <a:off x="1855904" y="3446947"/>
            <a:ext cx="2012204" cy="2806925"/>
          </a:xfrm>
          <a:prstGeom prst="rect">
            <a:avLst/>
          </a:prstGeom>
        </p:spPr>
        <p:txBody>
          <a:bodyPr vert="horz" lIns="402336" tIns="201168" rIns="402336" bIns="201168"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35200" dirty="0">
                <a:solidFill>
                  <a:schemeClr val="tx1"/>
                </a:solidFill>
                <a:effectLst/>
              </a:rPr>
              <a:t>“</a:t>
            </a:r>
          </a:p>
        </p:txBody>
      </p:sp>
      <p:sp>
        <p:nvSpPr>
          <p:cNvPr id="16" name="TextBox 15"/>
          <p:cNvSpPr txBox="1"/>
          <p:nvPr/>
        </p:nvSpPr>
        <p:spPr>
          <a:xfrm>
            <a:off x="34037522" y="13208021"/>
            <a:ext cx="2012204" cy="2806925"/>
          </a:xfrm>
          <a:prstGeom prst="rect">
            <a:avLst/>
          </a:prstGeom>
        </p:spPr>
        <p:txBody>
          <a:bodyPr vert="horz" lIns="402336" tIns="201168" rIns="402336" bIns="201168"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35200" dirty="0">
                <a:solidFill>
                  <a:schemeClr val="tx1"/>
                </a:solidFill>
                <a:effectLst/>
              </a:rPr>
              <a:t>”</a:t>
            </a:r>
          </a:p>
        </p:txBody>
      </p:sp>
      <p:sp>
        <p:nvSpPr>
          <p:cNvPr id="2" name="Title 1"/>
          <p:cNvSpPr>
            <a:spLocks noGrp="1"/>
          </p:cNvSpPr>
          <p:nvPr>
            <p:ph type="title"/>
          </p:nvPr>
        </p:nvSpPr>
        <p:spPr>
          <a:xfrm>
            <a:off x="3868108" y="2926092"/>
            <a:ext cx="31201707" cy="13167355"/>
          </a:xfrm>
        </p:spPr>
        <p:txBody>
          <a:bodyPr anchor="ctr">
            <a:normAutofit/>
          </a:bodyPr>
          <a:lstStyle>
            <a:lvl1pPr algn="l">
              <a:defRPr sz="1408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011682" y="18653760"/>
            <a:ext cx="34198564" cy="4267200"/>
          </a:xfrm>
        </p:spPr>
        <p:txBody>
          <a:bodyPr vert="horz" lIns="91440" tIns="45720" rIns="91440" bIns="45720" rtlCol="0" anchor="b">
            <a:normAutofit/>
          </a:bodyPr>
          <a:lstStyle>
            <a:lvl1pPr>
              <a:buNone/>
              <a:defRPr lang="en-US" sz="8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2011682" y="22920960"/>
            <a:ext cx="34198564" cy="4876800"/>
          </a:xfrm>
        </p:spPr>
        <p:txBody>
          <a:bodyPr anchor="t">
            <a:normAutofit/>
          </a:bodyPr>
          <a:lstStyle>
            <a:lvl1pPr marL="0" indent="0" algn="l">
              <a:buNone/>
              <a:defRPr sz="7040">
                <a:solidFill>
                  <a:schemeClr val="tx1"/>
                </a:solidFill>
              </a:defRPr>
            </a:lvl1pPr>
            <a:lvl2pPr marL="2011680" indent="0">
              <a:buNone/>
              <a:defRPr sz="7040">
                <a:solidFill>
                  <a:schemeClr val="tx1">
                    <a:tint val="75000"/>
                  </a:schemeClr>
                </a:solidFill>
              </a:defRPr>
            </a:lvl2pPr>
            <a:lvl3pPr marL="4023360" indent="0">
              <a:buNone/>
              <a:defRPr sz="7040">
                <a:solidFill>
                  <a:schemeClr val="tx1">
                    <a:tint val="75000"/>
                  </a:schemeClr>
                </a:solidFill>
              </a:defRPr>
            </a:lvl3pPr>
            <a:lvl4pPr marL="6035040" indent="0">
              <a:buNone/>
              <a:defRPr sz="6160">
                <a:solidFill>
                  <a:schemeClr val="tx1">
                    <a:tint val="75000"/>
                  </a:schemeClr>
                </a:solidFill>
              </a:defRPr>
            </a:lvl4pPr>
            <a:lvl5pPr marL="8046720" indent="0">
              <a:buNone/>
              <a:defRPr sz="6160">
                <a:solidFill>
                  <a:schemeClr val="tx1">
                    <a:tint val="75000"/>
                  </a:schemeClr>
                </a:solidFill>
              </a:defRPr>
            </a:lvl5pPr>
            <a:lvl6pPr marL="10058400" indent="0">
              <a:buNone/>
              <a:defRPr sz="6160">
                <a:solidFill>
                  <a:schemeClr val="tx1">
                    <a:tint val="75000"/>
                  </a:schemeClr>
                </a:solidFill>
              </a:defRPr>
            </a:lvl6pPr>
            <a:lvl7pPr marL="12070080" indent="0">
              <a:buNone/>
              <a:defRPr sz="6160">
                <a:solidFill>
                  <a:schemeClr val="tx1">
                    <a:tint val="75000"/>
                  </a:schemeClr>
                </a:solidFill>
              </a:defRPr>
            </a:lvl7pPr>
            <a:lvl8pPr marL="14081760" indent="0">
              <a:buNone/>
              <a:defRPr sz="6160">
                <a:solidFill>
                  <a:schemeClr val="tx1">
                    <a:tint val="75000"/>
                  </a:schemeClr>
                </a:solidFill>
              </a:defRPr>
            </a:lvl8pPr>
            <a:lvl9pPr marL="16093440" indent="0">
              <a:buNone/>
              <a:defRPr sz="616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EF3EF1F-4106-EF46-91A0-37C4FFBE3DFA}" type="datetimeFigureOut">
              <a:rPr lang="en-US" smtClean="0"/>
              <a:t>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6DA41B-04DD-9F49-BB40-DC98C19CDF00}" type="slidenum">
              <a:rPr lang="en-US" smtClean="0"/>
              <a:t>‹#›</a:t>
            </a:fld>
            <a:endParaRPr lang="en-US"/>
          </a:p>
        </p:txBody>
      </p:sp>
    </p:spTree>
    <p:extLst>
      <p:ext uri="{BB962C8B-B14F-4D97-AF65-F5344CB8AC3E}">
        <p14:creationId xmlns:p14="http://schemas.microsoft.com/office/powerpoint/2010/main" val="26769749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406" y="0"/>
            <a:ext cx="40121840" cy="32918400"/>
          </a:xfrm>
          <a:prstGeom prst="rect">
            <a:avLst/>
          </a:prstGeom>
        </p:spPr>
      </p:pic>
      <p:sp>
        <p:nvSpPr>
          <p:cNvPr id="2" name="Title 1"/>
          <p:cNvSpPr>
            <a:spLocks noGrp="1"/>
          </p:cNvSpPr>
          <p:nvPr>
            <p:ph type="title"/>
          </p:nvPr>
        </p:nvSpPr>
        <p:spPr>
          <a:xfrm>
            <a:off x="2043538" y="2926092"/>
            <a:ext cx="34198564" cy="13167355"/>
          </a:xfrm>
        </p:spPr>
        <p:txBody>
          <a:bodyPr vert="horz" lIns="91440" tIns="45720" rIns="91440" bIns="45720" rtlCol="0" anchor="ctr">
            <a:normAutofit/>
          </a:bodyPr>
          <a:lstStyle>
            <a:lvl1pPr>
              <a:defRPr lang="en-US" sz="12320"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2043538" y="16824960"/>
            <a:ext cx="34198564" cy="4023360"/>
          </a:xfrm>
        </p:spPr>
        <p:txBody>
          <a:bodyPr vert="horz" lIns="91440" tIns="45720" rIns="91440" bIns="45720" rtlCol="0" anchor="b">
            <a:normAutofit/>
          </a:bodyPr>
          <a:lstStyle>
            <a:lvl1pPr>
              <a:buNone/>
              <a:defRPr lang="en-US" sz="8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2043534" y="20848320"/>
            <a:ext cx="34198564" cy="6949440"/>
          </a:xfrm>
        </p:spPr>
        <p:txBody>
          <a:bodyPr anchor="t">
            <a:normAutofit/>
          </a:bodyPr>
          <a:lstStyle>
            <a:lvl1pPr marL="0" indent="0" algn="l">
              <a:buNone/>
              <a:defRPr sz="7040">
                <a:solidFill>
                  <a:schemeClr val="tx1"/>
                </a:solidFill>
              </a:defRPr>
            </a:lvl1pPr>
            <a:lvl2pPr marL="2011680" indent="0">
              <a:buNone/>
              <a:defRPr sz="7040">
                <a:solidFill>
                  <a:schemeClr val="tx1">
                    <a:tint val="75000"/>
                  </a:schemeClr>
                </a:solidFill>
              </a:defRPr>
            </a:lvl2pPr>
            <a:lvl3pPr marL="4023360" indent="0">
              <a:buNone/>
              <a:defRPr sz="7040">
                <a:solidFill>
                  <a:schemeClr val="tx1">
                    <a:tint val="75000"/>
                  </a:schemeClr>
                </a:solidFill>
              </a:defRPr>
            </a:lvl3pPr>
            <a:lvl4pPr marL="6035040" indent="0">
              <a:buNone/>
              <a:defRPr sz="6160">
                <a:solidFill>
                  <a:schemeClr val="tx1">
                    <a:tint val="75000"/>
                  </a:schemeClr>
                </a:solidFill>
              </a:defRPr>
            </a:lvl4pPr>
            <a:lvl5pPr marL="8046720" indent="0">
              <a:buNone/>
              <a:defRPr sz="6160">
                <a:solidFill>
                  <a:schemeClr val="tx1">
                    <a:tint val="75000"/>
                  </a:schemeClr>
                </a:solidFill>
              </a:defRPr>
            </a:lvl5pPr>
            <a:lvl6pPr marL="10058400" indent="0">
              <a:buNone/>
              <a:defRPr sz="6160">
                <a:solidFill>
                  <a:schemeClr val="tx1">
                    <a:tint val="75000"/>
                  </a:schemeClr>
                </a:solidFill>
              </a:defRPr>
            </a:lvl6pPr>
            <a:lvl7pPr marL="12070080" indent="0">
              <a:buNone/>
              <a:defRPr sz="6160">
                <a:solidFill>
                  <a:schemeClr val="tx1">
                    <a:tint val="75000"/>
                  </a:schemeClr>
                </a:solidFill>
              </a:defRPr>
            </a:lvl7pPr>
            <a:lvl8pPr marL="14081760" indent="0">
              <a:buNone/>
              <a:defRPr sz="6160">
                <a:solidFill>
                  <a:schemeClr val="tx1">
                    <a:tint val="75000"/>
                  </a:schemeClr>
                </a:solidFill>
              </a:defRPr>
            </a:lvl8pPr>
            <a:lvl9pPr marL="16093440" indent="0">
              <a:buNone/>
              <a:defRPr sz="616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EF3EF1F-4106-EF46-91A0-37C4FFBE3DFA}" type="datetimeFigureOut">
              <a:rPr lang="en-US" smtClean="0"/>
              <a:t>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6DA41B-04DD-9F49-BB40-DC98C19CDF00}" type="slidenum">
              <a:rPr lang="en-US" smtClean="0"/>
              <a:t>‹#›</a:t>
            </a:fld>
            <a:endParaRPr lang="en-US"/>
          </a:p>
        </p:txBody>
      </p:sp>
    </p:spTree>
    <p:extLst>
      <p:ext uri="{BB962C8B-B14F-4D97-AF65-F5344CB8AC3E}">
        <p14:creationId xmlns:p14="http://schemas.microsoft.com/office/powerpoint/2010/main" val="1395289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406" y="0"/>
            <a:ext cx="40121840" cy="32918400"/>
          </a:xfrm>
          <a:prstGeom prst="rect">
            <a:avLst/>
          </a:prstGeom>
        </p:spPr>
      </p:pic>
      <p:sp>
        <p:nvSpPr>
          <p:cNvPr id="8" name="Title 1"/>
          <p:cNvSpPr>
            <a:spLocks noGrp="1"/>
          </p:cNvSpPr>
          <p:nvPr>
            <p:ph type="title"/>
          </p:nvPr>
        </p:nvSpPr>
        <p:spPr>
          <a:xfrm>
            <a:off x="2011680" y="2926087"/>
            <a:ext cx="34198560" cy="6990082"/>
          </a:xfrm>
        </p:spPr>
        <p:txBody>
          <a:bodyPr>
            <a:normAutofit/>
          </a:bodyPr>
          <a:lstStyle>
            <a:lvl1pPr>
              <a:defRPr sz="12320"/>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F3EF1F-4106-EF46-91A0-37C4FFBE3DFA}" type="datetimeFigureOut">
              <a:rPr lang="en-US" smtClean="0"/>
              <a:t>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6DA41B-04DD-9F49-BB40-DC98C19CDF00}" type="slidenum">
              <a:rPr lang="en-US" smtClean="0"/>
              <a:t>‹#›</a:t>
            </a:fld>
            <a:endParaRPr lang="en-US"/>
          </a:p>
        </p:txBody>
      </p:sp>
    </p:spTree>
    <p:extLst>
      <p:ext uri="{BB962C8B-B14F-4D97-AF65-F5344CB8AC3E}">
        <p14:creationId xmlns:p14="http://schemas.microsoft.com/office/powerpoint/2010/main" val="8454461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406" y="0"/>
            <a:ext cx="40121840" cy="32918400"/>
          </a:xfrm>
          <a:prstGeom prst="rect">
            <a:avLst/>
          </a:prstGeom>
        </p:spPr>
      </p:pic>
      <p:sp>
        <p:nvSpPr>
          <p:cNvPr id="2" name="Vertical Title 1"/>
          <p:cNvSpPr>
            <a:spLocks noGrp="1"/>
          </p:cNvSpPr>
          <p:nvPr>
            <p:ph type="title" orient="vert"/>
          </p:nvPr>
        </p:nvSpPr>
        <p:spPr>
          <a:xfrm>
            <a:off x="28833106" y="2926082"/>
            <a:ext cx="7377132" cy="24871685"/>
          </a:xfrm>
        </p:spPr>
        <p:txBody>
          <a:bodyPr vert="eaVert">
            <a:normAutofit/>
          </a:bodyPr>
          <a:lstStyle>
            <a:lvl1pPr>
              <a:defRPr sz="1232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011680" y="2926080"/>
            <a:ext cx="26356810" cy="2487168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F3EF1F-4106-EF46-91A0-37C4FFBE3DFA}" type="datetimeFigureOut">
              <a:rPr lang="en-US" smtClean="0"/>
              <a:t>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6DA41B-04DD-9F49-BB40-DC98C19CDF00}" type="slidenum">
              <a:rPr lang="en-US" smtClean="0"/>
              <a:t>‹#›</a:t>
            </a:fld>
            <a:endParaRPr lang="en-US"/>
          </a:p>
        </p:txBody>
      </p:sp>
    </p:spTree>
    <p:extLst>
      <p:ext uri="{BB962C8B-B14F-4D97-AF65-F5344CB8AC3E}">
        <p14:creationId xmlns:p14="http://schemas.microsoft.com/office/powerpoint/2010/main" val="7085865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406" y="0"/>
            <a:ext cx="40121840" cy="32918400"/>
          </a:xfrm>
          <a:prstGeom prst="rect">
            <a:avLst/>
          </a:prstGeom>
        </p:spPr>
      </p:pic>
      <p:sp>
        <p:nvSpPr>
          <p:cNvPr id="2" name="Title 1"/>
          <p:cNvSpPr>
            <a:spLocks noGrp="1"/>
          </p:cNvSpPr>
          <p:nvPr>
            <p:ph type="title"/>
          </p:nvPr>
        </p:nvSpPr>
        <p:spPr/>
        <p:txBody>
          <a:bodyPr>
            <a:normAutofit/>
          </a:bodyPr>
          <a:lstStyle>
            <a:lvl1pPr>
              <a:defRPr sz="12320"/>
            </a:lvl1p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F3EF1F-4106-EF46-91A0-37C4FFBE3DFA}" type="datetimeFigureOut">
              <a:rPr lang="en-US" smtClean="0"/>
              <a:t>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6DA41B-04DD-9F49-BB40-DC98C19CDF00}" type="slidenum">
              <a:rPr lang="en-US" smtClean="0"/>
              <a:t>‹#›</a:t>
            </a:fld>
            <a:endParaRPr lang="en-US"/>
          </a:p>
        </p:txBody>
      </p:sp>
    </p:spTree>
    <p:extLst>
      <p:ext uri="{BB962C8B-B14F-4D97-AF65-F5344CB8AC3E}">
        <p14:creationId xmlns:p14="http://schemas.microsoft.com/office/powerpoint/2010/main" val="14458578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406" y="0"/>
            <a:ext cx="40121840" cy="32918400"/>
          </a:xfrm>
          <a:prstGeom prst="rect">
            <a:avLst/>
          </a:prstGeom>
        </p:spPr>
      </p:pic>
      <p:sp>
        <p:nvSpPr>
          <p:cNvPr id="2" name="Title 1"/>
          <p:cNvSpPr>
            <a:spLocks noGrp="1"/>
          </p:cNvSpPr>
          <p:nvPr>
            <p:ph type="title"/>
          </p:nvPr>
        </p:nvSpPr>
        <p:spPr>
          <a:xfrm>
            <a:off x="2011689" y="15881189"/>
            <a:ext cx="34198560" cy="7050240"/>
          </a:xfrm>
        </p:spPr>
        <p:txBody>
          <a:bodyPr anchor="b">
            <a:normAutofit/>
          </a:bodyPr>
          <a:lstStyle>
            <a:lvl1pPr algn="l">
              <a:defRPr sz="14080" b="0" cap="all"/>
            </a:lvl1pPr>
          </a:lstStyle>
          <a:p>
            <a:r>
              <a:rPr lang="en-US"/>
              <a:t>Click to edit Master title style</a:t>
            </a:r>
            <a:endParaRPr lang="en-US" dirty="0"/>
          </a:p>
        </p:txBody>
      </p:sp>
      <p:sp>
        <p:nvSpPr>
          <p:cNvPr id="3" name="Text Placeholder 2"/>
          <p:cNvSpPr>
            <a:spLocks noGrp="1"/>
          </p:cNvSpPr>
          <p:nvPr>
            <p:ph type="body" idx="1"/>
          </p:nvPr>
        </p:nvSpPr>
        <p:spPr>
          <a:xfrm>
            <a:off x="2011684" y="22931429"/>
            <a:ext cx="34198560" cy="4129920"/>
          </a:xfrm>
        </p:spPr>
        <p:txBody>
          <a:bodyPr anchor="t">
            <a:normAutofit/>
          </a:bodyPr>
          <a:lstStyle>
            <a:lvl1pPr marL="0" indent="0" algn="l">
              <a:buNone/>
              <a:defRPr sz="7920" cap="all">
                <a:solidFill>
                  <a:schemeClr val="tx1"/>
                </a:solidFill>
              </a:defRPr>
            </a:lvl1pPr>
            <a:lvl2pPr marL="2011680" indent="0">
              <a:buNone/>
              <a:defRPr sz="7920">
                <a:solidFill>
                  <a:schemeClr val="tx1">
                    <a:tint val="75000"/>
                  </a:schemeClr>
                </a:solidFill>
              </a:defRPr>
            </a:lvl2pPr>
            <a:lvl3pPr marL="4023360" indent="0">
              <a:buNone/>
              <a:defRPr sz="7040">
                <a:solidFill>
                  <a:schemeClr val="tx1">
                    <a:tint val="75000"/>
                  </a:schemeClr>
                </a:solidFill>
              </a:defRPr>
            </a:lvl3pPr>
            <a:lvl4pPr marL="6035040" indent="0">
              <a:buNone/>
              <a:defRPr sz="6160">
                <a:solidFill>
                  <a:schemeClr val="tx1">
                    <a:tint val="75000"/>
                  </a:schemeClr>
                </a:solidFill>
              </a:defRPr>
            </a:lvl4pPr>
            <a:lvl5pPr marL="8046720" indent="0">
              <a:buNone/>
              <a:defRPr sz="6160">
                <a:solidFill>
                  <a:schemeClr val="tx1">
                    <a:tint val="75000"/>
                  </a:schemeClr>
                </a:solidFill>
              </a:defRPr>
            </a:lvl5pPr>
            <a:lvl6pPr marL="10058400" indent="0">
              <a:buNone/>
              <a:defRPr sz="6160">
                <a:solidFill>
                  <a:schemeClr val="tx1">
                    <a:tint val="75000"/>
                  </a:schemeClr>
                </a:solidFill>
              </a:defRPr>
            </a:lvl6pPr>
            <a:lvl7pPr marL="12070080" indent="0">
              <a:buNone/>
              <a:defRPr sz="6160">
                <a:solidFill>
                  <a:schemeClr val="tx1">
                    <a:tint val="75000"/>
                  </a:schemeClr>
                </a:solidFill>
              </a:defRPr>
            </a:lvl7pPr>
            <a:lvl8pPr marL="14081760" indent="0">
              <a:buNone/>
              <a:defRPr sz="6160">
                <a:solidFill>
                  <a:schemeClr val="tx1">
                    <a:tint val="75000"/>
                  </a:schemeClr>
                </a:solidFill>
              </a:defRPr>
            </a:lvl8pPr>
            <a:lvl9pPr marL="16093440" indent="0">
              <a:buNone/>
              <a:defRPr sz="616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EF3EF1F-4106-EF46-91A0-37C4FFBE3DFA}" type="datetimeFigureOut">
              <a:rPr lang="en-US" smtClean="0"/>
              <a:t>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6DA41B-04DD-9F49-BB40-DC98C19CDF00}" type="slidenum">
              <a:rPr lang="en-US" smtClean="0"/>
              <a:t>‹#›</a:t>
            </a:fld>
            <a:endParaRPr lang="en-US"/>
          </a:p>
        </p:txBody>
      </p:sp>
    </p:spTree>
    <p:extLst>
      <p:ext uri="{BB962C8B-B14F-4D97-AF65-F5344CB8AC3E}">
        <p14:creationId xmlns:p14="http://schemas.microsoft.com/office/powerpoint/2010/main" val="3711480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406" y="0"/>
            <a:ext cx="40121840" cy="329184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11685" y="10281927"/>
            <a:ext cx="16777411" cy="1751584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9432833" y="10281929"/>
            <a:ext cx="16777411" cy="1751583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EF3EF1F-4106-EF46-91A0-37C4FFBE3DFA}" type="datetimeFigureOut">
              <a:rPr lang="en-US" smtClean="0"/>
              <a:t>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6DA41B-04DD-9F49-BB40-DC98C19CDF00}" type="slidenum">
              <a:rPr lang="en-US" smtClean="0"/>
              <a:t>‹#›</a:t>
            </a:fld>
            <a:endParaRPr lang="en-US"/>
          </a:p>
        </p:txBody>
      </p:sp>
    </p:spTree>
    <p:extLst>
      <p:ext uri="{BB962C8B-B14F-4D97-AF65-F5344CB8AC3E}">
        <p14:creationId xmlns:p14="http://schemas.microsoft.com/office/powerpoint/2010/main" val="15891062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3" name="Picture 12"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406" y="0"/>
            <a:ext cx="40121840" cy="32918400"/>
          </a:xfrm>
          <a:prstGeom prst="rect">
            <a:avLst/>
          </a:prstGeom>
        </p:spPr>
      </p:pic>
      <p:sp>
        <p:nvSpPr>
          <p:cNvPr id="2" name="Title 1"/>
          <p:cNvSpPr>
            <a:spLocks noGrp="1"/>
          </p:cNvSpPr>
          <p:nvPr>
            <p:ph type="title"/>
          </p:nvPr>
        </p:nvSpPr>
        <p:spPr/>
        <p:txBody>
          <a:bodyPr>
            <a:normAutofit/>
          </a:bodyPr>
          <a:lstStyle>
            <a:lvl1pPr>
              <a:defRPr sz="14080"/>
            </a:lvl1pPr>
          </a:lstStyle>
          <a:p>
            <a:r>
              <a:rPr lang="en-US"/>
              <a:t>Click to edit Master title style</a:t>
            </a:r>
            <a:endParaRPr lang="en-US" dirty="0"/>
          </a:p>
        </p:txBody>
      </p:sp>
      <p:sp>
        <p:nvSpPr>
          <p:cNvPr id="3" name="Text Placeholder 2"/>
          <p:cNvSpPr>
            <a:spLocks noGrp="1"/>
          </p:cNvSpPr>
          <p:nvPr>
            <p:ph type="body" idx="1"/>
          </p:nvPr>
        </p:nvSpPr>
        <p:spPr>
          <a:xfrm>
            <a:off x="3271314" y="10647681"/>
            <a:ext cx="15578653" cy="2766058"/>
          </a:xfrm>
        </p:spPr>
        <p:txBody>
          <a:bodyPr anchor="b">
            <a:noAutofit/>
          </a:bodyPr>
          <a:lstStyle>
            <a:lvl1pPr marL="0" indent="0">
              <a:buNone/>
              <a:defRPr sz="10560" b="0"/>
            </a:lvl1pPr>
            <a:lvl2pPr marL="2011680" indent="0">
              <a:buNone/>
              <a:defRPr sz="8800" b="1"/>
            </a:lvl2pPr>
            <a:lvl3pPr marL="4023360" indent="0">
              <a:buNone/>
              <a:defRPr sz="7920" b="1"/>
            </a:lvl3pPr>
            <a:lvl4pPr marL="6035040" indent="0">
              <a:buNone/>
              <a:defRPr sz="7040" b="1"/>
            </a:lvl4pPr>
            <a:lvl5pPr marL="8046720" indent="0">
              <a:buNone/>
              <a:defRPr sz="7040" b="1"/>
            </a:lvl5pPr>
            <a:lvl6pPr marL="10058400" indent="0">
              <a:buNone/>
              <a:defRPr sz="7040" b="1"/>
            </a:lvl6pPr>
            <a:lvl7pPr marL="12070080" indent="0">
              <a:buNone/>
              <a:defRPr sz="7040" b="1"/>
            </a:lvl7pPr>
            <a:lvl8pPr marL="14081760" indent="0">
              <a:buNone/>
              <a:defRPr sz="7040" b="1"/>
            </a:lvl8pPr>
            <a:lvl9pPr marL="16093440" indent="0">
              <a:buNone/>
              <a:defRPr sz="7040" b="1"/>
            </a:lvl9pPr>
          </a:lstStyle>
          <a:p>
            <a:pPr lvl="0"/>
            <a:r>
              <a:rPr lang="en-US"/>
              <a:t>Edit Master text styles</a:t>
            </a:r>
          </a:p>
        </p:txBody>
      </p:sp>
      <p:sp>
        <p:nvSpPr>
          <p:cNvPr id="4" name="Content Placeholder 3"/>
          <p:cNvSpPr>
            <a:spLocks noGrp="1"/>
          </p:cNvSpPr>
          <p:nvPr>
            <p:ph sz="half" idx="2"/>
          </p:nvPr>
        </p:nvSpPr>
        <p:spPr>
          <a:xfrm>
            <a:off x="2011680" y="13776965"/>
            <a:ext cx="16777411" cy="14020790"/>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0728928" y="10647681"/>
            <a:ext cx="15481312" cy="2766058"/>
          </a:xfrm>
        </p:spPr>
        <p:txBody>
          <a:bodyPr anchor="b">
            <a:noAutofit/>
          </a:bodyPr>
          <a:lstStyle>
            <a:lvl1pPr marL="0" indent="0">
              <a:buNone/>
              <a:defRPr sz="10560" b="0"/>
            </a:lvl1pPr>
            <a:lvl2pPr marL="2011680" indent="0">
              <a:buNone/>
              <a:defRPr sz="8800" b="1"/>
            </a:lvl2pPr>
            <a:lvl3pPr marL="4023360" indent="0">
              <a:buNone/>
              <a:defRPr sz="7920" b="1"/>
            </a:lvl3pPr>
            <a:lvl4pPr marL="6035040" indent="0">
              <a:buNone/>
              <a:defRPr sz="7040" b="1"/>
            </a:lvl4pPr>
            <a:lvl5pPr marL="8046720" indent="0">
              <a:buNone/>
              <a:defRPr sz="7040" b="1"/>
            </a:lvl5pPr>
            <a:lvl6pPr marL="10058400" indent="0">
              <a:buNone/>
              <a:defRPr sz="7040" b="1"/>
            </a:lvl6pPr>
            <a:lvl7pPr marL="12070080" indent="0">
              <a:buNone/>
              <a:defRPr sz="7040" b="1"/>
            </a:lvl7pPr>
            <a:lvl8pPr marL="14081760" indent="0">
              <a:buNone/>
              <a:defRPr sz="7040" b="1"/>
            </a:lvl8pPr>
            <a:lvl9pPr marL="16093440" indent="0">
              <a:buNone/>
              <a:defRPr sz="7040" b="1"/>
            </a:lvl9pPr>
          </a:lstStyle>
          <a:p>
            <a:pPr lvl="0"/>
            <a:r>
              <a:rPr lang="en-US"/>
              <a:t>Edit Master text styles</a:t>
            </a:r>
          </a:p>
        </p:txBody>
      </p:sp>
      <p:sp>
        <p:nvSpPr>
          <p:cNvPr id="6" name="Content Placeholder 5"/>
          <p:cNvSpPr>
            <a:spLocks noGrp="1"/>
          </p:cNvSpPr>
          <p:nvPr>
            <p:ph sz="quarter" idx="4"/>
          </p:nvPr>
        </p:nvSpPr>
        <p:spPr>
          <a:xfrm>
            <a:off x="19432829" y="13776965"/>
            <a:ext cx="16777411" cy="14020790"/>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EF3EF1F-4106-EF46-91A0-37C4FFBE3DFA}" type="datetimeFigureOut">
              <a:rPr lang="en-US" smtClean="0"/>
              <a:t>12/20/18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06DA41B-04DD-9F49-BB40-DC98C19CDF00}" type="slidenum">
              <a:rPr lang="en-US" smtClean="0"/>
              <a:t>‹#›</a:t>
            </a:fld>
            <a:endParaRPr lang="en-US"/>
          </a:p>
        </p:txBody>
      </p:sp>
    </p:spTree>
    <p:extLst>
      <p:ext uri="{BB962C8B-B14F-4D97-AF65-F5344CB8AC3E}">
        <p14:creationId xmlns:p14="http://schemas.microsoft.com/office/powerpoint/2010/main" val="35130188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406" y="0"/>
            <a:ext cx="40121840" cy="32918400"/>
          </a:xfrm>
          <a:prstGeom prst="rect">
            <a:avLst/>
          </a:prstGeom>
        </p:spPr>
      </p:pic>
      <p:sp>
        <p:nvSpPr>
          <p:cNvPr id="2" name="Title 1"/>
          <p:cNvSpPr>
            <a:spLocks noGrp="1"/>
          </p:cNvSpPr>
          <p:nvPr>
            <p:ph type="title"/>
          </p:nvPr>
        </p:nvSpPr>
        <p:spPr>
          <a:xfrm>
            <a:off x="2011684" y="2926087"/>
            <a:ext cx="34198560" cy="6990082"/>
          </a:xfrm>
        </p:spPr>
        <p:txBody>
          <a:bodyPr>
            <a:normAutofit/>
          </a:bodyPr>
          <a:lstStyle>
            <a:lvl1pPr>
              <a:defRPr sz="14080"/>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EF3EF1F-4106-EF46-91A0-37C4FFBE3DFA}" type="datetimeFigureOut">
              <a:rPr lang="en-US" smtClean="0"/>
              <a:t>12/20/18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06DA41B-04DD-9F49-BB40-DC98C19CDF00}" type="slidenum">
              <a:rPr lang="en-US" smtClean="0"/>
              <a:t>‹#›</a:t>
            </a:fld>
            <a:endParaRPr lang="en-US"/>
          </a:p>
        </p:txBody>
      </p:sp>
    </p:spTree>
    <p:extLst>
      <p:ext uri="{BB962C8B-B14F-4D97-AF65-F5344CB8AC3E}">
        <p14:creationId xmlns:p14="http://schemas.microsoft.com/office/powerpoint/2010/main" val="11992114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406" y="0"/>
            <a:ext cx="40121840" cy="32918400"/>
          </a:xfrm>
          <a:prstGeom prst="rect">
            <a:avLst/>
          </a:prstGeom>
        </p:spPr>
      </p:pic>
      <p:sp>
        <p:nvSpPr>
          <p:cNvPr id="2" name="Date Placeholder 1"/>
          <p:cNvSpPr>
            <a:spLocks noGrp="1"/>
          </p:cNvSpPr>
          <p:nvPr>
            <p:ph type="dt" sz="half" idx="10"/>
          </p:nvPr>
        </p:nvSpPr>
        <p:spPr/>
        <p:txBody>
          <a:bodyPr/>
          <a:lstStyle/>
          <a:p>
            <a:fld id="{BEF3EF1F-4106-EF46-91A0-37C4FFBE3DFA}" type="datetimeFigureOut">
              <a:rPr lang="en-US" smtClean="0"/>
              <a:t>12/20/18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06DA41B-04DD-9F49-BB40-DC98C19CDF00}" type="slidenum">
              <a:rPr lang="en-US" smtClean="0"/>
              <a:t>‹#›</a:t>
            </a:fld>
            <a:endParaRPr lang="en-US"/>
          </a:p>
        </p:txBody>
      </p:sp>
    </p:spTree>
    <p:extLst>
      <p:ext uri="{BB962C8B-B14F-4D97-AF65-F5344CB8AC3E}">
        <p14:creationId xmlns:p14="http://schemas.microsoft.com/office/powerpoint/2010/main" val="5781826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2" name="Picture 11"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406" y="0"/>
            <a:ext cx="40121840" cy="32918400"/>
          </a:xfrm>
          <a:prstGeom prst="rect">
            <a:avLst/>
          </a:prstGeom>
        </p:spPr>
      </p:pic>
      <p:sp>
        <p:nvSpPr>
          <p:cNvPr id="2" name="Title 1"/>
          <p:cNvSpPr>
            <a:spLocks noGrp="1"/>
          </p:cNvSpPr>
          <p:nvPr>
            <p:ph type="title"/>
          </p:nvPr>
        </p:nvSpPr>
        <p:spPr>
          <a:xfrm>
            <a:off x="2031559" y="7477766"/>
            <a:ext cx="12596804" cy="6908794"/>
          </a:xfrm>
        </p:spPr>
        <p:txBody>
          <a:bodyPr anchor="b">
            <a:normAutofit/>
          </a:bodyPr>
          <a:lstStyle>
            <a:lvl1pPr algn="l">
              <a:defRPr sz="10560" b="0"/>
            </a:lvl1pPr>
          </a:lstStyle>
          <a:p>
            <a:r>
              <a:rPr lang="en-US"/>
              <a:t>Click to edit Master title style</a:t>
            </a:r>
            <a:endParaRPr lang="en-US" dirty="0"/>
          </a:p>
        </p:txBody>
      </p:sp>
      <p:sp>
        <p:nvSpPr>
          <p:cNvPr id="3" name="Content Placeholder 2"/>
          <p:cNvSpPr>
            <a:spLocks noGrp="1"/>
          </p:cNvSpPr>
          <p:nvPr>
            <p:ph idx="1"/>
          </p:nvPr>
        </p:nvSpPr>
        <p:spPr>
          <a:xfrm>
            <a:off x="15867036" y="2926085"/>
            <a:ext cx="20363090" cy="2487168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31559" y="14386562"/>
            <a:ext cx="12596804" cy="8859528"/>
          </a:xfrm>
        </p:spPr>
        <p:txBody>
          <a:bodyPr anchor="t">
            <a:normAutofit/>
          </a:bodyPr>
          <a:lstStyle>
            <a:lvl1pPr marL="0" indent="0">
              <a:buNone/>
              <a:defRPr sz="6160"/>
            </a:lvl1pPr>
            <a:lvl2pPr marL="2011680" indent="0">
              <a:buNone/>
              <a:defRPr sz="5280"/>
            </a:lvl2pPr>
            <a:lvl3pPr marL="4023360" indent="0">
              <a:buNone/>
              <a:defRPr sz="4400"/>
            </a:lvl3pPr>
            <a:lvl4pPr marL="6035040" indent="0">
              <a:buNone/>
              <a:defRPr sz="3960"/>
            </a:lvl4pPr>
            <a:lvl5pPr marL="8046720" indent="0">
              <a:buNone/>
              <a:defRPr sz="3960"/>
            </a:lvl5pPr>
            <a:lvl6pPr marL="10058400" indent="0">
              <a:buNone/>
              <a:defRPr sz="3960"/>
            </a:lvl6pPr>
            <a:lvl7pPr marL="12070080" indent="0">
              <a:buNone/>
              <a:defRPr sz="3960"/>
            </a:lvl7pPr>
            <a:lvl8pPr marL="14081760" indent="0">
              <a:buNone/>
              <a:defRPr sz="3960"/>
            </a:lvl8pPr>
            <a:lvl9pPr marL="16093440" indent="0">
              <a:buNone/>
              <a:defRPr sz="3960"/>
            </a:lvl9pPr>
          </a:lstStyle>
          <a:p>
            <a:pPr lvl="0"/>
            <a:r>
              <a:rPr lang="en-US"/>
              <a:t>Edit Master text styles</a:t>
            </a:r>
          </a:p>
        </p:txBody>
      </p:sp>
      <p:sp>
        <p:nvSpPr>
          <p:cNvPr id="5" name="Date Placeholder 4"/>
          <p:cNvSpPr>
            <a:spLocks noGrp="1"/>
          </p:cNvSpPr>
          <p:nvPr>
            <p:ph type="dt" sz="half" idx="10"/>
          </p:nvPr>
        </p:nvSpPr>
        <p:spPr/>
        <p:txBody>
          <a:bodyPr/>
          <a:lstStyle/>
          <a:p>
            <a:fld id="{BEF3EF1F-4106-EF46-91A0-37C4FFBE3DFA}" type="datetimeFigureOut">
              <a:rPr lang="en-US" smtClean="0"/>
              <a:t>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6DA41B-04DD-9F49-BB40-DC98C19CDF00}" type="slidenum">
              <a:rPr lang="en-US" smtClean="0"/>
              <a:t>‹#›</a:t>
            </a:fld>
            <a:endParaRPr lang="en-US"/>
          </a:p>
        </p:txBody>
      </p:sp>
    </p:spTree>
    <p:extLst>
      <p:ext uri="{BB962C8B-B14F-4D97-AF65-F5344CB8AC3E}">
        <p14:creationId xmlns:p14="http://schemas.microsoft.com/office/powerpoint/2010/main" val="22106635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1" name="Picture 10"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406" y="0"/>
            <a:ext cx="40121840" cy="32918400"/>
          </a:xfrm>
          <a:prstGeom prst="rect">
            <a:avLst/>
          </a:prstGeom>
        </p:spPr>
      </p:pic>
      <p:sp>
        <p:nvSpPr>
          <p:cNvPr id="2" name="Title 1"/>
          <p:cNvSpPr>
            <a:spLocks noGrp="1"/>
          </p:cNvSpPr>
          <p:nvPr>
            <p:ph type="title"/>
          </p:nvPr>
        </p:nvSpPr>
        <p:spPr>
          <a:xfrm>
            <a:off x="2033363" y="8331226"/>
            <a:ext cx="18027698" cy="6583680"/>
          </a:xfrm>
        </p:spPr>
        <p:txBody>
          <a:bodyPr anchor="b">
            <a:normAutofit/>
          </a:bodyPr>
          <a:lstStyle>
            <a:lvl1pPr algn="l">
              <a:defRPr sz="1056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22128480" y="4389120"/>
            <a:ext cx="14081760" cy="219456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lvl1pPr>
              <a:defRPr lang="en-US" sz="7040" dirty="0"/>
            </a:lvl1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a:xfrm>
            <a:off x="2033363" y="14914906"/>
            <a:ext cx="18027698" cy="8778240"/>
          </a:xfrm>
        </p:spPr>
        <p:txBody>
          <a:bodyPr anchor="t">
            <a:normAutofit/>
          </a:bodyPr>
          <a:lstStyle>
            <a:lvl1pPr marL="0" indent="0">
              <a:buNone/>
              <a:defRPr sz="7040"/>
            </a:lvl1pPr>
            <a:lvl2pPr marL="2011680" indent="0">
              <a:buNone/>
              <a:defRPr sz="5280"/>
            </a:lvl2pPr>
            <a:lvl3pPr marL="4023360" indent="0">
              <a:buNone/>
              <a:defRPr sz="4400"/>
            </a:lvl3pPr>
            <a:lvl4pPr marL="6035040" indent="0">
              <a:buNone/>
              <a:defRPr sz="3960"/>
            </a:lvl4pPr>
            <a:lvl5pPr marL="8046720" indent="0">
              <a:buNone/>
              <a:defRPr sz="3960"/>
            </a:lvl5pPr>
            <a:lvl6pPr marL="10058400" indent="0">
              <a:buNone/>
              <a:defRPr sz="3960"/>
            </a:lvl6pPr>
            <a:lvl7pPr marL="12070080" indent="0">
              <a:buNone/>
              <a:defRPr sz="3960"/>
            </a:lvl7pPr>
            <a:lvl8pPr marL="14081760" indent="0">
              <a:buNone/>
              <a:defRPr sz="3960"/>
            </a:lvl8pPr>
            <a:lvl9pPr marL="16093440" indent="0">
              <a:buNone/>
              <a:defRPr sz="3960"/>
            </a:lvl9pPr>
          </a:lstStyle>
          <a:p>
            <a:pPr lvl="0"/>
            <a:r>
              <a:rPr lang="en-US"/>
              <a:t>Edit Master text styles</a:t>
            </a:r>
          </a:p>
        </p:txBody>
      </p:sp>
      <p:sp>
        <p:nvSpPr>
          <p:cNvPr id="5" name="Date Placeholder 4"/>
          <p:cNvSpPr>
            <a:spLocks noGrp="1"/>
          </p:cNvSpPr>
          <p:nvPr>
            <p:ph type="dt" sz="half" idx="10"/>
          </p:nvPr>
        </p:nvSpPr>
        <p:spPr/>
        <p:txBody>
          <a:bodyPr/>
          <a:lstStyle/>
          <a:p>
            <a:fld id="{BEF3EF1F-4106-EF46-91A0-37C4FFBE3DFA}" type="datetimeFigureOut">
              <a:rPr lang="en-US" smtClean="0"/>
              <a:t>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6DA41B-04DD-9F49-BB40-DC98C19CDF00}" type="slidenum">
              <a:rPr lang="en-US" smtClean="0"/>
              <a:t>‹#›</a:t>
            </a:fld>
            <a:endParaRPr lang="en-US"/>
          </a:p>
        </p:txBody>
      </p:sp>
    </p:spTree>
    <p:extLst>
      <p:ext uri="{BB962C8B-B14F-4D97-AF65-F5344CB8AC3E}">
        <p14:creationId xmlns:p14="http://schemas.microsoft.com/office/powerpoint/2010/main" val="41376694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11680" y="2926087"/>
            <a:ext cx="34198560" cy="6990082"/>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11680" y="10281929"/>
            <a:ext cx="34198560" cy="17515838"/>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8704335" y="28178767"/>
            <a:ext cx="5333561" cy="1813560"/>
          </a:xfrm>
          <a:prstGeom prst="rect">
            <a:avLst/>
          </a:prstGeom>
        </p:spPr>
        <p:txBody>
          <a:bodyPr vert="horz" lIns="91440" tIns="45720" rIns="91440" bIns="45720" rtlCol="0" anchor="ctr"/>
          <a:lstStyle>
            <a:lvl1pPr algn="r">
              <a:defRPr sz="4400" b="0" i="0">
                <a:solidFill>
                  <a:schemeClr val="tx1"/>
                </a:solidFill>
                <a:effectLst/>
                <a:latin typeface="+mn-lt"/>
              </a:defRPr>
            </a:lvl1pPr>
          </a:lstStyle>
          <a:p>
            <a:fld id="{BEF3EF1F-4106-EF46-91A0-37C4FFBE3DFA}" type="datetimeFigureOut">
              <a:rPr lang="en-US" smtClean="0"/>
              <a:t>12/20/18</a:t>
            </a:fld>
            <a:endParaRPr lang="en-US"/>
          </a:p>
        </p:txBody>
      </p:sp>
      <p:sp>
        <p:nvSpPr>
          <p:cNvPr id="5" name="Footer Placeholder 4"/>
          <p:cNvSpPr>
            <a:spLocks noGrp="1"/>
          </p:cNvSpPr>
          <p:nvPr>
            <p:ph type="ftr" sz="quarter" idx="3"/>
          </p:nvPr>
        </p:nvSpPr>
        <p:spPr>
          <a:xfrm>
            <a:off x="2011682" y="28178767"/>
            <a:ext cx="26357368" cy="1813560"/>
          </a:xfrm>
          <a:prstGeom prst="rect">
            <a:avLst/>
          </a:prstGeom>
        </p:spPr>
        <p:txBody>
          <a:bodyPr vert="horz" lIns="91440" tIns="45720" rIns="91440" bIns="45720" rtlCol="0" anchor="ctr"/>
          <a:lstStyle>
            <a:lvl1pPr algn="l">
              <a:defRPr sz="44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34373174" y="28178767"/>
            <a:ext cx="1837070" cy="1813560"/>
          </a:xfrm>
          <a:prstGeom prst="rect">
            <a:avLst/>
          </a:prstGeom>
        </p:spPr>
        <p:txBody>
          <a:bodyPr vert="horz" lIns="91440" tIns="45720" rIns="91440" bIns="45720" rtlCol="0" anchor="ctr"/>
          <a:lstStyle>
            <a:lvl1pPr algn="r">
              <a:defRPr sz="4400" b="0" i="0">
                <a:solidFill>
                  <a:schemeClr val="tx1"/>
                </a:solidFill>
                <a:effectLst/>
                <a:latin typeface="+mn-lt"/>
              </a:defRPr>
            </a:lvl1pPr>
          </a:lstStyle>
          <a:p>
            <a:fld id="{B06DA41B-04DD-9F49-BB40-DC98C19CDF00}" type="slidenum">
              <a:rPr lang="en-US" smtClean="0"/>
              <a:t>‹#›</a:t>
            </a:fld>
            <a:endParaRPr lang="en-US"/>
          </a:p>
        </p:txBody>
      </p:sp>
    </p:spTree>
    <p:extLst>
      <p:ext uri="{BB962C8B-B14F-4D97-AF65-F5344CB8AC3E}">
        <p14:creationId xmlns:p14="http://schemas.microsoft.com/office/powerpoint/2010/main" val="3758157483"/>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l" defTabSz="2011680" rtl="0" eaLnBrk="1" latinLnBrk="0" hangingPunct="1">
        <a:spcBef>
          <a:spcPct val="0"/>
        </a:spcBef>
        <a:buNone/>
        <a:defRPr sz="1408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1257300" indent="-1257300" algn="l" defTabSz="2011680" rtl="0" eaLnBrk="1" latinLnBrk="0" hangingPunct="1">
        <a:spcBef>
          <a:spcPts val="0"/>
        </a:spcBef>
        <a:spcAft>
          <a:spcPts val="4400"/>
        </a:spcAft>
        <a:buClr>
          <a:schemeClr val="tx1"/>
        </a:buClr>
        <a:buSzPct val="100000"/>
        <a:buFont typeface="Arial"/>
        <a:buChar char="•"/>
        <a:defRPr sz="7920" kern="1200" cap="none">
          <a:solidFill>
            <a:schemeClr val="tx1"/>
          </a:solidFill>
          <a:effectLst/>
          <a:latin typeface="+mn-lt"/>
          <a:ea typeface="+mn-ea"/>
          <a:cs typeface="+mn-cs"/>
        </a:defRPr>
      </a:lvl1pPr>
      <a:lvl2pPr marL="3268980" indent="-1257300" algn="l" defTabSz="2011680" rtl="0" eaLnBrk="1" latinLnBrk="0" hangingPunct="1">
        <a:spcBef>
          <a:spcPts val="0"/>
        </a:spcBef>
        <a:spcAft>
          <a:spcPts val="4400"/>
        </a:spcAft>
        <a:buClr>
          <a:schemeClr val="tx1"/>
        </a:buClr>
        <a:buSzPct val="100000"/>
        <a:buFont typeface="Arial"/>
        <a:buChar char="•"/>
        <a:defRPr sz="7040" kern="1200" cap="none">
          <a:solidFill>
            <a:schemeClr val="tx1"/>
          </a:solidFill>
          <a:effectLst/>
          <a:latin typeface="+mn-lt"/>
          <a:ea typeface="+mn-ea"/>
          <a:cs typeface="+mn-cs"/>
        </a:defRPr>
      </a:lvl2pPr>
      <a:lvl3pPr marL="5280660" indent="-1257300" algn="l" defTabSz="2011680" rtl="0" eaLnBrk="1" latinLnBrk="0" hangingPunct="1">
        <a:spcBef>
          <a:spcPts val="0"/>
        </a:spcBef>
        <a:spcAft>
          <a:spcPts val="4400"/>
        </a:spcAft>
        <a:buClr>
          <a:schemeClr val="tx1"/>
        </a:buClr>
        <a:buSzPct val="100000"/>
        <a:buFont typeface="Arial"/>
        <a:buChar char="•"/>
        <a:defRPr sz="6160" kern="1200" cap="none">
          <a:solidFill>
            <a:schemeClr val="tx1"/>
          </a:solidFill>
          <a:effectLst/>
          <a:latin typeface="+mn-lt"/>
          <a:ea typeface="+mn-ea"/>
          <a:cs typeface="+mn-cs"/>
        </a:defRPr>
      </a:lvl3pPr>
      <a:lvl4pPr marL="6789420" indent="-754380" algn="l" defTabSz="2011680" rtl="0" eaLnBrk="1" latinLnBrk="0" hangingPunct="1">
        <a:spcBef>
          <a:spcPts val="0"/>
        </a:spcBef>
        <a:spcAft>
          <a:spcPts val="4400"/>
        </a:spcAft>
        <a:buClr>
          <a:schemeClr val="tx1"/>
        </a:buClr>
        <a:buSzPct val="100000"/>
        <a:buFont typeface="Arial"/>
        <a:buChar char="•"/>
        <a:defRPr sz="5280" kern="1200" cap="none">
          <a:solidFill>
            <a:schemeClr val="tx1"/>
          </a:solidFill>
          <a:effectLst/>
          <a:latin typeface="+mn-lt"/>
          <a:ea typeface="+mn-ea"/>
          <a:cs typeface="+mn-cs"/>
        </a:defRPr>
      </a:lvl4pPr>
      <a:lvl5pPr marL="8801100" indent="-754380" algn="l" defTabSz="2011680" rtl="0" eaLnBrk="1" latinLnBrk="0" hangingPunct="1">
        <a:spcBef>
          <a:spcPts val="0"/>
        </a:spcBef>
        <a:spcAft>
          <a:spcPts val="4400"/>
        </a:spcAft>
        <a:buClr>
          <a:schemeClr val="tx1"/>
        </a:buClr>
        <a:buSzPct val="100000"/>
        <a:buFont typeface="Arial"/>
        <a:buChar char="•"/>
        <a:defRPr sz="5280" kern="1200" cap="none">
          <a:solidFill>
            <a:schemeClr val="tx1"/>
          </a:solidFill>
          <a:effectLst/>
          <a:latin typeface="+mn-lt"/>
          <a:ea typeface="+mn-ea"/>
          <a:cs typeface="+mn-cs"/>
        </a:defRPr>
      </a:lvl5pPr>
      <a:lvl6pPr marL="11064240" indent="-1005840" algn="l" defTabSz="2011680" rtl="0" eaLnBrk="1" latinLnBrk="0" hangingPunct="1">
        <a:spcBef>
          <a:spcPts val="0"/>
        </a:spcBef>
        <a:spcAft>
          <a:spcPts val="4400"/>
        </a:spcAft>
        <a:buClr>
          <a:schemeClr val="tx1"/>
        </a:buClr>
        <a:buSzPct val="100000"/>
        <a:buFont typeface="Arial"/>
        <a:buChar char="•"/>
        <a:defRPr sz="5280" kern="1200" cap="none">
          <a:solidFill>
            <a:schemeClr val="tx1"/>
          </a:solidFill>
          <a:effectLst/>
          <a:latin typeface="+mn-lt"/>
          <a:ea typeface="+mn-ea"/>
          <a:cs typeface="+mn-cs"/>
        </a:defRPr>
      </a:lvl6pPr>
      <a:lvl7pPr marL="13075920" indent="-1005840" algn="l" defTabSz="2011680" rtl="0" eaLnBrk="1" latinLnBrk="0" hangingPunct="1">
        <a:spcBef>
          <a:spcPts val="0"/>
        </a:spcBef>
        <a:spcAft>
          <a:spcPts val="4400"/>
        </a:spcAft>
        <a:buClr>
          <a:schemeClr val="tx1"/>
        </a:buClr>
        <a:buSzPct val="100000"/>
        <a:buFont typeface="Arial"/>
        <a:buChar char="•"/>
        <a:defRPr sz="5280" kern="1200" cap="none">
          <a:solidFill>
            <a:schemeClr val="tx1"/>
          </a:solidFill>
          <a:effectLst/>
          <a:latin typeface="+mn-lt"/>
          <a:ea typeface="+mn-ea"/>
          <a:cs typeface="+mn-cs"/>
        </a:defRPr>
      </a:lvl7pPr>
      <a:lvl8pPr marL="15087600" indent="-1005840" algn="l" defTabSz="2011680" rtl="0" eaLnBrk="1" latinLnBrk="0" hangingPunct="1">
        <a:spcBef>
          <a:spcPts val="0"/>
        </a:spcBef>
        <a:spcAft>
          <a:spcPts val="4400"/>
        </a:spcAft>
        <a:buClr>
          <a:schemeClr val="tx1"/>
        </a:buClr>
        <a:buSzPct val="100000"/>
        <a:buFont typeface="Arial"/>
        <a:buChar char="•"/>
        <a:defRPr sz="5280" kern="1200" cap="none">
          <a:solidFill>
            <a:schemeClr val="tx1"/>
          </a:solidFill>
          <a:effectLst/>
          <a:latin typeface="+mn-lt"/>
          <a:ea typeface="+mn-ea"/>
          <a:cs typeface="+mn-cs"/>
        </a:defRPr>
      </a:lvl8pPr>
      <a:lvl9pPr marL="17099280" indent="-1005840" algn="l" defTabSz="2011680" rtl="0" eaLnBrk="1" latinLnBrk="0" hangingPunct="1">
        <a:spcBef>
          <a:spcPts val="0"/>
        </a:spcBef>
        <a:spcAft>
          <a:spcPts val="4400"/>
        </a:spcAft>
        <a:buClr>
          <a:schemeClr val="tx1"/>
        </a:buClr>
        <a:buSzPct val="100000"/>
        <a:buFont typeface="Arial"/>
        <a:buChar char="•"/>
        <a:defRPr sz="5280" kern="1200" cap="none">
          <a:solidFill>
            <a:schemeClr val="tx1"/>
          </a:solidFill>
          <a:effectLst/>
          <a:latin typeface="+mn-lt"/>
          <a:ea typeface="+mn-ea"/>
          <a:cs typeface="+mn-cs"/>
        </a:defRPr>
      </a:lvl9pPr>
    </p:bodyStyle>
    <p:otherStyle>
      <a:defPPr>
        <a:defRPr lang="en-US"/>
      </a:defPPr>
      <a:lvl1pPr marL="0" algn="l" defTabSz="2011680" rtl="0" eaLnBrk="1" latinLnBrk="0" hangingPunct="1">
        <a:defRPr sz="7920" kern="1200">
          <a:solidFill>
            <a:schemeClr val="tx1"/>
          </a:solidFill>
          <a:latin typeface="+mn-lt"/>
          <a:ea typeface="+mn-ea"/>
          <a:cs typeface="+mn-cs"/>
        </a:defRPr>
      </a:lvl1pPr>
      <a:lvl2pPr marL="2011680" algn="l" defTabSz="2011680" rtl="0" eaLnBrk="1" latinLnBrk="0" hangingPunct="1">
        <a:defRPr sz="7920" kern="1200">
          <a:solidFill>
            <a:schemeClr val="tx1"/>
          </a:solidFill>
          <a:latin typeface="+mn-lt"/>
          <a:ea typeface="+mn-ea"/>
          <a:cs typeface="+mn-cs"/>
        </a:defRPr>
      </a:lvl2pPr>
      <a:lvl3pPr marL="4023360" algn="l" defTabSz="2011680" rtl="0" eaLnBrk="1" latinLnBrk="0" hangingPunct="1">
        <a:defRPr sz="7920" kern="1200">
          <a:solidFill>
            <a:schemeClr val="tx1"/>
          </a:solidFill>
          <a:latin typeface="+mn-lt"/>
          <a:ea typeface="+mn-ea"/>
          <a:cs typeface="+mn-cs"/>
        </a:defRPr>
      </a:lvl3pPr>
      <a:lvl4pPr marL="6035040" algn="l" defTabSz="2011680" rtl="0" eaLnBrk="1" latinLnBrk="0" hangingPunct="1">
        <a:defRPr sz="7920" kern="1200">
          <a:solidFill>
            <a:schemeClr val="tx1"/>
          </a:solidFill>
          <a:latin typeface="+mn-lt"/>
          <a:ea typeface="+mn-ea"/>
          <a:cs typeface="+mn-cs"/>
        </a:defRPr>
      </a:lvl4pPr>
      <a:lvl5pPr marL="8046720" algn="l" defTabSz="2011680" rtl="0" eaLnBrk="1" latinLnBrk="0" hangingPunct="1">
        <a:defRPr sz="7920" kern="1200">
          <a:solidFill>
            <a:schemeClr val="tx1"/>
          </a:solidFill>
          <a:latin typeface="+mn-lt"/>
          <a:ea typeface="+mn-ea"/>
          <a:cs typeface="+mn-cs"/>
        </a:defRPr>
      </a:lvl5pPr>
      <a:lvl6pPr marL="10058400" algn="l" defTabSz="2011680" rtl="0" eaLnBrk="1" latinLnBrk="0" hangingPunct="1">
        <a:defRPr sz="7920" kern="1200">
          <a:solidFill>
            <a:schemeClr val="tx1"/>
          </a:solidFill>
          <a:latin typeface="+mn-lt"/>
          <a:ea typeface="+mn-ea"/>
          <a:cs typeface="+mn-cs"/>
        </a:defRPr>
      </a:lvl6pPr>
      <a:lvl7pPr marL="12070080" algn="l" defTabSz="2011680" rtl="0" eaLnBrk="1" latinLnBrk="0" hangingPunct="1">
        <a:defRPr sz="7920" kern="1200">
          <a:solidFill>
            <a:schemeClr val="tx1"/>
          </a:solidFill>
          <a:latin typeface="+mn-lt"/>
          <a:ea typeface="+mn-ea"/>
          <a:cs typeface="+mn-cs"/>
        </a:defRPr>
      </a:lvl7pPr>
      <a:lvl8pPr marL="14081760" algn="l" defTabSz="2011680" rtl="0" eaLnBrk="1" latinLnBrk="0" hangingPunct="1">
        <a:defRPr sz="7920" kern="1200">
          <a:solidFill>
            <a:schemeClr val="tx1"/>
          </a:solidFill>
          <a:latin typeface="+mn-lt"/>
          <a:ea typeface="+mn-ea"/>
          <a:cs typeface="+mn-cs"/>
        </a:defRPr>
      </a:lvl8pPr>
      <a:lvl9pPr marL="16093440" algn="l" defTabSz="2011680" rtl="0" eaLnBrk="1" latinLnBrk="0" hangingPunct="1">
        <a:defRPr sz="79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image" Target="../media/image4.tiff"/><Relationship Id="rId7" Type="http://schemas.openxmlformats.org/officeDocument/2006/relationships/image" Target="../media/image8.emf"/><Relationship Id="rId12" Type="http://schemas.openxmlformats.org/officeDocument/2006/relationships/image" Target="../media/image13.emf"/><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7.emf"/><Relationship Id="rId11" Type="http://schemas.openxmlformats.org/officeDocument/2006/relationships/image" Target="../media/image12.emf"/><Relationship Id="rId5" Type="http://schemas.openxmlformats.org/officeDocument/2006/relationships/image" Target="../media/image6.emf"/><Relationship Id="rId10" Type="http://schemas.openxmlformats.org/officeDocument/2006/relationships/image" Target="../media/image11.emf"/><Relationship Id="rId4" Type="http://schemas.openxmlformats.org/officeDocument/2006/relationships/image" Target="../media/image5.png"/><Relationship Id="rId9" Type="http://schemas.openxmlformats.org/officeDocument/2006/relationships/image" Target="../media/image10.emf"/></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75000"/>
          </a:schemeClr>
        </a:solidFill>
        <a:effectLst/>
      </p:bgPr>
    </p:bg>
    <p:spTree>
      <p:nvGrpSpPr>
        <p:cNvPr id="1" name=""/>
        <p:cNvGrpSpPr/>
        <p:nvPr/>
      </p:nvGrpSpPr>
      <p:grpSpPr>
        <a:xfrm>
          <a:off x="0" y="0"/>
          <a:ext cx="0" cy="0"/>
          <a:chOff x="0" y="0"/>
          <a:chExt cx="0" cy="0"/>
        </a:xfrm>
      </p:grpSpPr>
      <p:sp>
        <p:nvSpPr>
          <p:cNvPr id="57" name="TextBox 56">
            <a:extLst>
              <a:ext uri="{FF2B5EF4-FFF2-40B4-BE49-F238E27FC236}">
                <a16:creationId xmlns:a16="http://schemas.microsoft.com/office/drawing/2014/main" id="{040F425F-A3A2-C541-9D05-9582E1A00F1C}"/>
              </a:ext>
            </a:extLst>
          </p:cNvPr>
          <p:cNvSpPr txBox="1"/>
          <p:nvPr/>
        </p:nvSpPr>
        <p:spPr>
          <a:xfrm>
            <a:off x="27089100" y="14370902"/>
            <a:ext cx="12344400" cy="8989890"/>
          </a:xfrm>
          <a:prstGeom prst="rect">
            <a:avLst/>
          </a:prstGeom>
          <a:solidFill>
            <a:schemeClr val="tx1"/>
          </a:solidFill>
        </p:spPr>
        <p:txBody>
          <a:bodyPr wrap="square" lIns="182880" tIns="182880" rIns="182880" bIns="182880" rtlCol="0">
            <a:noAutofit/>
          </a:bodyPr>
          <a:lstStyle/>
          <a:p>
            <a:r>
              <a:rPr lang="en-US" sz="3600" dirty="0">
                <a:solidFill>
                  <a:srgbClr val="00B0F0"/>
                </a:solidFill>
                <a:latin typeface="Times New Roman" panose="02020603050405020304" pitchFamily="18" charset="0"/>
                <a:cs typeface="Times New Roman" panose="02020603050405020304" pitchFamily="18" charset="0"/>
              </a:rPr>
              <a:t>6. Distribution of Column Densities</a:t>
            </a:r>
          </a:p>
          <a:p>
            <a:pPr marL="457200" indent="-457200">
              <a:buFont typeface="Arial" panose="020B0604020202020204" pitchFamily="34" charset="0"/>
              <a:buChar char="•"/>
            </a:pPr>
            <a:r>
              <a:rPr lang="en-US" sz="2800" dirty="0">
                <a:solidFill>
                  <a:schemeClr val="bg1"/>
                </a:solidFill>
                <a:latin typeface="Arial" panose="020B0604020202020204" pitchFamily="34" charset="0"/>
                <a:cs typeface="Arial" panose="020B0604020202020204" pitchFamily="34" charset="0"/>
              </a:rPr>
              <a:t>We compare the distribution of the column densities of Si II, Si III, and Si IV components of the Stream and LA sightlines. The LA is much closer to the Milky Way disk, so one may expect to observe stronger high-ion absorption in those sightlines. The figures below show the opposite: stronger high-ion absorption in the Stream sightlines than in the LA.</a:t>
            </a:r>
          </a:p>
          <a:p>
            <a:pPr marL="457200" indent="-457200">
              <a:buFont typeface="Arial" panose="020B0604020202020204" pitchFamily="34" charset="0"/>
              <a:buChar char="•"/>
            </a:pPr>
            <a:r>
              <a:rPr lang="en-US" sz="2800" dirty="0">
                <a:solidFill>
                  <a:schemeClr val="bg1"/>
                </a:solidFill>
                <a:latin typeface="Arial" panose="020B0604020202020204" pitchFamily="34" charset="0"/>
                <a:cs typeface="Arial" panose="020B0604020202020204" pitchFamily="34" charset="0"/>
              </a:rPr>
              <a:t>As in box 5, we also test if there is a difference in the low- and high-ion populations in each direction. The p-values indicate that there’s no significant difference between the two populations.</a:t>
            </a:r>
          </a:p>
          <a:p>
            <a:endParaRPr lang="en-US" sz="3600" dirty="0">
              <a:solidFill>
                <a:srgbClr val="00B0F0"/>
              </a:solidFill>
            </a:endParaRPr>
          </a:p>
        </p:txBody>
      </p:sp>
      <p:sp>
        <p:nvSpPr>
          <p:cNvPr id="43" name="TextBox 42">
            <a:extLst>
              <a:ext uri="{FF2B5EF4-FFF2-40B4-BE49-F238E27FC236}">
                <a16:creationId xmlns:a16="http://schemas.microsoft.com/office/drawing/2014/main" id="{BE360DEC-5197-CD4F-8FB3-ACAC388CBFE4}"/>
              </a:ext>
            </a:extLst>
          </p:cNvPr>
          <p:cNvSpPr txBox="1"/>
          <p:nvPr/>
        </p:nvSpPr>
        <p:spPr>
          <a:xfrm>
            <a:off x="27089100" y="4156013"/>
            <a:ext cx="12344400" cy="9515024"/>
          </a:xfrm>
          <a:prstGeom prst="rect">
            <a:avLst/>
          </a:prstGeom>
          <a:solidFill>
            <a:schemeClr val="tx1"/>
          </a:solidFill>
        </p:spPr>
        <p:txBody>
          <a:bodyPr wrap="square" lIns="182880" tIns="182880" rIns="182880" bIns="182880" numCol="2" rtlCol="0">
            <a:noAutofit/>
          </a:bodyPr>
          <a:lstStyle/>
          <a:p>
            <a:r>
              <a:rPr lang="en-US" sz="3600" dirty="0">
                <a:solidFill>
                  <a:srgbClr val="00B0F0"/>
                </a:solidFill>
                <a:latin typeface="Times New Roman" panose="02020603050405020304" pitchFamily="18" charset="0"/>
                <a:cs typeface="Times New Roman" panose="02020603050405020304" pitchFamily="18" charset="0"/>
              </a:rPr>
              <a:t>5. Distribution of b-values</a:t>
            </a:r>
          </a:p>
          <a:p>
            <a:pPr marL="457200" indent="-457200">
              <a:buFont typeface="Arial" panose="020B0604020202020204" pitchFamily="34" charset="0"/>
              <a:buChar char="•"/>
            </a:pPr>
            <a:r>
              <a:rPr lang="en-US" sz="2800" dirty="0">
                <a:solidFill>
                  <a:schemeClr val="bg1"/>
                </a:solidFill>
                <a:latin typeface="Arial" panose="020B0604020202020204" pitchFamily="34" charset="0"/>
                <a:cs typeface="Arial" panose="020B0604020202020204" pitchFamily="34" charset="0"/>
              </a:rPr>
              <a:t>The figures to the right show the distribution of b-values of the low- and high-ion components of both the Stream and LA sightlines. High-ion components being wider in general than the low-ion components would lend evidence to the two-phase model.</a:t>
            </a:r>
          </a:p>
          <a:p>
            <a:endParaRPr lang="en-US" sz="2800" dirty="0">
              <a:solidFill>
                <a:schemeClr val="bg1"/>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2800" dirty="0">
                <a:solidFill>
                  <a:schemeClr val="bg1"/>
                </a:solidFill>
                <a:latin typeface="Arial" panose="020B0604020202020204" pitchFamily="34" charset="0"/>
                <a:cs typeface="Arial" panose="020B0604020202020204" pitchFamily="34" charset="0"/>
              </a:rPr>
              <a:t>We use the Kolmogorov–Smirnov (K-S) test to determine the probability that the two populations are drawn from different samples. The p-values are printed inside each plot. Within each direction, we see no significant difference between the low-ion and high-ion components.</a:t>
            </a:r>
            <a:endParaRPr lang="en-US" sz="2800" dirty="0">
              <a:solidFill>
                <a:srgbClr val="00B0F0"/>
              </a:solidFill>
              <a:latin typeface="Arial" panose="020B0604020202020204" pitchFamily="34" charset="0"/>
              <a:cs typeface="Arial" panose="020B0604020202020204" pitchFamily="34" charset="0"/>
            </a:endParaRPr>
          </a:p>
        </p:txBody>
      </p:sp>
      <p:sp>
        <p:nvSpPr>
          <p:cNvPr id="29" name="Rectangle 28">
            <a:extLst>
              <a:ext uri="{FF2B5EF4-FFF2-40B4-BE49-F238E27FC236}">
                <a16:creationId xmlns:a16="http://schemas.microsoft.com/office/drawing/2014/main" id="{1CD67934-8346-6D42-8B9C-90654FD664FF}"/>
              </a:ext>
            </a:extLst>
          </p:cNvPr>
          <p:cNvSpPr/>
          <p:nvPr/>
        </p:nvSpPr>
        <p:spPr>
          <a:xfrm>
            <a:off x="800100" y="683693"/>
            <a:ext cx="38633399" cy="278862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8193E629-50D0-E047-A665-0EFD1A1564B4}"/>
              </a:ext>
            </a:extLst>
          </p:cNvPr>
          <p:cNvSpPr txBox="1"/>
          <p:nvPr/>
        </p:nvSpPr>
        <p:spPr>
          <a:xfrm>
            <a:off x="4288536" y="867808"/>
            <a:ext cx="31530404" cy="2114297"/>
          </a:xfrm>
          <a:prstGeom prst="rect">
            <a:avLst/>
          </a:prstGeom>
          <a:noFill/>
        </p:spPr>
        <p:txBody>
          <a:bodyPr wrap="square" rtlCol="0">
            <a:spAutoFit/>
          </a:bodyPr>
          <a:lstStyle/>
          <a:p>
            <a:pPr algn="ctr"/>
            <a:r>
              <a:rPr lang="en-US" dirty="0">
                <a:solidFill>
                  <a:srgbClr val="00B0F0"/>
                </a:solidFill>
                <a:latin typeface="Times New Roman" panose="02020603050405020304" pitchFamily="18" charset="0"/>
                <a:cs typeface="Times New Roman" panose="02020603050405020304" pitchFamily="18" charset="0"/>
              </a:rPr>
              <a:t>The Effects of the Galactic Center on the Ionization of the </a:t>
            </a:r>
            <a:r>
              <a:rPr lang="en-US" dirty="0" err="1">
                <a:solidFill>
                  <a:srgbClr val="00B0F0"/>
                </a:solidFill>
                <a:latin typeface="Times New Roman" panose="02020603050405020304" pitchFamily="18" charset="0"/>
                <a:cs typeface="Times New Roman" panose="02020603050405020304" pitchFamily="18" charset="0"/>
              </a:rPr>
              <a:t>Magellanic</a:t>
            </a:r>
            <a:r>
              <a:rPr lang="en-US" dirty="0">
                <a:solidFill>
                  <a:srgbClr val="00B0F0"/>
                </a:solidFill>
                <a:latin typeface="Times New Roman" panose="02020603050405020304" pitchFamily="18" charset="0"/>
                <a:cs typeface="Times New Roman" panose="02020603050405020304" pitchFamily="18" charset="0"/>
              </a:rPr>
              <a:t> Stream</a:t>
            </a:r>
          </a:p>
          <a:p>
            <a:pPr algn="ctr"/>
            <a:r>
              <a:rPr lang="en-US" sz="3600" dirty="0">
                <a:solidFill>
                  <a:schemeClr val="bg1"/>
                </a:solidFill>
                <a:latin typeface="Arial" panose="020B0604020202020204" pitchFamily="34" charset="0"/>
                <a:cs typeface="Arial" panose="020B0604020202020204" pitchFamily="34" charset="0"/>
              </a:rPr>
              <a:t>Elaine M. Frazer</a:t>
            </a:r>
            <a:r>
              <a:rPr lang="en-US" sz="3600" baseline="30000" dirty="0">
                <a:solidFill>
                  <a:schemeClr val="bg1"/>
                </a:solidFill>
                <a:latin typeface="Arial" panose="020B0604020202020204" pitchFamily="34" charset="0"/>
                <a:cs typeface="Arial" panose="020B0604020202020204" pitchFamily="34" charset="0"/>
              </a:rPr>
              <a:t>1</a:t>
            </a:r>
            <a:r>
              <a:rPr lang="en-US" sz="3600" dirty="0">
                <a:solidFill>
                  <a:schemeClr val="bg1"/>
                </a:solidFill>
                <a:latin typeface="Arial" panose="020B0604020202020204" pitchFamily="34" charset="0"/>
                <a:cs typeface="Arial" panose="020B0604020202020204" pitchFamily="34" charset="0"/>
              </a:rPr>
              <a:t>, Andrew J. Fox</a:t>
            </a:r>
            <a:r>
              <a:rPr lang="en-US" sz="3600" baseline="30000" dirty="0">
                <a:solidFill>
                  <a:schemeClr val="bg1"/>
                </a:solidFill>
                <a:latin typeface="Arial" panose="020B0604020202020204" pitchFamily="34" charset="0"/>
                <a:cs typeface="Arial" panose="020B0604020202020204" pitchFamily="34" charset="0"/>
              </a:rPr>
              <a:t>1</a:t>
            </a:r>
            <a:r>
              <a:rPr lang="en-US" sz="3600" dirty="0">
                <a:solidFill>
                  <a:schemeClr val="bg1"/>
                </a:solidFill>
                <a:latin typeface="Arial" panose="020B0604020202020204" pitchFamily="34" charset="0"/>
                <a:cs typeface="Arial" panose="020B0604020202020204" pitchFamily="34" charset="0"/>
              </a:rPr>
              <a:t>, Joss Bland-Hawthorn</a:t>
            </a:r>
            <a:r>
              <a:rPr lang="en-US" sz="3600" baseline="30000" dirty="0">
                <a:solidFill>
                  <a:schemeClr val="bg1"/>
                </a:solidFill>
                <a:latin typeface="Arial" panose="020B0604020202020204" pitchFamily="34" charset="0"/>
                <a:cs typeface="Arial" panose="020B0604020202020204" pitchFamily="34" charset="0"/>
              </a:rPr>
              <a:t>2</a:t>
            </a:r>
            <a:r>
              <a:rPr lang="en-US" sz="3600" dirty="0">
                <a:solidFill>
                  <a:schemeClr val="bg1"/>
                </a:solidFill>
                <a:latin typeface="Arial" panose="020B0604020202020204" pitchFamily="34" charset="0"/>
                <a:cs typeface="Arial" panose="020B0604020202020204" pitchFamily="34" charset="0"/>
              </a:rPr>
              <a:t>, Kathleen A. Barger</a:t>
            </a:r>
            <a:r>
              <a:rPr lang="en-US" sz="3600" baseline="30000" dirty="0">
                <a:solidFill>
                  <a:schemeClr val="bg1"/>
                </a:solidFill>
                <a:latin typeface="Arial" panose="020B0604020202020204" pitchFamily="34" charset="0"/>
                <a:cs typeface="Arial" panose="020B0604020202020204" pitchFamily="34" charset="0"/>
              </a:rPr>
              <a:t>3</a:t>
            </a:r>
            <a:br>
              <a:rPr lang="en-US" sz="3200" dirty="0">
                <a:solidFill>
                  <a:schemeClr val="bg1"/>
                </a:solidFill>
                <a:latin typeface="Arial" panose="020B0604020202020204" pitchFamily="34" charset="0"/>
                <a:cs typeface="Arial" panose="020B0604020202020204" pitchFamily="34" charset="0"/>
              </a:rPr>
            </a:br>
            <a:r>
              <a:rPr lang="en-US" sz="2800" dirty="0">
                <a:solidFill>
                  <a:schemeClr val="bg1"/>
                </a:solidFill>
                <a:latin typeface="Arial" panose="020B0604020202020204" pitchFamily="34" charset="0"/>
                <a:cs typeface="Arial" panose="020B0604020202020204" pitchFamily="34" charset="0"/>
              </a:rPr>
              <a:t>1. Space Telescope Science Institute, Baltimore, MD, United States. 2. University of Sydney, Sydney, NSW, Australia. 3. Texas Christian University, Fort Worth, TX, United States</a:t>
            </a:r>
          </a:p>
        </p:txBody>
      </p:sp>
      <p:pic>
        <p:nvPicPr>
          <p:cNvPr id="38" name="Picture 37">
            <a:extLst>
              <a:ext uri="{FF2B5EF4-FFF2-40B4-BE49-F238E27FC236}">
                <a16:creationId xmlns:a16="http://schemas.microsoft.com/office/drawing/2014/main" id="{B2CD0F98-ED38-EC41-B600-3941FF179441}"/>
              </a:ext>
            </a:extLst>
          </p:cNvPr>
          <p:cNvPicPr>
            <a:picLocks noChangeAspect="1"/>
          </p:cNvPicPr>
          <p:nvPr/>
        </p:nvPicPr>
        <p:blipFill rotWithShape="1">
          <a:blip r:embed="rId3"/>
          <a:srcRect l="12511" t="22059" r="13144" b="13264"/>
          <a:stretch/>
        </p:blipFill>
        <p:spPr>
          <a:xfrm>
            <a:off x="2049517" y="1203412"/>
            <a:ext cx="3626070" cy="1861188"/>
          </a:xfrm>
          <a:prstGeom prst="rect">
            <a:avLst/>
          </a:prstGeom>
        </p:spPr>
      </p:pic>
      <p:sp>
        <p:nvSpPr>
          <p:cNvPr id="39" name="TextBox 38">
            <a:extLst>
              <a:ext uri="{FF2B5EF4-FFF2-40B4-BE49-F238E27FC236}">
                <a16:creationId xmlns:a16="http://schemas.microsoft.com/office/drawing/2014/main" id="{C022EAD0-BB60-B24E-A291-05A62C6EE220}"/>
              </a:ext>
            </a:extLst>
          </p:cNvPr>
          <p:cNvSpPr txBox="1"/>
          <p:nvPr/>
        </p:nvSpPr>
        <p:spPr>
          <a:xfrm>
            <a:off x="800100" y="4156012"/>
            <a:ext cx="12344400" cy="13746977"/>
          </a:xfrm>
          <a:prstGeom prst="rect">
            <a:avLst/>
          </a:prstGeom>
          <a:solidFill>
            <a:schemeClr val="tx1"/>
          </a:solidFill>
          <a:ln>
            <a:noFill/>
          </a:ln>
        </p:spPr>
        <p:txBody>
          <a:bodyPr wrap="square" lIns="182880" tIns="182880" rIns="182880" bIns="182880" rtlCol="0">
            <a:noAutofit/>
          </a:bodyPr>
          <a:lstStyle/>
          <a:p>
            <a:r>
              <a:rPr lang="en-US" sz="3600" dirty="0">
                <a:solidFill>
                  <a:srgbClr val="00B0F0"/>
                </a:solidFill>
                <a:latin typeface="Times New Roman" panose="02020603050405020304" pitchFamily="18" charset="0"/>
                <a:cs typeface="Times New Roman" panose="02020603050405020304" pitchFamily="18" charset="0"/>
              </a:rPr>
              <a:t>1. Introduction</a:t>
            </a:r>
            <a:endParaRPr lang="en-US" sz="3600" dirty="0">
              <a:solidFill>
                <a:schemeClr val="bg1"/>
              </a:solidFill>
              <a:latin typeface="Times New Roman" panose="02020603050405020304" pitchFamily="18" charset="0"/>
              <a:cs typeface="Times New Roman" panose="02020603050405020304" pitchFamily="18" charset="0"/>
            </a:endParaRPr>
          </a:p>
          <a:p>
            <a:r>
              <a:rPr lang="en-US" sz="2800" dirty="0">
                <a:solidFill>
                  <a:schemeClr val="bg1"/>
                </a:solidFill>
                <a:latin typeface="Arial" panose="020B0604020202020204" pitchFamily="34" charset="0"/>
                <a:cs typeface="Arial" panose="020B0604020202020204" pitchFamily="34" charset="0"/>
              </a:rPr>
              <a:t>The </a:t>
            </a:r>
            <a:r>
              <a:rPr lang="en-US" sz="2800" dirty="0" err="1">
                <a:solidFill>
                  <a:schemeClr val="bg1"/>
                </a:solidFill>
                <a:latin typeface="Arial" panose="020B0604020202020204" pitchFamily="34" charset="0"/>
                <a:cs typeface="Arial" panose="020B0604020202020204" pitchFamily="34" charset="0"/>
              </a:rPr>
              <a:t>Magellanic</a:t>
            </a:r>
            <a:r>
              <a:rPr lang="en-US" sz="2800" dirty="0">
                <a:solidFill>
                  <a:schemeClr val="bg1"/>
                </a:solidFill>
                <a:latin typeface="Arial" panose="020B0604020202020204" pitchFamily="34" charset="0"/>
                <a:cs typeface="Arial" panose="020B0604020202020204" pitchFamily="34" charset="0"/>
              </a:rPr>
              <a:t> System around our Milky Way (MW) galaxy consists of:</a:t>
            </a:r>
          </a:p>
          <a:p>
            <a:pPr marL="514350" indent="-514350">
              <a:buFont typeface="+mj-lt"/>
              <a:buAutoNum type="arabicPeriod"/>
            </a:pPr>
            <a:r>
              <a:rPr lang="en-US" sz="2800" dirty="0">
                <a:solidFill>
                  <a:schemeClr val="bg1"/>
                </a:solidFill>
                <a:latin typeface="Arial" panose="020B0604020202020204" pitchFamily="34" charset="0"/>
                <a:cs typeface="Arial" panose="020B0604020202020204" pitchFamily="34" charset="0"/>
              </a:rPr>
              <a:t>the </a:t>
            </a:r>
            <a:r>
              <a:rPr lang="en-US" sz="2800" b="1" dirty="0">
                <a:solidFill>
                  <a:schemeClr val="bg1"/>
                </a:solidFill>
                <a:latin typeface="Arial" panose="020B0604020202020204" pitchFamily="34" charset="0"/>
                <a:cs typeface="Arial" panose="020B0604020202020204" pitchFamily="34" charset="0"/>
              </a:rPr>
              <a:t>Large and Small </a:t>
            </a:r>
            <a:r>
              <a:rPr lang="en-US" sz="2800" b="1" dirty="0" err="1">
                <a:solidFill>
                  <a:schemeClr val="bg1"/>
                </a:solidFill>
                <a:latin typeface="Arial" panose="020B0604020202020204" pitchFamily="34" charset="0"/>
                <a:cs typeface="Arial" panose="020B0604020202020204" pitchFamily="34" charset="0"/>
              </a:rPr>
              <a:t>Magellanic</a:t>
            </a:r>
            <a:r>
              <a:rPr lang="en-US" sz="2800" b="1" dirty="0">
                <a:solidFill>
                  <a:schemeClr val="bg1"/>
                </a:solidFill>
                <a:latin typeface="Arial" panose="020B0604020202020204" pitchFamily="34" charset="0"/>
                <a:cs typeface="Arial" panose="020B0604020202020204" pitchFamily="34" charset="0"/>
              </a:rPr>
              <a:t> Clouds </a:t>
            </a:r>
            <a:r>
              <a:rPr lang="en-US" sz="2800" dirty="0">
                <a:solidFill>
                  <a:schemeClr val="bg1"/>
                </a:solidFill>
                <a:latin typeface="Arial" panose="020B0604020202020204" pitchFamily="34" charset="0"/>
                <a:cs typeface="Arial" panose="020B0604020202020204" pitchFamily="34" charset="0"/>
              </a:rPr>
              <a:t>(LMC and SMC)</a:t>
            </a:r>
          </a:p>
          <a:p>
            <a:pPr marL="514350" indent="-514350">
              <a:buFont typeface="+mj-lt"/>
              <a:buAutoNum type="arabicPeriod"/>
            </a:pPr>
            <a:r>
              <a:rPr lang="en-US" sz="2800" dirty="0">
                <a:solidFill>
                  <a:schemeClr val="bg1"/>
                </a:solidFill>
                <a:latin typeface="Arial" panose="020B0604020202020204" pitchFamily="34" charset="0"/>
                <a:cs typeface="Arial" panose="020B0604020202020204" pitchFamily="34" charset="0"/>
              </a:rPr>
              <a:t>the </a:t>
            </a:r>
            <a:r>
              <a:rPr lang="en-US" sz="2800" b="1" dirty="0" err="1">
                <a:solidFill>
                  <a:schemeClr val="bg1"/>
                </a:solidFill>
                <a:latin typeface="Arial" panose="020B0604020202020204" pitchFamily="34" charset="0"/>
                <a:cs typeface="Arial" panose="020B0604020202020204" pitchFamily="34" charset="0"/>
              </a:rPr>
              <a:t>Magellanic</a:t>
            </a:r>
            <a:r>
              <a:rPr lang="en-US" sz="2800" b="1" dirty="0">
                <a:solidFill>
                  <a:schemeClr val="bg1"/>
                </a:solidFill>
                <a:latin typeface="Arial" panose="020B0604020202020204" pitchFamily="34" charset="0"/>
                <a:cs typeface="Arial" panose="020B0604020202020204" pitchFamily="34" charset="0"/>
              </a:rPr>
              <a:t> Stream </a:t>
            </a:r>
            <a:r>
              <a:rPr lang="en-US" sz="2800" dirty="0">
                <a:solidFill>
                  <a:schemeClr val="bg1"/>
                </a:solidFill>
                <a:latin typeface="Arial" panose="020B0604020202020204" pitchFamily="34" charset="0"/>
                <a:cs typeface="Arial" panose="020B0604020202020204" pitchFamily="34" charset="0"/>
              </a:rPr>
              <a:t>(“the Stream</a:t>
            </a:r>
            <a:r>
              <a:rPr lang="en-US" sz="2800" dirty="0">
                <a:solidFill>
                  <a:schemeClr val="bg1"/>
                </a:solidFill>
                <a:latin typeface="Arial" panose="020B0604020202020204" pitchFamily="34" charset="0"/>
                <a:cs typeface="Arial" panose="020B0604020202020204" pitchFamily="34" charset="0"/>
                <a:sym typeface="Wingdings" pitchFamily="2" charset="2"/>
              </a:rPr>
              <a:t>”)</a:t>
            </a:r>
            <a:r>
              <a:rPr lang="en-US" sz="2800" dirty="0">
                <a:solidFill>
                  <a:schemeClr val="bg1"/>
                </a:solidFill>
                <a:latin typeface="Arial" panose="020B0604020202020204" pitchFamily="34" charset="0"/>
                <a:cs typeface="Arial" panose="020B0604020202020204" pitchFamily="34" charset="0"/>
              </a:rPr>
              <a:t>: a filamentary system of multi-phase gas created primarily through tidal interactions between the LMC and SMC ~2Gyr ago</a:t>
            </a:r>
          </a:p>
          <a:p>
            <a:pPr marL="514350" indent="-514350">
              <a:buFont typeface="+mj-lt"/>
              <a:buAutoNum type="arabicPeriod"/>
            </a:pPr>
            <a:r>
              <a:rPr lang="en-US" sz="2800" dirty="0">
                <a:solidFill>
                  <a:schemeClr val="bg1"/>
                </a:solidFill>
                <a:latin typeface="Arial" panose="020B0604020202020204" pitchFamily="34" charset="0"/>
                <a:cs typeface="Arial" panose="020B0604020202020204" pitchFamily="34" charset="0"/>
              </a:rPr>
              <a:t>the </a:t>
            </a:r>
            <a:r>
              <a:rPr lang="en-US" sz="2800" b="1" dirty="0">
                <a:solidFill>
                  <a:schemeClr val="bg1"/>
                </a:solidFill>
                <a:latin typeface="Arial" panose="020B0604020202020204" pitchFamily="34" charset="0"/>
                <a:cs typeface="Arial" panose="020B0604020202020204" pitchFamily="34" charset="0"/>
              </a:rPr>
              <a:t>Leading Arm </a:t>
            </a:r>
            <a:r>
              <a:rPr lang="en-US" sz="2800" dirty="0">
                <a:solidFill>
                  <a:schemeClr val="bg1"/>
                </a:solidFill>
                <a:latin typeface="Arial" panose="020B0604020202020204" pitchFamily="34" charset="0"/>
                <a:cs typeface="Arial" panose="020B0604020202020204" pitchFamily="34" charset="0"/>
              </a:rPr>
              <a:t>(LA): a fragmented group of clouds that leads the LMC and SMC on their orbits around the galaxy</a:t>
            </a:r>
          </a:p>
          <a:p>
            <a:pPr marL="514350" indent="-514350">
              <a:buFont typeface="+mj-lt"/>
              <a:buAutoNum type="arabicPeriod"/>
            </a:pPr>
            <a:endParaRPr lang="en-US" sz="2800" dirty="0">
              <a:solidFill>
                <a:schemeClr val="bg1"/>
              </a:solidFill>
              <a:latin typeface="Arial" panose="020B0604020202020204" pitchFamily="34" charset="0"/>
              <a:cs typeface="Arial" panose="020B0604020202020204" pitchFamily="34" charset="0"/>
            </a:endParaRPr>
          </a:p>
          <a:p>
            <a:endParaRPr lang="en-US" sz="3000" dirty="0">
              <a:solidFill>
                <a:schemeClr val="bg1"/>
              </a:solidFill>
              <a:latin typeface="Arial" panose="020B0604020202020204" pitchFamily="34" charset="0"/>
              <a:cs typeface="Arial" panose="020B0604020202020204" pitchFamily="34" charset="0"/>
            </a:endParaRPr>
          </a:p>
          <a:p>
            <a:endParaRPr lang="en-US" sz="3000" dirty="0">
              <a:solidFill>
                <a:schemeClr val="bg1"/>
              </a:solidFill>
              <a:latin typeface="Arial" panose="020B0604020202020204" pitchFamily="34" charset="0"/>
              <a:cs typeface="Arial" panose="020B0604020202020204" pitchFamily="34" charset="0"/>
            </a:endParaRPr>
          </a:p>
          <a:p>
            <a:endParaRPr lang="en-US" sz="2800" dirty="0">
              <a:solidFill>
                <a:schemeClr val="bg1"/>
              </a:solidFill>
              <a:latin typeface="Arial" panose="020B0604020202020204" pitchFamily="34" charset="0"/>
              <a:cs typeface="Arial" panose="020B0604020202020204" pitchFamily="34" charset="0"/>
            </a:endParaRPr>
          </a:p>
          <a:p>
            <a:r>
              <a:rPr lang="en-US" sz="2800" dirty="0">
                <a:solidFill>
                  <a:schemeClr val="bg1"/>
                </a:solidFill>
                <a:latin typeface="Arial" panose="020B0604020202020204" pitchFamily="34" charset="0"/>
                <a:cs typeface="Arial" panose="020B0604020202020204" pitchFamily="34" charset="0"/>
              </a:rPr>
              <a:t>Fox et al. 2014 have observed</a:t>
            </a:r>
          </a:p>
          <a:p>
            <a:r>
              <a:rPr lang="en-US" sz="2800" dirty="0">
                <a:solidFill>
                  <a:schemeClr val="bg1"/>
                </a:solidFill>
                <a:latin typeface="Arial" panose="020B0604020202020204" pitchFamily="34" charset="0"/>
                <a:cs typeface="Arial" panose="020B0604020202020204" pitchFamily="34" charset="0"/>
              </a:rPr>
              <a:t>highly-ionized gas in the Stream and LA. There are two</a:t>
            </a:r>
          </a:p>
          <a:p>
            <a:r>
              <a:rPr lang="en-US" sz="2800" dirty="0">
                <a:solidFill>
                  <a:schemeClr val="bg1"/>
                </a:solidFill>
                <a:latin typeface="Arial" panose="020B0604020202020204" pitchFamily="34" charset="0"/>
                <a:cs typeface="Arial" panose="020B0604020202020204" pitchFamily="34" charset="0"/>
              </a:rPr>
              <a:t>competing models for how </a:t>
            </a:r>
          </a:p>
          <a:p>
            <a:r>
              <a:rPr lang="en-US" sz="2800" dirty="0">
                <a:solidFill>
                  <a:schemeClr val="bg1"/>
                </a:solidFill>
                <a:latin typeface="Arial" panose="020B0604020202020204" pitchFamily="34" charset="0"/>
                <a:cs typeface="Arial" panose="020B0604020202020204" pitchFamily="34" charset="0"/>
              </a:rPr>
              <a:t>this was created:</a:t>
            </a:r>
          </a:p>
          <a:p>
            <a:endParaRPr lang="en-US" sz="2800" dirty="0">
              <a:solidFill>
                <a:srgbClr val="FF0000"/>
              </a:solidFill>
              <a:latin typeface="Arial" panose="020B0604020202020204" pitchFamily="34" charset="0"/>
              <a:cs typeface="Arial" panose="020B0604020202020204" pitchFamily="34" charset="0"/>
            </a:endParaRPr>
          </a:p>
          <a:p>
            <a:pPr marL="514350" indent="-514350">
              <a:buFont typeface="+mj-lt"/>
              <a:buAutoNum type="arabicPeriod"/>
            </a:pPr>
            <a:endParaRPr lang="en-US" sz="2800" dirty="0">
              <a:solidFill>
                <a:srgbClr val="FF0000"/>
              </a:solidFill>
              <a:latin typeface="Arial" panose="020B0604020202020204" pitchFamily="34" charset="0"/>
              <a:cs typeface="Arial" panose="020B0604020202020204" pitchFamily="34" charset="0"/>
            </a:endParaRPr>
          </a:p>
          <a:p>
            <a:pPr marL="514350" indent="-514350">
              <a:buFont typeface="+mj-lt"/>
              <a:buAutoNum type="arabicPeriod"/>
            </a:pPr>
            <a:endParaRPr lang="en-US" sz="2800" dirty="0">
              <a:solidFill>
                <a:srgbClr val="FF0000"/>
              </a:solidFill>
              <a:latin typeface="Arial" panose="020B0604020202020204" pitchFamily="34" charset="0"/>
              <a:cs typeface="Arial" panose="020B0604020202020204" pitchFamily="34" charset="0"/>
            </a:endParaRPr>
          </a:p>
          <a:p>
            <a:endParaRPr lang="en-US" sz="2800" dirty="0">
              <a:solidFill>
                <a:srgbClr val="FF0000"/>
              </a:solidFill>
              <a:latin typeface="Arial" panose="020B0604020202020204" pitchFamily="34" charset="0"/>
              <a:cs typeface="Arial" panose="020B0604020202020204" pitchFamily="34" charset="0"/>
            </a:endParaRPr>
          </a:p>
          <a:p>
            <a:endParaRPr lang="en-US" sz="2800" dirty="0">
              <a:solidFill>
                <a:schemeClr val="bg1"/>
              </a:solidFill>
              <a:latin typeface="Arial" panose="020B0604020202020204" pitchFamily="34" charset="0"/>
              <a:cs typeface="Arial" panose="020B0604020202020204" pitchFamily="34" charset="0"/>
            </a:endParaRPr>
          </a:p>
          <a:p>
            <a:pPr marL="514350" indent="-514350">
              <a:buAutoNum type="arabicPeriod"/>
            </a:pPr>
            <a:endParaRPr lang="en-US" sz="2800" dirty="0">
              <a:solidFill>
                <a:schemeClr val="bg1"/>
              </a:solidFill>
              <a:latin typeface="Arial" panose="020B0604020202020204" pitchFamily="34" charset="0"/>
              <a:cs typeface="Arial" panose="020B0604020202020204" pitchFamily="34" charset="0"/>
            </a:endParaRPr>
          </a:p>
          <a:p>
            <a:pPr marL="514350" indent="-514350">
              <a:buAutoNum type="arabicPeriod"/>
            </a:pPr>
            <a:endParaRPr lang="en-US" sz="2800" dirty="0">
              <a:solidFill>
                <a:schemeClr val="bg1"/>
              </a:solidFill>
              <a:latin typeface="Arial" panose="020B0604020202020204" pitchFamily="34" charset="0"/>
              <a:cs typeface="Arial" panose="020B0604020202020204" pitchFamily="34" charset="0"/>
            </a:endParaRPr>
          </a:p>
          <a:p>
            <a:pPr marL="514350" indent="-514350">
              <a:buAutoNum type="arabicPeriod"/>
            </a:pPr>
            <a:endParaRPr lang="en-US" sz="2800" dirty="0">
              <a:solidFill>
                <a:schemeClr val="bg1"/>
              </a:solidFill>
              <a:latin typeface="Arial" panose="020B0604020202020204" pitchFamily="34" charset="0"/>
              <a:cs typeface="Arial" panose="020B0604020202020204" pitchFamily="34" charset="0"/>
            </a:endParaRPr>
          </a:p>
          <a:p>
            <a:pPr marL="514350" indent="-514350">
              <a:buAutoNum type="arabicPeriod"/>
            </a:pPr>
            <a:endParaRPr lang="en-US" sz="2800" dirty="0">
              <a:solidFill>
                <a:schemeClr val="bg1"/>
              </a:solidFill>
              <a:latin typeface="Arial" panose="020B0604020202020204" pitchFamily="34" charset="0"/>
              <a:cs typeface="Arial" panose="020B0604020202020204" pitchFamily="34" charset="0"/>
            </a:endParaRPr>
          </a:p>
          <a:p>
            <a:endParaRPr lang="en-US" sz="2800" dirty="0">
              <a:solidFill>
                <a:schemeClr val="bg1"/>
              </a:solidFill>
              <a:latin typeface="Arial" panose="020B0604020202020204" pitchFamily="34" charset="0"/>
              <a:cs typeface="Arial" panose="020B0604020202020204" pitchFamily="34" charset="0"/>
            </a:endParaRPr>
          </a:p>
          <a:p>
            <a:r>
              <a:rPr lang="en-US" sz="2800" dirty="0">
                <a:solidFill>
                  <a:schemeClr val="bg1"/>
                </a:solidFill>
                <a:latin typeface="Arial" panose="020B0604020202020204" pitchFamily="34" charset="0"/>
                <a:cs typeface="Arial" panose="020B0604020202020204" pitchFamily="34" charset="0"/>
              </a:rPr>
              <a:t>We use absorption spectra to look for </a:t>
            </a:r>
            <a:r>
              <a:rPr lang="en-US" sz="2800" b="1" dirty="0">
                <a:solidFill>
                  <a:schemeClr val="bg1"/>
                </a:solidFill>
                <a:latin typeface="Arial" panose="020B0604020202020204" pitchFamily="34" charset="0"/>
                <a:cs typeface="Arial" panose="020B0604020202020204" pitchFamily="34" charset="0"/>
              </a:rPr>
              <a:t>(1)</a:t>
            </a:r>
            <a:r>
              <a:rPr lang="en-US" sz="2800" dirty="0">
                <a:solidFill>
                  <a:schemeClr val="bg1"/>
                </a:solidFill>
                <a:latin typeface="Arial" panose="020B0604020202020204" pitchFamily="34" charset="0"/>
                <a:cs typeface="Arial" panose="020B0604020202020204" pitchFamily="34" charset="0"/>
              </a:rPr>
              <a:t> evidence of enhanced ionization of the Stream below the Galactic poles (see box 3), </a:t>
            </a:r>
            <a:r>
              <a:rPr lang="en-US" sz="2800" b="1" dirty="0">
                <a:solidFill>
                  <a:schemeClr val="bg1"/>
                </a:solidFill>
                <a:latin typeface="Arial" panose="020B0604020202020204" pitchFamily="34" charset="0"/>
                <a:cs typeface="Arial" panose="020B0604020202020204" pitchFamily="34" charset="0"/>
              </a:rPr>
              <a:t>(2)</a:t>
            </a:r>
            <a:r>
              <a:rPr lang="en-US" sz="2800" dirty="0">
                <a:solidFill>
                  <a:schemeClr val="bg1"/>
                </a:solidFill>
                <a:latin typeface="Arial" panose="020B0604020202020204" pitchFamily="34" charset="0"/>
                <a:cs typeface="Arial" panose="020B0604020202020204" pitchFamily="34" charset="0"/>
              </a:rPr>
              <a:t> differences between the low-ion and high-ion absorption components in the Stream and LA (see box 4), and </a:t>
            </a:r>
            <a:r>
              <a:rPr lang="en-US" sz="2800" b="1" dirty="0">
                <a:solidFill>
                  <a:schemeClr val="bg1"/>
                </a:solidFill>
                <a:latin typeface="Arial" panose="020B0604020202020204" pitchFamily="34" charset="0"/>
                <a:cs typeface="Arial" panose="020B0604020202020204" pitchFamily="34" charset="0"/>
              </a:rPr>
              <a:t>(3)</a:t>
            </a:r>
            <a:r>
              <a:rPr lang="en-US" sz="2800" dirty="0">
                <a:solidFill>
                  <a:schemeClr val="bg1"/>
                </a:solidFill>
                <a:latin typeface="Arial" panose="020B0604020202020204" pitchFamily="34" charset="0"/>
                <a:cs typeface="Arial" panose="020B0604020202020204" pitchFamily="34" charset="0"/>
              </a:rPr>
              <a:t> differences between the high-ion absorption in the Stream and LA (see boxes 5 and 6.)</a:t>
            </a:r>
          </a:p>
        </p:txBody>
      </p:sp>
      <p:sp>
        <p:nvSpPr>
          <p:cNvPr id="40" name="TextBox 39">
            <a:extLst>
              <a:ext uri="{FF2B5EF4-FFF2-40B4-BE49-F238E27FC236}">
                <a16:creationId xmlns:a16="http://schemas.microsoft.com/office/drawing/2014/main" id="{220CB4D1-06C1-7343-BCA8-5356250D4F01}"/>
              </a:ext>
            </a:extLst>
          </p:cNvPr>
          <p:cNvSpPr txBox="1"/>
          <p:nvPr/>
        </p:nvSpPr>
        <p:spPr>
          <a:xfrm>
            <a:off x="800100" y="18664047"/>
            <a:ext cx="12344400" cy="5528241"/>
          </a:xfrm>
          <a:prstGeom prst="rect">
            <a:avLst/>
          </a:prstGeom>
          <a:solidFill>
            <a:schemeClr val="tx1"/>
          </a:solidFill>
        </p:spPr>
        <p:txBody>
          <a:bodyPr wrap="square" lIns="182880" tIns="182880" rIns="182880" bIns="182880" rtlCol="0">
            <a:noAutofit/>
          </a:bodyPr>
          <a:lstStyle/>
          <a:p>
            <a:r>
              <a:rPr lang="en-US" sz="3600" dirty="0">
                <a:solidFill>
                  <a:srgbClr val="00B0F0"/>
                </a:solidFill>
                <a:latin typeface="Times New Roman" panose="02020603050405020304" pitchFamily="18" charset="0"/>
                <a:cs typeface="Times New Roman" panose="02020603050405020304" pitchFamily="18" charset="0"/>
              </a:rPr>
              <a:t>2. Data and Analysis</a:t>
            </a:r>
          </a:p>
          <a:p>
            <a:pPr marL="457200" indent="-457200">
              <a:buFont typeface="Arial" panose="020B0604020202020204" pitchFamily="34" charset="0"/>
              <a:buChar char="•"/>
            </a:pPr>
            <a:r>
              <a:rPr lang="en-US" sz="2800" dirty="0">
                <a:solidFill>
                  <a:schemeClr val="bg1"/>
                </a:solidFill>
                <a:latin typeface="Arial" panose="020B0604020202020204" pitchFamily="34" charset="0"/>
                <a:cs typeface="Arial" panose="020B0604020202020204" pitchFamily="34" charset="0"/>
              </a:rPr>
              <a:t>We study 6 sightlines through the Stream and 6 through the LA with far UV absorption spectra taken with the Cosmic Origins Spectrograph on Hubble from Fox et al. 2014 and 2018.</a:t>
            </a:r>
          </a:p>
          <a:p>
            <a:pPr marL="457200" indent="-457200">
              <a:buFont typeface="Arial" panose="020B0604020202020204" pitchFamily="34" charset="0"/>
              <a:buChar char="•"/>
            </a:pPr>
            <a:r>
              <a:rPr lang="en-US" sz="2800" dirty="0">
                <a:solidFill>
                  <a:schemeClr val="bg1"/>
                </a:solidFill>
                <a:latin typeface="Arial" panose="020B0604020202020204" pitchFamily="34" charset="0"/>
                <a:cs typeface="Arial" panose="020B0604020202020204" pitchFamily="34" charset="0"/>
              </a:rPr>
              <a:t>We use the Python package </a:t>
            </a:r>
            <a:r>
              <a:rPr lang="en-US" sz="2800" dirty="0" err="1">
                <a:solidFill>
                  <a:schemeClr val="bg1"/>
                </a:solidFill>
                <a:latin typeface="Courier" pitchFamily="2" charset="0"/>
                <a:cs typeface="Arial" panose="020B0604020202020204" pitchFamily="34" charset="0"/>
              </a:rPr>
              <a:t>VoigtFit</a:t>
            </a:r>
            <a:r>
              <a:rPr lang="en-US" sz="2800" dirty="0">
                <a:solidFill>
                  <a:schemeClr val="bg1"/>
                </a:solidFill>
                <a:latin typeface="Arial" panose="020B0604020202020204" pitchFamily="34" charset="0"/>
                <a:cs typeface="Arial" panose="020B0604020202020204" pitchFamily="34" charset="0"/>
              </a:rPr>
              <a:t> (</a:t>
            </a:r>
            <a:r>
              <a:rPr lang="en-US" sz="2800" dirty="0" err="1">
                <a:solidFill>
                  <a:schemeClr val="bg1"/>
                </a:solidFill>
                <a:latin typeface="Arial" panose="020B0604020202020204" pitchFamily="34" charset="0"/>
                <a:cs typeface="Arial" panose="020B0604020202020204" pitchFamily="34" charset="0"/>
              </a:rPr>
              <a:t>Krogager</a:t>
            </a:r>
            <a:r>
              <a:rPr lang="en-US" sz="2800" dirty="0">
                <a:solidFill>
                  <a:schemeClr val="bg1"/>
                </a:solidFill>
                <a:latin typeface="Arial" panose="020B0604020202020204" pitchFamily="34" charset="0"/>
                <a:cs typeface="Arial" panose="020B0604020202020204" pitchFamily="34" charset="0"/>
              </a:rPr>
              <a:t> 2018) to fit multi-component Voigt profiles to low and high ions for each sightline. We attempt to fit O I, C II, S II, Si II, Si III, Si IV, and C IV.</a:t>
            </a:r>
          </a:p>
          <a:p>
            <a:pPr marL="457200" indent="-457200">
              <a:buFont typeface="Arial" panose="020B0604020202020204" pitchFamily="34" charset="0"/>
              <a:buChar char="•"/>
            </a:pPr>
            <a:r>
              <a:rPr lang="en-US" sz="2800" dirty="0">
                <a:solidFill>
                  <a:schemeClr val="bg1"/>
                </a:solidFill>
                <a:latin typeface="Arial" panose="020B0604020202020204" pitchFamily="34" charset="0"/>
                <a:cs typeface="Arial" panose="020B0604020202020204" pitchFamily="34" charset="0"/>
              </a:rPr>
              <a:t>The </a:t>
            </a:r>
            <a:r>
              <a:rPr lang="en-US" sz="2800" dirty="0" err="1">
                <a:solidFill>
                  <a:schemeClr val="bg1"/>
                </a:solidFill>
                <a:latin typeface="Courier" pitchFamily="2" charset="0"/>
                <a:cs typeface="Arial" panose="020B0604020202020204" pitchFamily="34" charset="0"/>
              </a:rPr>
              <a:t>VoigtFit</a:t>
            </a:r>
            <a:r>
              <a:rPr lang="en-US" sz="2800" dirty="0">
                <a:solidFill>
                  <a:schemeClr val="bg1"/>
                </a:solidFill>
                <a:latin typeface="Arial" panose="020B0604020202020204" pitchFamily="34" charset="0"/>
                <a:cs typeface="Arial" panose="020B0604020202020204" pitchFamily="34" charset="0"/>
              </a:rPr>
              <a:t> module includes tasks to fit the continuum and mask unnecessary features while performing each fit. The outputs include a redshift, b-value (line width), and column density for each component fit. We compared the outputs of </a:t>
            </a:r>
            <a:r>
              <a:rPr lang="en-US" sz="2800" dirty="0" err="1">
                <a:solidFill>
                  <a:schemeClr val="bg1"/>
                </a:solidFill>
                <a:latin typeface="Courier" pitchFamily="2" charset="0"/>
                <a:cs typeface="Arial" panose="020B0604020202020204" pitchFamily="34" charset="0"/>
              </a:rPr>
              <a:t>VoigtFit</a:t>
            </a:r>
            <a:r>
              <a:rPr lang="en-US" sz="2800" dirty="0">
                <a:solidFill>
                  <a:schemeClr val="bg1"/>
                </a:solidFill>
                <a:latin typeface="Arial" panose="020B0604020202020204" pitchFamily="34" charset="0"/>
                <a:cs typeface="Arial" panose="020B0604020202020204" pitchFamily="34" charset="0"/>
              </a:rPr>
              <a:t> and </a:t>
            </a:r>
            <a:r>
              <a:rPr lang="en-US" sz="2800" dirty="0">
                <a:solidFill>
                  <a:schemeClr val="bg1"/>
                </a:solidFill>
                <a:latin typeface="Courier" pitchFamily="2" charset="0"/>
                <a:cs typeface="Arial" panose="020B0604020202020204" pitchFamily="34" charset="0"/>
              </a:rPr>
              <a:t>VPFIT</a:t>
            </a:r>
            <a:r>
              <a:rPr lang="en-US" sz="2800" dirty="0">
                <a:solidFill>
                  <a:schemeClr val="bg1"/>
                </a:solidFill>
                <a:latin typeface="Arial" panose="020B0604020202020204" pitchFamily="34" charset="0"/>
                <a:cs typeface="Arial" panose="020B0604020202020204" pitchFamily="34" charset="0"/>
              </a:rPr>
              <a:t> (Carswell &amp; Webb 2014) for one LA sightline and found similar results.</a:t>
            </a:r>
            <a:endParaRPr lang="en-US" sz="3000" dirty="0">
              <a:solidFill>
                <a:schemeClr val="bg1"/>
              </a:solidFill>
              <a:latin typeface="Arial" panose="020B0604020202020204" pitchFamily="34" charset="0"/>
              <a:cs typeface="Arial" panose="020B0604020202020204" pitchFamily="34" charset="0"/>
            </a:endParaRPr>
          </a:p>
        </p:txBody>
      </p:sp>
      <p:sp>
        <p:nvSpPr>
          <p:cNvPr id="44" name="TextBox 43">
            <a:extLst>
              <a:ext uri="{FF2B5EF4-FFF2-40B4-BE49-F238E27FC236}">
                <a16:creationId xmlns:a16="http://schemas.microsoft.com/office/drawing/2014/main" id="{632C9929-8F16-114B-9508-A28BFFF9591D}"/>
              </a:ext>
            </a:extLst>
          </p:cNvPr>
          <p:cNvSpPr txBox="1"/>
          <p:nvPr/>
        </p:nvSpPr>
        <p:spPr>
          <a:xfrm>
            <a:off x="800100" y="24953346"/>
            <a:ext cx="12344400" cy="7281360"/>
          </a:xfrm>
          <a:prstGeom prst="rect">
            <a:avLst/>
          </a:prstGeom>
          <a:solidFill>
            <a:schemeClr val="tx1"/>
          </a:solidFill>
        </p:spPr>
        <p:txBody>
          <a:bodyPr wrap="square" lIns="182880" tIns="182880" rIns="182880" bIns="182880" rtlCol="0">
            <a:noAutofit/>
          </a:bodyPr>
          <a:lstStyle/>
          <a:p>
            <a:r>
              <a:rPr lang="en-US" sz="3600" dirty="0">
                <a:solidFill>
                  <a:srgbClr val="00B0F0"/>
                </a:solidFill>
                <a:latin typeface="Times New Roman" panose="02020603050405020304" pitchFamily="18" charset="0"/>
                <a:cs typeface="Times New Roman" panose="02020603050405020304" pitchFamily="18" charset="0"/>
              </a:rPr>
              <a:t>3. Effect of the GC on the </a:t>
            </a:r>
            <a:r>
              <a:rPr lang="en-US" sz="3600" dirty="0" err="1">
                <a:solidFill>
                  <a:srgbClr val="00B0F0"/>
                </a:solidFill>
                <a:latin typeface="Times New Roman" panose="02020603050405020304" pitchFamily="18" charset="0"/>
                <a:cs typeface="Times New Roman" panose="02020603050405020304" pitchFamily="18" charset="0"/>
              </a:rPr>
              <a:t>Magellanic</a:t>
            </a:r>
            <a:r>
              <a:rPr lang="en-US" sz="3600" dirty="0">
                <a:solidFill>
                  <a:srgbClr val="00B0F0"/>
                </a:solidFill>
                <a:latin typeface="Times New Roman" panose="02020603050405020304" pitchFamily="18" charset="0"/>
                <a:cs typeface="Times New Roman" panose="02020603050405020304" pitchFamily="18" charset="0"/>
              </a:rPr>
              <a:t> Stream</a:t>
            </a:r>
          </a:p>
          <a:p>
            <a:endParaRPr lang="en-US" sz="2800" dirty="0">
              <a:solidFill>
                <a:schemeClr val="bg1"/>
              </a:solidFill>
              <a:latin typeface="Arial" panose="020B0604020202020204" pitchFamily="34" charset="0"/>
              <a:cs typeface="Arial" panose="020B0604020202020204" pitchFamily="34" charset="0"/>
            </a:endParaRPr>
          </a:p>
          <a:p>
            <a:endParaRPr lang="en-US" sz="2800" dirty="0">
              <a:solidFill>
                <a:schemeClr val="bg1"/>
              </a:solidFill>
              <a:latin typeface="Arial" panose="020B0604020202020204" pitchFamily="34" charset="0"/>
              <a:cs typeface="Arial" panose="020B0604020202020204" pitchFamily="34" charset="0"/>
            </a:endParaRPr>
          </a:p>
          <a:p>
            <a:endParaRPr lang="en-US" sz="2800" dirty="0">
              <a:solidFill>
                <a:schemeClr val="bg1"/>
              </a:solidFill>
              <a:latin typeface="Arial" panose="020B0604020202020204" pitchFamily="34" charset="0"/>
              <a:cs typeface="Arial" panose="020B0604020202020204" pitchFamily="34" charset="0"/>
            </a:endParaRPr>
          </a:p>
          <a:p>
            <a:endParaRPr lang="en-US" sz="2800" dirty="0">
              <a:solidFill>
                <a:schemeClr val="bg1"/>
              </a:solidFill>
              <a:latin typeface="Arial" panose="020B0604020202020204" pitchFamily="34" charset="0"/>
              <a:cs typeface="Arial" panose="020B0604020202020204" pitchFamily="34" charset="0"/>
            </a:endParaRPr>
          </a:p>
          <a:p>
            <a:endParaRPr lang="en-US" sz="2800" dirty="0">
              <a:solidFill>
                <a:schemeClr val="bg1"/>
              </a:solidFill>
              <a:latin typeface="Arial" panose="020B0604020202020204" pitchFamily="34" charset="0"/>
              <a:cs typeface="Arial" panose="020B0604020202020204" pitchFamily="34" charset="0"/>
            </a:endParaRPr>
          </a:p>
          <a:p>
            <a:endParaRPr lang="en-US" sz="3600" dirty="0">
              <a:solidFill>
                <a:srgbClr val="00B0F0"/>
              </a:solidFill>
            </a:endParaRPr>
          </a:p>
          <a:p>
            <a:endParaRPr lang="en-US" sz="3600" dirty="0">
              <a:solidFill>
                <a:srgbClr val="00B0F0"/>
              </a:solidFill>
            </a:endParaRPr>
          </a:p>
          <a:p>
            <a:endParaRPr lang="en-US" sz="3600" dirty="0">
              <a:solidFill>
                <a:srgbClr val="00B0F0"/>
              </a:solidFill>
            </a:endParaRPr>
          </a:p>
          <a:p>
            <a:endParaRPr lang="en-US" sz="3600" dirty="0">
              <a:solidFill>
                <a:srgbClr val="00B0F0"/>
              </a:solidFill>
            </a:endParaRPr>
          </a:p>
          <a:p>
            <a:endParaRPr lang="en-US" sz="3600" dirty="0">
              <a:solidFill>
                <a:srgbClr val="00B0F0"/>
              </a:solidFill>
            </a:endParaRPr>
          </a:p>
          <a:p>
            <a:endParaRPr lang="en-US" sz="3600" dirty="0">
              <a:solidFill>
                <a:srgbClr val="00B0F0"/>
              </a:solidFill>
            </a:endParaRPr>
          </a:p>
          <a:p>
            <a:endParaRPr lang="en-US" sz="3600" dirty="0">
              <a:solidFill>
                <a:srgbClr val="00B0F0"/>
              </a:solidFill>
            </a:endParaRPr>
          </a:p>
          <a:p>
            <a:endParaRPr lang="en-US" sz="3600" dirty="0">
              <a:solidFill>
                <a:srgbClr val="00B0F0"/>
              </a:solidFill>
            </a:endParaRPr>
          </a:p>
        </p:txBody>
      </p:sp>
      <p:sp>
        <p:nvSpPr>
          <p:cNvPr id="45" name="TextBox 44">
            <a:extLst>
              <a:ext uri="{FF2B5EF4-FFF2-40B4-BE49-F238E27FC236}">
                <a16:creationId xmlns:a16="http://schemas.microsoft.com/office/drawing/2014/main" id="{0359960F-68BC-6D4F-89AF-F76D96E5ABBA}"/>
              </a:ext>
            </a:extLst>
          </p:cNvPr>
          <p:cNvSpPr txBox="1"/>
          <p:nvPr/>
        </p:nvSpPr>
        <p:spPr>
          <a:xfrm>
            <a:off x="27089100" y="24064416"/>
            <a:ext cx="12344400" cy="8147001"/>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noAutofit/>
          </a:bodyPr>
          <a:lstStyle/>
          <a:p>
            <a:r>
              <a:rPr lang="en-US" sz="3600" dirty="0">
                <a:solidFill>
                  <a:srgbClr val="00B0F0"/>
                </a:solidFill>
                <a:latin typeface="Times New Roman" panose="02020603050405020304" pitchFamily="18" charset="0"/>
                <a:cs typeface="Times New Roman" panose="02020603050405020304" pitchFamily="18" charset="0"/>
              </a:rPr>
              <a:t>7. Conclusions &amp; Acknowledgements</a:t>
            </a:r>
            <a:endParaRPr lang="en-US" sz="2800" dirty="0">
              <a:solidFill>
                <a:schemeClr val="bg1"/>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2800" dirty="0">
                <a:solidFill>
                  <a:schemeClr val="bg1"/>
                </a:solidFill>
                <a:latin typeface="Arial" panose="020B0604020202020204" pitchFamily="34" charset="0"/>
                <a:cs typeface="Arial" panose="020B0604020202020204" pitchFamily="34" charset="0"/>
              </a:rPr>
              <a:t>There is evidence for slight high-ion enhancement in the Stream in the region below the Galactic Center.</a:t>
            </a:r>
          </a:p>
          <a:p>
            <a:pPr marL="457200" indent="-457200">
              <a:buFont typeface="Arial" panose="020B0604020202020204" pitchFamily="34" charset="0"/>
              <a:buChar char="•"/>
            </a:pPr>
            <a:r>
              <a:rPr lang="en-US" sz="2800" dirty="0">
                <a:solidFill>
                  <a:schemeClr val="bg1"/>
                </a:solidFill>
                <a:latin typeface="Arial" panose="020B0604020202020204" pitchFamily="34" charset="0"/>
                <a:cs typeface="Arial" panose="020B0604020202020204" pitchFamily="34" charset="0"/>
              </a:rPr>
              <a:t>Five out of 12 sightlines show evidence for mis-aligned low- and high-ion components.</a:t>
            </a:r>
            <a:endParaRPr lang="en-US" sz="2400" dirty="0">
              <a:solidFill>
                <a:schemeClr val="bg1"/>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2800" dirty="0">
                <a:solidFill>
                  <a:schemeClr val="bg1"/>
                </a:solidFill>
                <a:latin typeface="Arial" panose="020B0604020202020204" pitchFamily="34" charset="0"/>
                <a:cs typeface="Arial" panose="020B0604020202020204" pitchFamily="34" charset="0"/>
              </a:rPr>
              <a:t>We observe stronger high-ion absorption in the Stream than in the LA, but see no significant difference in the low-ion and high-ion populations with the Stream and LA themselves.</a:t>
            </a:r>
          </a:p>
          <a:p>
            <a:r>
              <a:rPr lang="en-US" sz="2800" dirty="0">
                <a:solidFill>
                  <a:schemeClr val="bg1"/>
                </a:solidFill>
                <a:latin typeface="Arial" panose="020B0604020202020204" pitchFamily="34" charset="0"/>
                <a:cs typeface="Arial" panose="020B0604020202020204" pitchFamily="34" charset="0"/>
              </a:rPr>
              <a:t>Future work includes expanding our sightline sample to include all 69 from Fox et al. 2014.</a:t>
            </a:r>
          </a:p>
          <a:p>
            <a:pPr marL="457200" indent="-457200">
              <a:buFont typeface="Arial" panose="020B0604020202020204" pitchFamily="34" charset="0"/>
              <a:buChar char="•"/>
            </a:pPr>
            <a:endParaRPr lang="en-US" sz="2400" dirty="0">
              <a:solidFill>
                <a:schemeClr val="bg1"/>
              </a:solidFill>
              <a:latin typeface="Arial" panose="020B0604020202020204" pitchFamily="34" charset="0"/>
              <a:cs typeface="Arial" panose="020B0604020202020204" pitchFamily="34" charset="0"/>
            </a:endParaRPr>
          </a:p>
          <a:p>
            <a:r>
              <a:rPr lang="en-US" sz="2400" u="sng" dirty="0">
                <a:solidFill>
                  <a:schemeClr val="bg1"/>
                </a:solidFill>
                <a:latin typeface="Arial" panose="020B0604020202020204" pitchFamily="34" charset="0"/>
                <a:cs typeface="Arial" panose="020B0604020202020204" pitchFamily="34" charset="0"/>
              </a:rPr>
              <a:t>Sources</a:t>
            </a:r>
            <a:r>
              <a:rPr lang="en-US" sz="2400" dirty="0">
                <a:solidFill>
                  <a:schemeClr val="bg1"/>
                </a:solidFill>
                <a:latin typeface="Arial" panose="020B0604020202020204" pitchFamily="34" charset="0"/>
                <a:cs typeface="Arial" panose="020B0604020202020204" pitchFamily="34" charset="0"/>
              </a:rPr>
              <a:t>:</a:t>
            </a:r>
          </a:p>
          <a:p>
            <a:r>
              <a:rPr lang="en-US" sz="2400" dirty="0">
                <a:solidFill>
                  <a:schemeClr val="bg1"/>
                </a:solidFill>
                <a:latin typeface="Arial" panose="020B0604020202020204" pitchFamily="34" charset="0"/>
                <a:cs typeface="Arial" panose="020B0604020202020204" pitchFamily="34" charset="0"/>
              </a:rPr>
              <a:t>Bland-Hawthorn, J., Maloney, P. R., et al. 2003, </a:t>
            </a:r>
            <a:r>
              <a:rPr lang="en-US" sz="2400" dirty="0" err="1">
                <a:solidFill>
                  <a:schemeClr val="bg1"/>
                </a:solidFill>
                <a:latin typeface="Arial" panose="020B0604020202020204" pitchFamily="34" charset="0"/>
                <a:cs typeface="Arial" panose="020B0604020202020204" pitchFamily="34" charset="0"/>
              </a:rPr>
              <a:t>ApJ</a:t>
            </a:r>
            <a:r>
              <a:rPr lang="en-US" sz="2400" dirty="0">
                <a:solidFill>
                  <a:schemeClr val="bg1"/>
                </a:solidFill>
                <a:latin typeface="Arial" panose="020B0604020202020204" pitchFamily="34" charset="0"/>
                <a:cs typeface="Arial" panose="020B0604020202020204" pitchFamily="34" charset="0"/>
              </a:rPr>
              <a:t>, 778, 1</a:t>
            </a:r>
          </a:p>
          <a:p>
            <a:r>
              <a:rPr lang="en-US" sz="2400" dirty="0">
                <a:solidFill>
                  <a:schemeClr val="bg1"/>
                </a:solidFill>
                <a:latin typeface="Arial" panose="020B0604020202020204" pitchFamily="34" charset="0"/>
                <a:cs typeface="Arial" panose="020B0604020202020204" pitchFamily="34" charset="0"/>
              </a:rPr>
              <a:t>Bland-Hawthorn, J., et al. 2018,  submitted</a:t>
            </a:r>
          </a:p>
          <a:p>
            <a:r>
              <a:rPr lang="en-US" sz="2400" dirty="0">
                <a:solidFill>
                  <a:schemeClr val="bg1"/>
                </a:solidFill>
                <a:latin typeface="Arial" panose="020B0604020202020204" pitchFamily="34" charset="0"/>
                <a:cs typeface="Arial" panose="020B0604020202020204" pitchFamily="34" charset="0"/>
              </a:rPr>
              <a:t>Carswell R. F., Webb J. K., 2014, VPFIT, Astrophysics Source Code Library, 1408.015</a:t>
            </a:r>
          </a:p>
          <a:p>
            <a:r>
              <a:rPr lang="en-US" sz="2400" dirty="0" err="1">
                <a:solidFill>
                  <a:schemeClr val="bg1"/>
                </a:solidFill>
                <a:latin typeface="Arial" panose="020B0604020202020204" pitchFamily="34" charset="0"/>
                <a:cs typeface="Arial" panose="020B0604020202020204" pitchFamily="34" charset="0"/>
              </a:rPr>
              <a:t>D’Onghia</a:t>
            </a:r>
            <a:r>
              <a:rPr lang="en-US" sz="2400" dirty="0">
                <a:solidFill>
                  <a:schemeClr val="bg1"/>
                </a:solidFill>
                <a:latin typeface="Arial" panose="020B0604020202020204" pitchFamily="34" charset="0"/>
                <a:cs typeface="Arial" panose="020B0604020202020204" pitchFamily="34" charset="0"/>
              </a:rPr>
              <a:t>, E. &amp; Fox, A. J., 2016, ARA&amp;A, 54, 363</a:t>
            </a:r>
          </a:p>
          <a:p>
            <a:r>
              <a:rPr lang="en-US" sz="2400" dirty="0">
                <a:solidFill>
                  <a:schemeClr val="bg1"/>
                </a:solidFill>
                <a:latin typeface="Arial" panose="020B0604020202020204" pitchFamily="34" charset="0"/>
                <a:cs typeface="Arial" panose="020B0604020202020204" pitchFamily="34" charset="0"/>
              </a:rPr>
              <a:t>Fox, A. J., </a:t>
            </a:r>
            <a:r>
              <a:rPr lang="en-US" sz="2400" dirty="0" err="1">
                <a:solidFill>
                  <a:schemeClr val="bg1"/>
                </a:solidFill>
                <a:latin typeface="Arial" panose="020B0604020202020204" pitchFamily="34" charset="0"/>
                <a:cs typeface="Arial" panose="020B0604020202020204" pitchFamily="34" charset="0"/>
              </a:rPr>
              <a:t>Wakker</a:t>
            </a:r>
            <a:r>
              <a:rPr lang="en-US" sz="2400" dirty="0">
                <a:solidFill>
                  <a:schemeClr val="bg1"/>
                </a:solidFill>
                <a:latin typeface="Arial" panose="020B0604020202020204" pitchFamily="34" charset="0"/>
                <a:cs typeface="Arial" panose="020B0604020202020204" pitchFamily="34" charset="0"/>
              </a:rPr>
              <a:t>, B. P., Barger, K. A., et al. 2014, </a:t>
            </a:r>
            <a:r>
              <a:rPr lang="en-US" sz="2400" dirty="0" err="1">
                <a:solidFill>
                  <a:schemeClr val="bg1"/>
                </a:solidFill>
                <a:latin typeface="Arial" panose="020B0604020202020204" pitchFamily="34" charset="0"/>
                <a:cs typeface="Arial" panose="020B0604020202020204" pitchFamily="34" charset="0"/>
              </a:rPr>
              <a:t>ApJ</a:t>
            </a:r>
            <a:r>
              <a:rPr lang="en-US" sz="2400" dirty="0">
                <a:solidFill>
                  <a:schemeClr val="bg1"/>
                </a:solidFill>
                <a:latin typeface="Arial" panose="020B0604020202020204" pitchFamily="34" charset="0"/>
                <a:cs typeface="Arial" panose="020B0604020202020204" pitchFamily="34" charset="0"/>
              </a:rPr>
              <a:t>, 787, 147</a:t>
            </a:r>
          </a:p>
          <a:p>
            <a:r>
              <a:rPr lang="en-US" sz="2400" dirty="0">
                <a:solidFill>
                  <a:schemeClr val="bg1"/>
                </a:solidFill>
                <a:latin typeface="Arial" panose="020B0604020202020204" pitchFamily="34" charset="0"/>
                <a:cs typeface="Arial" panose="020B0604020202020204" pitchFamily="34" charset="0"/>
              </a:rPr>
              <a:t>Fox, A. J., Barger, K. A., </a:t>
            </a:r>
            <a:r>
              <a:rPr lang="en-US" sz="2400" dirty="0" err="1">
                <a:solidFill>
                  <a:schemeClr val="bg1"/>
                </a:solidFill>
                <a:latin typeface="Arial" panose="020B0604020202020204" pitchFamily="34" charset="0"/>
                <a:cs typeface="Arial" panose="020B0604020202020204" pitchFamily="34" charset="0"/>
              </a:rPr>
              <a:t>Wakker</a:t>
            </a:r>
            <a:r>
              <a:rPr lang="en-US" sz="2400" dirty="0">
                <a:solidFill>
                  <a:schemeClr val="bg1"/>
                </a:solidFill>
                <a:latin typeface="Arial" panose="020B0604020202020204" pitchFamily="34" charset="0"/>
                <a:cs typeface="Arial" panose="020B0604020202020204" pitchFamily="34" charset="0"/>
              </a:rPr>
              <a:t>, B. P., et al. 2018, </a:t>
            </a:r>
            <a:r>
              <a:rPr lang="en-US" sz="2400" dirty="0" err="1">
                <a:solidFill>
                  <a:schemeClr val="bg1"/>
                </a:solidFill>
                <a:latin typeface="Arial" panose="020B0604020202020204" pitchFamily="34" charset="0"/>
                <a:cs typeface="Arial" panose="020B0604020202020204" pitchFamily="34" charset="0"/>
              </a:rPr>
              <a:t>ApJ</a:t>
            </a:r>
            <a:r>
              <a:rPr lang="en-US" sz="2400" dirty="0">
                <a:solidFill>
                  <a:schemeClr val="bg1"/>
                </a:solidFill>
                <a:latin typeface="Arial" panose="020B0604020202020204" pitchFamily="34" charset="0"/>
                <a:cs typeface="Arial" panose="020B0604020202020204" pitchFamily="34" charset="0"/>
              </a:rPr>
              <a:t>, 854, 142</a:t>
            </a:r>
          </a:p>
          <a:p>
            <a:r>
              <a:rPr lang="en-US" sz="2400" dirty="0" err="1">
                <a:solidFill>
                  <a:schemeClr val="bg1"/>
                </a:solidFill>
                <a:latin typeface="Arial" panose="020B0604020202020204" pitchFamily="34" charset="0"/>
                <a:cs typeface="Arial" panose="020B0604020202020204" pitchFamily="34" charset="0"/>
              </a:rPr>
              <a:t>Krogager</a:t>
            </a:r>
            <a:r>
              <a:rPr lang="en-US" sz="2400" dirty="0">
                <a:solidFill>
                  <a:schemeClr val="bg1"/>
                </a:solidFill>
                <a:latin typeface="Arial" panose="020B0604020202020204" pitchFamily="34" charset="0"/>
                <a:cs typeface="Arial" panose="020B0604020202020204" pitchFamily="34" charset="0"/>
              </a:rPr>
              <a:t>, J. K., 2018, </a:t>
            </a:r>
            <a:r>
              <a:rPr lang="en-US" sz="2400" dirty="0" err="1">
                <a:solidFill>
                  <a:schemeClr val="bg1"/>
                </a:solidFill>
                <a:latin typeface="Arial" panose="020B0604020202020204" pitchFamily="34" charset="0"/>
                <a:cs typeface="Arial" panose="020B0604020202020204" pitchFamily="34" charset="0"/>
              </a:rPr>
              <a:t>VoigtFit</a:t>
            </a:r>
            <a:r>
              <a:rPr lang="en-US" sz="2400" dirty="0">
                <a:solidFill>
                  <a:schemeClr val="bg1"/>
                </a:solidFill>
                <a:latin typeface="Arial" panose="020B0604020202020204" pitchFamily="34" charset="0"/>
                <a:cs typeface="Arial" panose="020B0604020202020204" pitchFamily="34" charset="0"/>
              </a:rPr>
              <a:t>, https://arxiv.org/abs/1803.01187</a:t>
            </a:r>
          </a:p>
          <a:p>
            <a:r>
              <a:rPr lang="en-US" sz="2400" dirty="0" err="1">
                <a:solidFill>
                  <a:schemeClr val="bg1"/>
                </a:solidFill>
                <a:latin typeface="Arial" panose="020B0604020202020204" pitchFamily="34" charset="0"/>
                <a:cs typeface="Arial" panose="020B0604020202020204" pitchFamily="34" charset="0"/>
              </a:rPr>
              <a:t>Nidever</a:t>
            </a:r>
            <a:r>
              <a:rPr lang="en-US" sz="2400" dirty="0">
                <a:solidFill>
                  <a:schemeClr val="bg1"/>
                </a:solidFill>
                <a:latin typeface="Arial" panose="020B0604020202020204" pitchFamily="34" charset="0"/>
                <a:cs typeface="Arial" panose="020B0604020202020204" pitchFamily="34" charset="0"/>
              </a:rPr>
              <a:t>, D. L., Majewski, S. R., &amp; Burton, W. B. 2010, </a:t>
            </a:r>
            <a:r>
              <a:rPr lang="en-US" sz="2400" dirty="0" err="1">
                <a:solidFill>
                  <a:schemeClr val="bg1"/>
                </a:solidFill>
                <a:latin typeface="Arial" panose="020B0604020202020204" pitchFamily="34" charset="0"/>
                <a:cs typeface="Arial" panose="020B0604020202020204" pitchFamily="34" charset="0"/>
              </a:rPr>
              <a:t>ApJ</a:t>
            </a:r>
            <a:r>
              <a:rPr lang="en-US" sz="2400" dirty="0">
                <a:solidFill>
                  <a:schemeClr val="bg1"/>
                </a:solidFill>
                <a:latin typeface="Arial" panose="020B0604020202020204" pitchFamily="34" charset="0"/>
                <a:cs typeface="Arial" panose="020B0604020202020204" pitchFamily="34" charset="0"/>
              </a:rPr>
              <a:t>, 723, 1618 </a:t>
            </a:r>
          </a:p>
        </p:txBody>
      </p:sp>
      <p:sp>
        <p:nvSpPr>
          <p:cNvPr id="48" name="TextBox 47">
            <a:extLst>
              <a:ext uri="{FF2B5EF4-FFF2-40B4-BE49-F238E27FC236}">
                <a16:creationId xmlns:a16="http://schemas.microsoft.com/office/drawing/2014/main" id="{B4C1F1E1-E082-514A-8FEE-A53E89D46056}"/>
              </a:ext>
            </a:extLst>
          </p:cNvPr>
          <p:cNvSpPr txBox="1"/>
          <p:nvPr/>
        </p:nvSpPr>
        <p:spPr>
          <a:xfrm>
            <a:off x="1493676" y="8054027"/>
            <a:ext cx="4092023" cy="1446550"/>
          </a:xfrm>
          <a:prstGeom prst="rect">
            <a:avLst/>
          </a:prstGeom>
          <a:noFill/>
        </p:spPr>
        <p:txBody>
          <a:bodyPr wrap="square" rtlCol="0">
            <a:spAutoFit/>
          </a:bodyPr>
          <a:lstStyle/>
          <a:p>
            <a:r>
              <a:rPr lang="en-US" sz="2200" b="1" dirty="0">
                <a:solidFill>
                  <a:schemeClr val="bg1"/>
                </a:solidFill>
                <a:latin typeface="Arial" panose="020B0604020202020204" pitchFamily="34" charset="0"/>
                <a:cs typeface="Arial" panose="020B0604020202020204" pitchFamily="34" charset="0"/>
              </a:rPr>
              <a:t>Right</a:t>
            </a:r>
            <a:r>
              <a:rPr lang="en-US" sz="2200" dirty="0">
                <a:solidFill>
                  <a:schemeClr val="bg1"/>
                </a:solidFill>
                <a:latin typeface="Arial" panose="020B0604020202020204" pitchFamily="34" charset="0"/>
                <a:cs typeface="Arial" panose="020B0604020202020204" pitchFamily="34" charset="0"/>
              </a:rPr>
              <a:t>: H I observations of the </a:t>
            </a:r>
            <a:r>
              <a:rPr lang="en-US" sz="2200" dirty="0" err="1">
                <a:solidFill>
                  <a:schemeClr val="bg1"/>
                </a:solidFill>
                <a:latin typeface="Arial" panose="020B0604020202020204" pitchFamily="34" charset="0"/>
                <a:cs typeface="Arial" panose="020B0604020202020204" pitchFamily="34" charset="0"/>
              </a:rPr>
              <a:t>Magellanic</a:t>
            </a:r>
            <a:r>
              <a:rPr lang="en-US" sz="2200" dirty="0">
                <a:solidFill>
                  <a:schemeClr val="bg1"/>
                </a:solidFill>
                <a:latin typeface="Arial" panose="020B0604020202020204" pitchFamily="34" charset="0"/>
                <a:cs typeface="Arial" panose="020B0604020202020204" pitchFamily="34" charset="0"/>
              </a:rPr>
              <a:t> System in Galactic coordinates, shown in pink (</a:t>
            </a:r>
            <a:r>
              <a:rPr lang="en-US" sz="2200" dirty="0" err="1">
                <a:solidFill>
                  <a:schemeClr val="bg1"/>
                </a:solidFill>
                <a:latin typeface="Arial" panose="020B0604020202020204" pitchFamily="34" charset="0"/>
                <a:cs typeface="Arial" panose="020B0604020202020204" pitchFamily="34" charset="0"/>
              </a:rPr>
              <a:t>Nidever</a:t>
            </a:r>
            <a:r>
              <a:rPr lang="en-US" sz="2200" dirty="0">
                <a:solidFill>
                  <a:schemeClr val="bg1"/>
                </a:solidFill>
                <a:latin typeface="Arial" panose="020B0604020202020204" pitchFamily="34" charset="0"/>
                <a:cs typeface="Arial" panose="020B0604020202020204" pitchFamily="34" charset="0"/>
              </a:rPr>
              <a:t> et al. 2010).</a:t>
            </a:r>
          </a:p>
        </p:txBody>
      </p:sp>
      <p:grpSp>
        <p:nvGrpSpPr>
          <p:cNvPr id="102" name="Group 101">
            <a:extLst>
              <a:ext uri="{FF2B5EF4-FFF2-40B4-BE49-F238E27FC236}">
                <a16:creationId xmlns:a16="http://schemas.microsoft.com/office/drawing/2014/main" id="{97812525-D809-A749-ACB2-0BC166837D6B}"/>
              </a:ext>
            </a:extLst>
          </p:cNvPr>
          <p:cNvGrpSpPr/>
          <p:nvPr/>
        </p:nvGrpSpPr>
        <p:grpSpPr>
          <a:xfrm>
            <a:off x="6128359" y="7934798"/>
            <a:ext cx="7650051" cy="3512787"/>
            <a:chOff x="5125525" y="8163466"/>
            <a:chExt cx="7650051" cy="3512787"/>
          </a:xfrm>
        </p:grpSpPr>
        <p:pic>
          <p:nvPicPr>
            <p:cNvPr id="47" name="Picture 46">
              <a:extLst>
                <a:ext uri="{FF2B5EF4-FFF2-40B4-BE49-F238E27FC236}">
                  <a16:creationId xmlns:a16="http://schemas.microsoft.com/office/drawing/2014/main" id="{0BE0543C-B61B-A74E-9400-550347D1FB18}"/>
                </a:ext>
              </a:extLst>
            </p:cNvPr>
            <p:cNvPicPr>
              <a:picLocks noChangeAspect="1"/>
            </p:cNvPicPr>
            <p:nvPr/>
          </p:nvPicPr>
          <p:blipFill>
            <a:blip r:embed="rId4"/>
            <a:stretch>
              <a:fillRect/>
            </a:stretch>
          </p:blipFill>
          <p:spPr>
            <a:xfrm>
              <a:off x="5125525" y="8163466"/>
              <a:ext cx="6858000" cy="3512787"/>
            </a:xfrm>
            <a:prstGeom prst="rect">
              <a:avLst/>
            </a:prstGeom>
          </p:spPr>
        </p:pic>
        <p:sp>
          <p:nvSpPr>
            <p:cNvPr id="49" name="TextBox 48">
              <a:extLst>
                <a:ext uri="{FF2B5EF4-FFF2-40B4-BE49-F238E27FC236}">
                  <a16:creationId xmlns:a16="http://schemas.microsoft.com/office/drawing/2014/main" id="{5383B465-DCE0-2B43-A533-1F11E9EF1AF3}"/>
                </a:ext>
              </a:extLst>
            </p:cNvPr>
            <p:cNvSpPr txBox="1"/>
            <p:nvPr/>
          </p:nvSpPr>
          <p:spPr>
            <a:xfrm>
              <a:off x="10300869" y="9672262"/>
              <a:ext cx="2474707" cy="338554"/>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Leading Arm</a:t>
              </a:r>
            </a:p>
          </p:txBody>
        </p:sp>
        <p:sp>
          <p:nvSpPr>
            <p:cNvPr id="50" name="TextBox 49">
              <a:extLst>
                <a:ext uri="{FF2B5EF4-FFF2-40B4-BE49-F238E27FC236}">
                  <a16:creationId xmlns:a16="http://schemas.microsoft.com/office/drawing/2014/main" id="{BD1C8037-CAA8-0541-A02E-42FBF4C4FE9B}"/>
                </a:ext>
              </a:extLst>
            </p:cNvPr>
            <p:cNvSpPr txBox="1"/>
            <p:nvPr/>
          </p:nvSpPr>
          <p:spPr>
            <a:xfrm>
              <a:off x="6052386" y="11133743"/>
              <a:ext cx="2474707" cy="338554"/>
            </a:xfrm>
            <a:prstGeom prst="rect">
              <a:avLst/>
            </a:prstGeom>
            <a:noFill/>
          </p:spPr>
          <p:txBody>
            <a:bodyPr wrap="square" rtlCol="0">
              <a:spAutoFit/>
            </a:bodyPr>
            <a:lstStyle/>
            <a:p>
              <a:r>
                <a:rPr lang="en-US" sz="1600" dirty="0" err="1">
                  <a:latin typeface="Arial" panose="020B0604020202020204" pitchFamily="34" charset="0"/>
                  <a:cs typeface="Arial" panose="020B0604020202020204" pitchFamily="34" charset="0"/>
                </a:rPr>
                <a:t>Magellanic</a:t>
              </a:r>
              <a:r>
                <a:rPr lang="en-US" sz="1600" dirty="0">
                  <a:latin typeface="Arial" panose="020B0604020202020204" pitchFamily="34" charset="0"/>
                  <a:cs typeface="Arial" panose="020B0604020202020204" pitchFamily="34" charset="0"/>
                </a:rPr>
                <a:t> Stream</a:t>
              </a:r>
            </a:p>
          </p:txBody>
        </p:sp>
        <p:sp>
          <p:nvSpPr>
            <p:cNvPr id="51" name="TextBox 50">
              <a:extLst>
                <a:ext uri="{FF2B5EF4-FFF2-40B4-BE49-F238E27FC236}">
                  <a16:creationId xmlns:a16="http://schemas.microsoft.com/office/drawing/2014/main" id="{DD790A1B-D15F-CA4F-B6A9-EB7CDD4BBE7C}"/>
                </a:ext>
              </a:extLst>
            </p:cNvPr>
            <p:cNvSpPr txBox="1"/>
            <p:nvPr/>
          </p:nvSpPr>
          <p:spPr>
            <a:xfrm>
              <a:off x="9339399" y="10313010"/>
              <a:ext cx="2474707" cy="338554"/>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LMC</a:t>
              </a:r>
            </a:p>
          </p:txBody>
        </p:sp>
        <p:sp>
          <p:nvSpPr>
            <p:cNvPr id="52" name="TextBox 51">
              <a:extLst>
                <a:ext uri="{FF2B5EF4-FFF2-40B4-BE49-F238E27FC236}">
                  <a16:creationId xmlns:a16="http://schemas.microsoft.com/office/drawing/2014/main" id="{E3FACBA0-D045-8A41-9EB4-747D4FAF9F8D}"/>
                </a:ext>
              </a:extLst>
            </p:cNvPr>
            <p:cNvSpPr txBox="1"/>
            <p:nvPr/>
          </p:nvSpPr>
          <p:spPr>
            <a:xfrm>
              <a:off x="8782745" y="10659489"/>
              <a:ext cx="2474707" cy="338554"/>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SMC</a:t>
              </a:r>
            </a:p>
          </p:txBody>
        </p:sp>
        <p:sp>
          <p:nvSpPr>
            <p:cNvPr id="53" name="TextBox 52">
              <a:extLst>
                <a:ext uri="{FF2B5EF4-FFF2-40B4-BE49-F238E27FC236}">
                  <a16:creationId xmlns:a16="http://schemas.microsoft.com/office/drawing/2014/main" id="{3F799427-E1BD-4B49-ADBF-2908F6A99AFD}"/>
                </a:ext>
              </a:extLst>
            </p:cNvPr>
            <p:cNvSpPr txBox="1"/>
            <p:nvPr/>
          </p:nvSpPr>
          <p:spPr>
            <a:xfrm>
              <a:off x="7672186" y="9359640"/>
              <a:ext cx="2474707" cy="338554"/>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Galactic Center</a:t>
              </a:r>
            </a:p>
          </p:txBody>
        </p:sp>
        <p:sp>
          <p:nvSpPr>
            <p:cNvPr id="54" name="5-Point Star 53">
              <a:extLst>
                <a:ext uri="{FF2B5EF4-FFF2-40B4-BE49-F238E27FC236}">
                  <a16:creationId xmlns:a16="http://schemas.microsoft.com/office/drawing/2014/main" id="{55197CF0-935A-7B4C-AC66-61355B2082A2}"/>
                </a:ext>
              </a:extLst>
            </p:cNvPr>
            <p:cNvSpPr/>
            <p:nvPr/>
          </p:nvSpPr>
          <p:spPr>
            <a:xfrm>
              <a:off x="8370837" y="9734770"/>
              <a:ext cx="281878" cy="276046"/>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5" name="Picture 14">
            <a:extLst>
              <a:ext uri="{FF2B5EF4-FFF2-40B4-BE49-F238E27FC236}">
                <a16:creationId xmlns:a16="http://schemas.microsoft.com/office/drawing/2014/main" id="{E1B898DA-6252-364F-AB11-111DC7F42BB6}"/>
              </a:ext>
            </a:extLst>
          </p:cNvPr>
          <p:cNvPicPr>
            <a:picLocks noChangeAspect="1"/>
          </p:cNvPicPr>
          <p:nvPr/>
        </p:nvPicPr>
        <p:blipFill rotWithShape="1">
          <a:blip r:embed="rId5"/>
          <a:srcRect l="5547" t="5308" r="7448"/>
          <a:stretch/>
        </p:blipFill>
        <p:spPr>
          <a:xfrm>
            <a:off x="27354659" y="18774571"/>
            <a:ext cx="5568990" cy="4545772"/>
          </a:xfrm>
          <a:prstGeom prst="rect">
            <a:avLst/>
          </a:prstGeom>
        </p:spPr>
      </p:pic>
      <p:pic>
        <p:nvPicPr>
          <p:cNvPr id="18" name="Picture 17">
            <a:extLst>
              <a:ext uri="{FF2B5EF4-FFF2-40B4-BE49-F238E27FC236}">
                <a16:creationId xmlns:a16="http://schemas.microsoft.com/office/drawing/2014/main" id="{88D3147C-1DE5-5E46-B168-056C51CF15CB}"/>
              </a:ext>
            </a:extLst>
          </p:cNvPr>
          <p:cNvPicPr>
            <a:picLocks noChangeAspect="1"/>
          </p:cNvPicPr>
          <p:nvPr/>
        </p:nvPicPr>
        <p:blipFill rotWithShape="1">
          <a:blip r:embed="rId6"/>
          <a:srcRect l="5769" t="4341" r="7179"/>
          <a:stretch/>
        </p:blipFill>
        <p:spPr>
          <a:xfrm>
            <a:off x="33323193" y="18728077"/>
            <a:ext cx="5572002" cy="4592213"/>
          </a:xfrm>
          <a:prstGeom prst="rect">
            <a:avLst/>
          </a:prstGeom>
        </p:spPr>
      </p:pic>
      <p:pic>
        <p:nvPicPr>
          <p:cNvPr id="20" name="Picture 19">
            <a:extLst>
              <a:ext uri="{FF2B5EF4-FFF2-40B4-BE49-F238E27FC236}">
                <a16:creationId xmlns:a16="http://schemas.microsoft.com/office/drawing/2014/main" id="{F453A8B9-AC5C-5748-9793-4FC12018804E}"/>
              </a:ext>
            </a:extLst>
          </p:cNvPr>
          <p:cNvPicPr>
            <a:picLocks noChangeAspect="1"/>
          </p:cNvPicPr>
          <p:nvPr/>
        </p:nvPicPr>
        <p:blipFill rotWithShape="1">
          <a:blip r:embed="rId7"/>
          <a:srcRect l="5666" t="5371" r="7812" b="1357"/>
          <a:stretch/>
        </p:blipFill>
        <p:spPr>
          <a:xfrm>
            <a:off x="33516590" y="8973517"/>
            <a:ext cx="5783456" cy="4675998"/>
          </a:xfrm>
          <a:prstGeom prst="rect">
            <a:avLst/>
          </a:prstGeom>
        </p:spPr>
      </p:pic>
      <p:pic>
        <p:nvPicPr>
          <p:cNvPr id="22" name="Picture 21">
            <a:extLst>
              <a:ext uri="{FF2B5EF4-FFF2-40B4-BE49-F238E27FC236}">
                <a16:creationId xmlns:a16="http://schemas.microsoft.com/office/drawing/2014/main" id="{7CFDF8D8-82AA-B743-905B-020727E7740D}"/>
              </a:ext>
            </a:extLst>
          </p:cNvPr>
          <p:cNvPicPr>
            <a:picLocks noChangeAspect="1"/>
          </p:cNvPicPr>
          <p:nvPr/>
        </p:nvPicPr>
        <p:blipFill rotWithShape="1">
          <a:blip r:embed="rId8"/>
          <a:srcRect l="4577" t="6764" r="6173" b="1"/>
          <a:stretch/>
        </p:blipFill>
        <p:spPr>
          <a:xfrm>
            <a:off x="33445342" y="4250562"/>
            <a:ext cx="5988157" cy="4691742"/>
          </a:xfrm>
          <a:prstGeom prst="rect">
            <a:avLst/>
          </a:prstGeom>
        </p:spPr>
      </p:pic>
      <p:sp>
        <p:nvSpPr>
          <p:cNvPr id="41" name="TextBox 40">
            <a:extLst>
              <a:ext uri="{FF2B5EF4-FFF2-40B4-BE49-F238E27FC236}">
                <a16:creationId xmlns:a16="http://schemas.microsoft.com/office/drawing/2014/main" id="{18D16C5A-D5E1-A841-A620-3EF993AD3018}"/>
              </a:ext>
            </a:extLst>
          </p:cNvPr>
          <p:cNvSpPr txBox="1"/>
          <p:nvPr/>
        </p:nvSpPr>
        <p:spPr>
          <a:xfrm>
            <a:off x="13944600" y="4156012"/>
            <a:ext cx="12344400" cy="28078693"/>
          </a:xfrm>
          <a:prstGeom prst="rect">
            <a:avLst/>
          </a:prstGeom>
          <a:solidFill>
            <a:schemeClr val="tx1"/>
          </a:solidFill>
        </p:spPr>
        <p:txBody>
          <a:bodyPr wrap="square" lIns="182880" tIns="182880" rIns="182880" bIns="182880" rtlCol="0">
            <a:noAutofit/>
          </a:bodyPr>
          <a:lstStyle/>
          <a:p>
            <a:r>
              <a:rPr lang="en-US" sz="3600" dirty="0">
                <a:solidFill>
                  <a:srgbClr val="00B0F0"/>
                </a:solidFill>
                <a:latin typeface="Times New Roman" panose="02020603050405020304" pitchFamily="18" charset="0"/>
                <a:cs typeface="Times New Roman" panose="02020603050405020304" pitchFamily="18" charset="0"/>
              </a:rPr>
              <a:t>4. Alignment of Different Stream and LA Sightline Components</a:t>
            </a:r>
          </a:p>
          <a:p>
            <a:r>
              <a:rPr lang="en-US" sz="2800" dirty="0">
                <a:solidFill>
                  <a:schemeClr val="bg1"/>
                </a:solidFill>
                <a:latin typeface="Arial" panose="020B0604020202020204" pitchFamily="34" charset="0"/>
                <a:cs typeface="Arial" panose="020B0604020202020204" pitchFamily="34" charset="0"/>
              </a:rPr>
              <a:t>The alignment of low- and high-ion components in different sightlines could lend evidence for the </a:t>
            </a:r>
            <a:r>
              <a:rPr lang="en-US" sz="2800" dirty="0" err="1">
                <a:solidFill>
                  <a:schemeClr val="bg1"/>
                </a:solidFill>
                <a:latin typeface="Arial" panose="020B0604020202020204" pitchFamily="34" charset="0"/>
                <a:cs typeface="Arial" panose="020B0604020202020204" pitchFamily="34" charset="0"/>
              </a:rPr>
              <a:t>Seyfert</a:t>
            </a:r>
            <a:r>
              <a:rPr lang="en-US" sz="2800" dirty="0">
                <a:solidFill>
                  <a:schemeClr val="bg1"/>
                </a:solidFill>
                <a:latin typeface="Arial" panose="020B0604020202020204" pitchFamily="34" charset="0"/>
                <a:cs typeface="Arial" panose="020B0604020202020204" pitchFamily="34" charset="0"/>
              </a:rPr>
              <a:t> model, while mis-alignment could point towards the two-phase model.</a:t>
            </a:r>
            <a:endParaRPr lang="en-US" sz="3200" dirty="0">
              <a:solidFill>
                <a:srgbClr val="00B0F0"/>
              </a:solidFill>
            </a:endParaRPr>
          </a:p>
          <a:p>
            <a:endParaRPr lang="en-US" sz="3200" dirty="0">
              <a:solidFill>
                <a:srgbClr val="00B0F0"/>
              </a:solidFill>
            </a:endParaRPr>
          </a:p>
          <a:p>
            <a:endParaRPr lang="en-US" sz="3200" dirty="0">
              <a:solidFill>
                <a:srgbClr val="00B0F0"/>
              </a:solidFill>
            </a:endParaRPr>
          </a:p>
          <a:p>
            <a:endParaRPr lang="en-US" sz="3200" dirty="0">
              <a:solidFill>
                <a:srgbClr val="00B0F0"/>
              </a:solidFill>
            </a:endParaRPr>
          </a:p>
          <a:p>
            <a:endParaRPr lang="en-US" sz="3200" dirty="0">
              <a:solidFill>
                <a:srgbClr val="00B0F0"/>
              </a:solidFill>
            </a:endParaRPr>
          </a:p>
          <a:p>
            <a:endParaRPr lang="en-US" sz="3200" dirty="0">
              <a:solidFill>
                <a:srgbClr val="00B0F0"/>
              </a:solidFill>
            </a:endParaRPr>
          </a:p>
          <a:p>
            <a:endParaRPr lang="en-US" sz="3200" dirty="0">
              <a:solidFill>
                <a:srgbClr val="00B0F0"/>
              </a:solidFill>
            </a:endParaRPr>
          </a:p>
          <a:p>
            <a:endParaRPr lang="en-US" sz="3200" dirty="0">
              <a:solidFill>
                <a:srgbClr val="00B0F0"/>
              </a:solidFill>
            </a:endParaRPr>
          </a:p>
          <a:p>
            <a:endParaRPr lang="en-US" sz="3200" dirty="0">
              <a:solidFill>
                <a:srgbClr val="00B0F0"/>
              </a:solidFill>
            </a:endParaRPr>
          </a:p>
          <a:p>
            <a:endParaRPr lang="en-US" sz="3200" dirty="0">
              <a:solidFill>
                <a:srgbClr val="00B0F0"/>
              </a:solidFill>
            </a:endParaRPr>
          </a:p>
          <a:p>
            <a:endParaRPr lang="en-US" sz="3200" dirty="0">
              <a:solidFill>
                <a:srgbClr val="00B0F0"/>
              </a:solidFill>
            </a:endParaRPr>
          </a:p>
          <a:p>
            <a:endParaRPr lang="en-US" sz="3200" dirty="0">
              <a:solidFill>
                <a:srgbClr val="00B0F0"/>
              </a:solidFill>
            </a:endParaRPr>
          </a:p>
          <a:p>
            <a:endParaRPr lang="en-US" sz="3200" dirty="0">
              <a:solidFill>
                <a:srgbClr val="00B0F0"/>
              </a:solidFill>
            </a:endParaRPr>
          </a:p>
          <a:p>
            <a:endParaRPr lang="en-US" sz="3200" dirty="0">
              <a:solidFill>
                <a:srgbClr val="00B0F0"/>
              </a:solidFill>
            </a:endParaRPr>
          </a:p>
          <a:p>
            <a:endParaRPr lang="en-US" sz="3200" dirty="0">
              <a:solidFill>
                <a:srgbClr val="00B0F0"/>
              </a:solidFill>
            </a:endParaRPr>
          </a:p>
          <a:p>
            <a:endParaRPr lang="en-US" sz="3200" dirty="0">
              <a:solidFill>
                <a:srgbClr val="00B0F0"/>
              </a:solidFill>
            </a:endParaRPr>
          </a:p>
          <a:p>
            <a:endParaRPr lang="en-US" sz="3200" dirty="0">
              <a:solidFill>
                <a:srgbClr val="00B0F0"/>
              </a:solidFill>
            </a:endParaRPr>
          </a:p>
          <a:p>
            <a:endParaRPr lang="en-US" sz="3200" dirty="0">
              <a:solidFill>
                <a:srgbClr val="00B0F0"/>
              </a:solidFill>
            </a:endParaRPr>
          </a:p>
          <a:p>
            <a:endParaRPr lang="en-US" sz="3200" dirty="0">
              <a:solidFill>
                <a:srgbClr val="00B0F0"/>
              </a:solidFill>
            </a:endParaRPr>
          </a:p>
          <a:p>
            <a:endParaRPr lang="en-US" sz="2800" b="1" dirty="0">
              <a:solidFill>
                <a:schemeClr val="bg1"/>
              </a:solidFill>
              <a:latin typeface="Arial" panose="020B0604020202020204" pitchFamily="34" charset="0"/>
              <a:cs typeface="Arial" panose="020B0604020202020204" pitchFamily="34" charset="0"/>
            </a:endParaRPr>
          </a:p>
          <a:p>
            <a:r>
              <a:rPr lang="en-US" sz="2800" b="1" dirty="0">
                <a:solidFill>
                  <a:schemeClr val="bg1"/>
                </a:solidFill>
                <a:latin typeface="Arial" panose="020B0604020202020204" pitchFamily="34" charset="0"/>
                <a:cs typeface="Arial" panose="020B0604020202020204" pitchFamily="34" charset="0"/>
              </a:rPr>
              <a:t>Above</a:t>
            </a:r>
            <a:r>
              <a:rPr lang="en-US" sz="2800" dirty="0">
                <a:solidFill>
                  <a:schemeClr val="bg1"/>
                </a:solidFill>
                <a:latin typeface="Arial" panose="020B0604020202020204" pitchFamily="34" charset="0"/>
                <a:cs typeface="Arial" panose="020B0604020202020204" pitchFamily="34" charset="0"/>
              </a:rPr>
              <a:t>: The </a:t>
            </a:r>
            <a:r>
              <a:rPr lang="en-US" sz="2800" dirty="0" err="1">
                <a:solidFill>
                  <a:schemeClr val="bg1"/>
                </a:solidFill>
                <a:latin typeface="Arial" panose="020B0604020202020204" pitchFamily="34" charset="0"/>
                <a:cs typeface="Arial" panose="020B0604020202020204" pitchFamily="34" charset="0"/>
              </a:rPr>
              <a:t>VoigtFit</a:t>
            </a:r>
            <a:r>
              <a:rPr lang="en-US" sz="2800" dirty="0">
                <a:solidFill>
                  <a:schemeClr val="bg1"/>
                </a:solidFill>
                <a:latin typeface="Arial" panose="020B0604020202020204" pitchFamily="34" charset="0"/>
                <a:cs typeface="Arial" panose="020B0604020202020204" pitchFamily="34" charset="0"/>
              </a:rPr>
              <a:t> component fits to each LA sightline. Each figure shows the spectrum of a low ion and high ion plotted by relative velocity and offset flux, along with their best-fit lines. The dashed lines give the center redshift position of each component. The small number in the corner marks where each sightline lies on the map in box 3.</a:t>
            </a:r>
          </a:p>
          <a:p>
            <a:endParaRPr lang="en-US" sz="2800" dirty="0">
              <a:solidFill>
                <a:schemeClr val="bg1"/>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2800" dirty="0">
                <a:solidFill>
                  <a:schemeClr val="bg1"/>
                </a:solidFill>
                <a:latin typeface="Arial" panose="020B0604020202020204" pitchFamily="34" charset="0"/>
                <a:cs typeface="Arial" panose="020B0604020202020204" pitchFamily="34" charset="0"/>
              </a:rPr>
              <a:t>We see many examples of mis-aligned components: sightlines 1, 3, 4, 6.</a:t>
            </a:r>
          </a:p>
          <a:p>
            <a:pPr marL="457200" indent="-457200">
              <a:buFont typeface="Arial" panose="020B0604020202020204" pitchFamily="34" charset="0"/>
              <a:buChar char="•"/>
            </a:pPr>
            <a:r>
              <a:rPr lang="en-US" sz="2800" dirty="0">
                <a:solidFill>
                  <a:schemeClr val="bg1"/>
                </a:solidFill>
                <a:latin typeface="Arial" panose="020B0604020202020204" pitchFamily="34" charset="0"/>
                <a:cs typeface="Arial" panose="020B0604020202020204" pitchFamily="34" charset="0"/>
              </a:rPr>
              <a:t>Particularly interesting are the case where components appear at high-ion level, but not at the low-ion level, as in sightlines 1 and 3.</a:t>
            </a:r>
          </a:p>
          <a:p>
            <a:pPr marL="457200" indent="-457200">
              <a:buFont typeface="Arial" panose="020B0604020202020204" pitchFamily="34" charset="0"/>
              <a:buChar char="•"/>
            </a:pPr>
            <a:r>
              <a:rPr lang="en-US" sz="2800" dirty="0">
                <a:solidFill>
                  <a:schemeClr val="bg1"/>
                </a:solidFill>
                <a:latin typeface="Arial" panose="020B0604020202020204" pitchFamily="34" charset="0"/>
                <a:cs typeface="Arial" panose="020B0604020202020204" pitchFamily="34" charset="0"/>
              </a:rPr>
              <a:t>And vice-versa: sightlines 5 and 6.</a:t>
            </a:r>
          </a:p>
          <a:p>
            <a:endParaRPr lang="en-US" sz="2800" dirty="0">
              <a:solidFill>
                <a:schemeClr val="bg1"/>
              </a:solidFill>
              <a:latin typeface="Arial" panose="020B0604020202020204" pitchFamily="34" charset="0"/>
              <a:cs typeface="Arial" panose="020B0604020202020204" pitchFamily="34" charset="0"/>
            </a:endParaRPr>
          </a:p>
          <a:p>
            <a:endParaRPr lang="en-US" sz="2800" dirty="0">
              <a:solidFill>
                <a:srgbClr val="00B0F0"/>
              </a:solidFill>
              <a:latin typeface="Arial" panose="020B0604020202020204" pitchFamily="34" charset="0"/>
              <a:cs typeface="Arial" panose="020B0604020202020204" pitchFamily="34" charset="0"/>
            </a:endParaRPr>
          </a:p>
          <a:p>
            <a:endParaRPr lang="en-US" sz="2800" dirty="0">
              <a:solidFill>
                <a:srgbClr val="00B0F0"/>
              </a:solidFill>
              <a:latin typeface="Arial" panose="020B0604020202020204" pitchFamily="34" charset="0"/>
              <a:cs typeface="Arial" panose="020B0604020202020204" pitchFamily="34" charset="0"/>
            </a:endParaRPr>
          </a:p>
          <a:p>
            <a:endParaRPr lang="en-US" sz="2800" dirty="0">
              <a:solidFill>
                <a:srgbClr val="00B0F0"/>
              </a:solidFill>
              <a:latin typeface="Arial" panose="020B0604020202020204" pitchFamily="34" charset="0"/>
              <a:cs typeface="Arial" panose="020B0604020202020204" pitchFamily="34" charset="0"/>
            </a:endParaRPr>
          </a:p>
          <a:p>
            <a:endParaRPr lang="en-US" sz="2800" dirty="0">
              <a:solidFill>
                <a:srgbClr val="00B0F0"/>
              </a:solidFill>
              <a:latin typeface="Arial" panose="020B0604020202020204" pitchFamily="34" charset="0"/>
              <a:cs typeface="Arial" panose="020B0604020202020204" pitchFamily="34" charset="0"/>
            </a:endParaRPr>
          </a:p>
          <a:p>
            <a:endParaRPr lang="en-US" sz="2800" dirty="0">
              <a:solidFill>
                <a:srgbClr val="00B0F0"/>
              </a:solidFill>
              <a:latin typeface="Arial" panose="020B0604020202020204" pitchFamily="34" charset="0"/>
              <a:cs typeface="Arial" panose="020B0604020202020204" pitchFamily="34" charset="0"/>
            </a:endParaRPr>
          </a:p>
          <a:p>
            <a:endParaRPr lang="en-US" sz="2800" dirty="0">
              <a:solidFill>
                <a:srgbClr val="00B0F0"/>
              </a:solidFill>
              <a:latin typeface="Arial" panose="020B0604020202020204" pitchFamily="34" charset="0"/>
              <a:cs typeface="Arial" panose="020B0604020202020204" pitchFamily="34" charset="0"/>
            </a:endParaRPr>
          </a:p>
          <a:p>
            <a:endParaRPr lang="en-US" sz="2800" dirty="0">
              <a:solidFill>
                <a:srgbClr val="00B0F0"/>
              </a:solidFill>
              <a:latin typeface="Arial" panose="020B0604020202020204" pitchFamily="34" charset="0"/>
              <a:cs typeface="Arial" panose="020B0604020202020204" pitchFamily="34" charset="0"/>
            </a:endParaRPr>
          </a:p>
          <a:p>
            <a:endParaRPr lang="en-US" sz="2800" dirty="0">
              <a:solidFill>
                <a:srgbClr val="00B0F0"/>
              </a:solidFill>
              <a:latin typeface="Arial" panose="020B0604020202020204" pitchFamily="34" charset="0"/>
              <a:cs typeface="Arial" panose="020B0604020202020204" pitchFamily="34" charset="0"/>
            </a:endParaRPr>
          </a:p>
          <a:p>
            <a:endParaRPr lang="en-US" sz="2800" dirty="0">
              <a:solidFill>
                <a:srgbClr val="00B0F0"/>
              </a:solidFill>
              <a:latin typeface="Arial" panose="020B0604020202020204" pitchFamily="34" charset="0"/>
              <a:cs typeface="Arial" panose="020B0604020202020204" pitchFamily="34" charset="0"/>
            </a:endParaRPr>
          </a:p>
          <a:p>
            <a:endParaRPr lang="en-US" sz="2800" dirty="0">
              <a:solidFill>
                <a:srgbClr val="00B0F0"/>
              </a:solidFill>
              <a:latin typeface="Arial" panose="020B0604020202020204" pitchFamily="34" charset="0"/>
              <a:cs typeface="Arial" panose="020B0604020202020204" pitchFamily="34" charset="0"/>
            </a:endParaRPr>
          </a:p>
          <a:p>
            <a:endParaRPr lang="en-US" sz="2800" dirty="0">
              <a:solidFill>
                <a:srgbClr val="00B0F0"/>
              </a:solidFill>
              <a:latin typeface="Arial" panose="020B0604020202020204" pitchFamily="34" charset="0"/>
              <a:cs typeface="Arial" panose="020B0604020202020204" pitchFamily="34" charset="0"/>
            </a:endParaRPr>
          </a:p>
          <a:p>
            <a:endParaRPr lang="en-US" sz="2800" dirty="0">
              <a:solidFill>
                <a:srgbClr val="00B0F0"/>
              </a:solidFill>
              <a:latin typeface="Arial" panose="020B0604020202020204" pitchFamily="34" charset="0"/>
              <a:cs typeface="Arial" panose="020B0604020202020204" pitchFamily="34" charset="0"/>
            </a:endParaRPr>
          </a:p>
          <a:p>
            <a:endParaRPr lang="en-US" sz="2800" dirty="0">
              <a:solidFill>
                <a:srgbClr val="00B0F0"/>
              </a:solidFill>
              <a:latin typeface="Arial" panose="020B0604020202020204" pitchFamily="34" charset="0"/>
              <a:cs typeface="Arial" panose="020B0604020202020204" pitchFamily="34" charset="0"/>
            </a:endParaRPr>
          </a:p>
          <a:p>
            <a:endParaRPr lang="en-US" sz="2800" dirty="0">
              <a:solidFill>
                <a:srgbClr val="00B0F0"/>
              </a:solidFill>
              <a:latin typeface="Arial" panose="020B0604020202020204" pitchFamily="34" charset="0"/>
              <a:cs typeface="Arial" panose="020B0604020202020204" pitchFamily="34" charset="0"/>
            </a:endParaRPr>
          </a:p>
          <a:p>
            <a:endParaRPr lang="en-US" sz="2800" dirty="0">
              <a:solidFill>
                <a:srgbClr val="00B0F0"/>
              </a:solidFill>
              <a:latin typeface="Arial" panose="020B0604020202020204" pitchFamily="34" charset="0"/>
              <a:cs typeface="Arial" panose="020B0604020202020204" pitchFamily="34" charset="0"/>
            </a:endParaRPr>
          </a:p>
          <a:p>
            <a:endParaRPr lang="en-US" sz="2800" dirty="0">
              <a:solidFill>
                <a:srgbClr val="00B0F0"/>
              </a:solidFill>
              <a:latin typeface="Arial" panose="020B0604020202020204" pitchFamily="34" charset="0"/>
              <a:cs typeface="Arial" panose="020B0604020202020204" pitchFamily="34" charset="0"/>
            </a:endParaRPr>
          </a:p>
          <a:p>
            <a:endParaRPr lang="en-US" sz="2800" dirty="0">
              <a:solidFill>
                <a:srgbClr val="00B0F0"/>
              </a:solidFill>
              <a:latin typeface="Arial" panose="020B0604020202020204" pitchFamily="34" charset="0"/>
              <a:cs typeface="Arial" panose="020B0604020202020204" pitchFamily="34" charset="0"/>
            </a:endParaRPr>
          </a:p>
          <a:p>
            <a:endParaRPr lang="en-US" sz="2800" dirty="0">
              <a:solidFill>
                <a:srgbClr val="00B0F0"/>
              </a:solidFill>
              <a:latin typeface="Arial" panose="020B0604020202020204" pitchFamily="34" charset="0"/>
              <a:cs typeface="Arial" panose="020B0604020202020204" pitchFamily="34" charset="0"/>
            </a:endParaRPr>
          </a:p>
          <a:p>
            <a:endParaRPr lang="en-US" sz="2800" dirty="0">
              <a:solidFill>
                <a:srgbClr val="00B0F0"/>
              </a:solidFill>
              <a:latin typeface="Arial" panose="020B0604020202020204" pitchFamily="34" charset="0"/>
              <a:cs typeface="Arial" panose="020B0604020202020204" pitchFamily="34" charset="0"/>
            </a:endParaRPr>
          </a:p>
          <a:p>
            <a:endParaRPr lang="en-US" sz="2800" dirty="0">
              <a:solidFill>
                <a:srgbClr val="00B0F0"/>
              </a:solidFill>
              <a:latin typeface="Arial" panose="020B0604020202020204" pitchFamily="34" charset="0"/>
              <a:cs typeface="Arial" panose="020B0604020202020204" pitchFamily="34" charset="0"/>
            </a:endParaRPr>
          </a:p>
          <a:p>
            <a:endParaRPr lang="en-US" sz="2800" b="1" dirty="0">
              <a:solidFill>
                <a:schemeClr val="bg1"/>
              </a:solidFill>
              <a:latin typeface="Arial" panose="020B0604020202020204" pitchFamily="34" charset="0"/>
              <a:cs typeface="Arial" panose="020B0604020202020204" pitchFamily="34" charset="0"/>
            </a:endParaRPr>
          </a:p>
          <a:p>
            <a:r>
              <a:rPr lang="en-US" sz="2800" b="1" dirty="0">
                <a:solidFill>
                  <a:schemeClr val="bg1"/>
                </a:solidFill>
                <a:latin typeface="Arial" panose="020B0604020202020204" pitchFamily="34" charset="0"/>
                <a:cs typeface="Arial" panose="020B0604020202020204" pitchFamily="34" charset="0"/>
              </a:rPr>
              <a:t>Above</a:t>
            </a:r>
            <a:r>
              <a:rPr lang="en-US" sz="2800" dirty="0">
                <a:solidFill>
                  <a:schemeClr val="bg1"/>
                </a:solidFill>
                <a:latin typeface="Arial" panose="020B0604020202020204" pitchFamily="34" charset="0"/>
                <a:cs typeface="Arial" panose="020B0604020202020204" pitchFamily="34" charset="0"/>
              </a:rPr>
              <a:t>: The </a:t>
            </a:r>
            <a:r>
              <a:rPr lang="en-US" sz="2800" dirty="0" err="1">
                <a:solidFill>
                  <a:schemeClr val="bg1"/>
                </a:solidFill>
                <a:latin typeface="Arial" panose="020B0604020202020204" pitchFamily="34" charset="0"/>
                <a:cs typeface="Arial" panose="020B0604020202020204" pitchFamily="34" charset="0"/>
              </a:rPr>
              <a:t>VoigtFit</a:t>
            </a:r>
            <a:r>
              <a:rPr lang="en-US" sz="2800" dirty="0">
                <a:solidFill>
                  <a:schemeClr val="bg1"/>
                </a:solidFill>
                <a:latin typeface="Arial" panose="020B0604020202020204" pitchFamily="34" charset="0"/>
                <a:cs typeface="Arial" panose="020B0604020202020204" pitchFamily="34" charset="0"/>
              </a:rPr>
              <a:t> component fits to each Stream sightline. The figures are as described above.</a:t>
            </a:r>
          </a:p>
          <a:p>
            <a:endParaRPr lang="en-US" sz="2800" dirty="0">
              <a:solidFill>
                <a:schemeClr val="bg1"/>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2800" dirty="0">
                <a:solidFill>
                  <a:schemeClr val="bg1"/>
                </a:solidFill>
                <a:latin typeface="Arial" panose="020B0604020202020204" pitchFamily="34" charset="0"/>
                <a:cs typeface="Arial" panose="020B0604020202020204" pitchFamily="34" charset="0"/>
              </a:rPr>
              <a:t>We see fewer examples of mis-aligned components: sightline 8 only.</a:t>
            </a:r>
          </a:p>
          <a:p>
            <a:pPr marL="457200" indent="-457200">
              <a:buFont typeface="Arial" panose="020B0604020202020204" pitchFamily="34" charset="0"/>
              <a:buChar char="•"/>
            </a:pPr>
            <a:r>
              <a:rPr lang="en-US" sz="2800" dirty="0">
                <a:solidFill>
                  <a:schemeClr val="bg1"/>
                </a:solidFill>
                <a:latin typeface="Arial" panose="020B0604020202020204" pitchFamily="34" charset="0"/>
                <a:cs typeface="Arial" panose="020B0604020202020204" pitchFamily="34" charset="0"/>
              </a:rPr>
              <a:t>There is 1 case where a component appears at high-ion level, but not at the low-ion level: sightline 9.</a:t>
            </a:r>
          </a:p>
          <a:p>
            <a:pPr marL="457200" indent="-457200">
              <a:buFont typeface="Arial" panose="020B0604020202020204" pitchFamily="34" charset="0"/>
              <a:buChar char="•"/>
            </a:pPr>
            <a:r>
              <a:rPr lang="en-US" sz="2800" dirty="0">
                <a:solidFill>
                  <a:schemeClr val="bg1"/>
                </a:solidFill>
                <a:latin typeface="Arial" panose="020B0604020202020204" pitchFamily="34" charset="0"/>
                <a:cs typeface="Arial" panose="020B0604020202020204" pitchFamily="34" charset="0"/>
              </a:rPr>
              <a:t>And vice-versa: sightlines 8 and 10.</a:t>
            </a:r>
          </a:p>
          <a:p>
            <a:endParaRPr lang="en-US" sz="3200" dirty="0">
              <a:solidFill>
                <a:srgbClr val="00B0F0"/>
              </a:solidFill>
            </a:endParaRPr>
          </a:p>
        </p:txBody>
      </p:sp>
      <p:grpSp>
        <p:nvGrpSpPr>
          <p:cNvPr id="190" name="Group 189">
            <a:extLst>
              <a:ext uri="{FF2B5EF4-FFF2-40B4-BE49-F238E27FC236}">
                <a16:creationId xmlns:a16="http://schemas.microsoft.com/office/drawing/2014/main" id="{557AD969-AA60-3B49-B83E-17F2FF47899A}"/>
              </a:ext>
            </a:extLst>
          </p:cNvPr>
          <p:cNvGrpSpPr/>
          <p:nvPr/>
        </p:nvGrpSpPr>
        <p:grpSpPr>
          <a:xfrm>
            <a:off x="14198641" y="6452299"/>
            <a:ext cx="11548872" cy="8557114"/>
            <a:chOff x="14198641" y="6337999"/>
            <a:chExt cx="11548872" cy="8557114"/>
          </a:xfrm>
        </p:grpSpPr>
        <p:pic>
          <p:nvPicPr>
            <p:cNvPr id="32" name="Picture 31">
              <a:extLst>
                <a:ext uri="{FF2B5EF4-FFF2-40B4-BE49-F238E27FC236}">
                  <a16:creationId xmlns:a16="http://schemas.microsoft.com/office/drawing/2014/main" id="{0B6B2E9C-86EC-FC4A-8CB4-CC16F3168848}"/>
                </a:ext>
              </a:extLst>
            </p:cNvPr>
            <p:cNvPicPr>
              <a:picLocks noChangeAspect="1"/>
            </p:cNvPicPr>
            <p:nvPr/>
          </p:nvPicPr>
          <p:blipFill rotWithShape="1">
            <a:blip r:embed="rId9"/>
            <a:srcRect l="5831" r="7308" b="3460"/>
            <a:stretch/>
          </p:blipFill>
          <p:spPr>
            <a:xfrm>
              <a:off x="14198641" y="6337999"/>
              <a:ext cx="11548872" cy="8557114"/>
            </a:xfrm>
            <a:prstGeom prst="rect">
              <a:avLst/>
            </a:prstGeom>
          </p:spPr>
        </p:pic>
        <p:sp>
          <p:nvSpPr>
            <p:cNvPr id="75" name="TextBox 74">
              <a:extLst>
                <a:ext uri="{FF2B5EF4-FFF2-40B4-BE49-F238E27FC236}">
                  <a16:creationId xmlns:a16="http://schemas.microsoft.com/office/drawing/2014/main" id="{9EFBF2F1-FFD6-E940-A748-A8A7E10FE26F}"/>
                </a:ext>
              </a:extLst>
            </p:cNvPr>
            <p:cNvSpPr txBox="1"/>
            <p:nvPr/>
          </p:nvSpPr>
          <p:spPr>
            <a:xfrm>
              <a:off x="15197948" y="9884287"/>
              <a:ext cx="327334" cy="400110"/>
            </a:xfrm>
            <a:prstGeom prst="rect">
              <a:avLst/>
            </a:prstGeom>
            <a:noFill/>
          </p:spPr>
          <p:txBody>
            <a:bodyPr wrap="none" rtlCol="0">
              <a:spAutoFit/>
            </a:bodyPr>
            <a:lstStyle/>
            <a:p>
              <a:r>
                <a:rPr lang="en-US" sz="2000" dirty="0">
                  <a:solidFill>
                    <a:schemeClr val="bg1"/>
                  </a:solidFill>
                  <a:latin typeface="Arial" panose="020B0604020202020204" pitchFamily="34" charset="0"/>
                  <a:cs typeface="Arial" panose="020B0604020202020204" pitchFamily="34" charset="0"/>
                </a:rPr>
                <a:t>1</a:t>
              </a:r>
            </a:p>
          </p:txBody>
        </p:sp>
        <p:sp>
          <p:nvSpPr>
            <p:cNvPr id="76" name="TextBox 75">
              <a:extLst>
                <a:ext uri="{FF2B5EF4-FFF2-40B4-BE49-F238E27FC236}">
                  <a16:creationId xmlns:a16="http://schemas.microsoft.com/office/drawing/2014/main" id="{AA262ECF-65E7-7946-B317-3219627D88C2}"/>
                </a:ext>
              </a:extLst>
            </p:cNvPr>
            <p:cNvSpPr txBox="1"/>
            <p:nvPr/>
          </p:nvSpPr>
          <p:spPr>
            <a:xfrm>
              <a:off x="18943143" y="9893180"/>
              <a:ext cx="542533" cy="400110"/>
            </a:xfrm>
            <a:prstGeom prst="rect">
              <a:avLst/>
            </a:prstGeom>
            <a:noFill/>
          </p:spPr>
          <p:txBody>
            <a:bodyPr wrap="square" rtlCol="0">
              <a:spAutoFit/>
            </a:bodyPr>
            <a:lstStyle/>
            <a:p>
              <a:r>
                <a:rPr lang="en-US" sz="2000" dirty="0">
                  <a:solidFill>
                    <a:schemeClr val="bg1"/>
                  </a:solidFill>
                  <a:latin typeface="Arial" panose="020B0604020202020204" pitchFamily="34" charset="0"/>
                  <a:cs typeface="Arial" panose="020B0604020202020204" pitchFamily="34" charset="0"/>
                </a:rPr>
                <a:t>2</a:t>
              </a:r>
            </a:p>
          </p:txBody>
        </p:sp>
        <p:sp>
          <p:nvSpPr>
            <p:cNvPr id="77" name="TextBox 76">
              <a:extLst>
                <a:ext uri="{FF2B5EF4-FFF2-40B4-BE49-F238E27FC236}">
                  <a16:creationId xmlns:a16="http://schemas.microsoft.com/office/drawing/2014/main" id="{993BCF9B-AE93-7146-8A82-E7D55C7203B2}"/>
                </a:ext>
              </a:extLst>
            </p:cNvPr>
            <p:cNvSpPr txBox="1"/>
            <p:nvPr/>
          </p:nvSpPr>
          <p:spPr>
            <a:xfrm>
              <a:off x="22587201" y="9849347"/>
              <a:ext cx="327334" cy="400110"/>
            </a:xfrm>
            <a:prstGeom prst="rect">
              <a:avLst/>
            </a:prstGeom>
            <a:noFill/>
          </p:spPr>
          <p:txBody>
            <a:bodyPr wrap="none" rtlCol="0">
              <a:spAutoFit/>
            </a:bodyPr>
            <a:lstStyle/>
            <a:p>
              <a:r>
                <a:rPr lang="en-US" sz="2000" dirty="0">
                  <a:solidFill>
                    <a:schemeClr val="bg1"/>
                  </a:solidFill>
                  <a:latin typeface="Arial" panose="020B0604020202020204" pitchFamily="34" charset="0"/>
                  <a:cs typeface="Arial" panose="020B0604020202020204" pitchFamily="34" charset="0"/>
                </a:rPr>
                <a:t>3</a:t>
              </a:r>
            </a:p>
          </p:txBody>
        </p:sp>
        <p:sp>
          <p:nvSpPr>
            <p:cNvPr id="78" name="TextBox 77">
              <a:extLst>
                <a:ext uri="{FF2B5EF4-FFF2-40B4-BE49-F238E27FC236}">
                  <a16:creationId xmlns:a16="http://schemas.microsoft.com/office/drawing/2014/main" id="{5A524CFB-E790-714E-A5BF-5E6E331799CA}"/>
                </a:ext>
              </a:extLst>
            </p:cNvPr>
            <p:cNvSpPr txBox="1"/>
            <p:nvPr/>
          </p:nvSpPr>
          <p:spPr>
            <a:xfrm>
              <a:off x="15197948" y="13748327"/>
              <a:ext cx="327334" cy="400110"/>
            </a:xfrm>
            <a:prstGeom prst="rect">
              <a:avLst/>
            </a:prstGeom>
            <a:noFill/>
          </p:spPr>
          <p:txBody>
            <a:bodyPr wrap="none" rtlCol="0">
              <a:spAutoFit/>
            </a:bodyPr>
            <a:lstStyle/>
            <a:p>
              <a:r>
                <a:rPr lang="en-US" sz="2000" dirty="0">
                  <a:solidFill>
                    <a:schemeClr val="bg1"/>
                  </a:solidFill>
                  <a:latin typeface="Arial" panose="020B0604020202020204" pitchFamily="34" charset="0"/>
                  <a:cs typeface="Arial" panose="020B0604020202020204" pitchFamily="34" charset="0"/>
                </a:rPr>
                <a:t>4</a:t>
              </a:r>
            </a:p>
          </p:txBody>
        </p:sp>
        <p:sp>
          <p:nvSpPr>
            <p:cNvPr id="79" name="TextBox 78">
              <a:extLst>
                <a:ext uri="{FF2B5EF4-FFF2-40B4-BE49-F238E27FC236}">
                  <a16:creationId xmlns:a16="http://schemas.microsoft.com/office/drawing/2014/main" id="{9C560EBC-9C2C-B144-869E-EE2C841287EF}"/>
                </a:ext>
              </a:extLst>
            </p:cNvPr>
            <p:cNvSpPr txBox="1"/>
            <p:nvPr/>
          </p:nvSpPr>
          <p:spPr>
            <a:xfrm>
              <a:off x="18887076" y="13760805"/>
              <a:ext cx="327334" cy="400110"/>
            </a:xfrm>
            <a:prstGeom prst="rect">
              <a:avLst/>
            </a:prstGeom>
            <a:noFill/>
          </p:spPr>
          <p:txBody>
            <a:bodyPr wrap="none" rtlCol="0">
              <a:spAutoFit/>
            </a:bodyPr>
            <a:lstStyle/>
            <a:p>
              <a:r>
                <a:rPr lang="en-US" sz="2000" dirty="0">
                  <a:solidFill>
                    <a:schemeClr val="bg1"/>
                  </a:solidFill>
                  <a:latin typeface="Arial" panose="020B0604020202020204" pitchFamily="34" charset="0"/>
                  <a:cs typeface="Arial" panose="020B0604020202020204" pitchFamily="34" charset="0"/>
                </a:rPr>
                <a:t>5</a:t>
              </a:r>
            </a:p>
          </p:txBody>
        </p:sp>
        <p:sp>
          <p:nvSpPr>
            <p:cNvPr id="80" name="TextBox 79">
              <a:extLst>
                <a:ext uri="{FF2B5EF4-FFF2-40B4-BE49-F238E27FC236}">
                  <a16:creationId xmlns:a16="http://schemas.microsoft.com/office/drawing/2014/main" id="{ED206C41-0145-A842-8628-6D21BFC29936}"/>
                </a:ext>
              </a:extLst>
            </p:cNvPr>
            <p:cNvSpPr txBox="1"/>
            <p:nvPr/>
          </p:nvSpPr>
          <p:spPr>
            <a:xfrm>
              <a:off x="22587201" y="13760805"/>
              <a:ext cx="327334" cy="400110"/>
            </a:xfrm>
            <a:prstGeom prst="rect">
              <a:avLst/>
            </a:prstGeom>
            <a:noFill/>
          </p:spPr>
          <p:txBody>
            <a:bodyPr wrap="none" rtlCol="0">
              <a:spAutoFit/>
            </a:bodyPr>
            <a:lstStyle/>
            <a:p>
              <a:r>
                <a:rPr lang="en-US" sz="2000" dirty="0">
                  <a:solidFill>
                    <a:schemeClr val="bg1"/>
                  </a:solidFill>
                  <a:latin typeface="Arial" panose="020B0604020202020204" pitchFamily="34" charset="0"/>
                  <a:cs typeface="Arial" panose="020B0604020202020204" pitchFamily="34" charset="0"/>
                </a:rPr>
                <a:t>6</a:t>
              </a:r>
            </a:p>
          </p:txBody>
        </p:sp>
      </p:grpSp>
      <p:grpSp>
        <p:nvGrpSpPr>
          <p:cNvPr id="188" name="Group 187">
            <a:extLst>
              <a:ext uri="{FF2B5EF4-FFF2-40B4-BE49-F238E27FC236}">
                <a16:creationId xmlns:a16="http://schemas.microsoft.com/office/drawing/2014/main" id="{FE0A0CB1-D10C-1D47-AC43-A4B549820FBA}"/>
              </a:ext>
            </a:extLst>
          </p:cNvPr>
          <p:cNvGrpSpPr/>
          <p:nvPr/>
        </p:nvGrpSpPr>
        <p:grpSpPr>
          <a:xfrm>
            <a:off x="14271113" y="20044277"/>
            <a:ext cx="11548436" cy="8585268"/>
            <a:chOff x="14342581" y="23558243"/>
            <a:chExt cx="11548436" cy="8585268"/>
          </a:xfrm>
        </p:grpSpPr>
        <p:pic>
          <p:nvPicPr>
            <p:cNvPr id="42" name="Picture 41">
              <a:extLst>
                <a:ext uri="{FF2B5EF4-FFF2-40B4-BE49-F238E27FC236}">
                  <a16:creationId xmlns:a16="http://schemas.microsoft.com/office/drawing/2014/main" id="{199D5DA7-2B1A-E841-A89A-F9DBD57DD62B}"/>
                </a:ext>
              </a:extLst>
            </p:cNvPr>
            <p:cNvPicPr>
              <a:picLocks noChangeAspect="1"/>
            </p:cNvPicPr>
            <p:nvPr/>
          </p:nvPicPr>
          <p:blipFill rotWithShape="1">
            <a:blip r:embed="rId10"/>
            <a:srcRect l="6214" r="7329" b="3592"/>
            <a:stretch/>
          </p:blipFill>
          <p:spPr>
            <a:xfrm>
              <a:off x="14342581" y="23558243"/>
              <a:ext cx="11548436" cy="8585268"/>
            </a:xfrm>
            <a:prstGeom prst="rect">
              <a:avLst/>
            </a:prstGeom>
          </p:spPr>
        </p:pic>
        <p:sp>
          <p:nvSpPr>
            <p:cNvPr id="82" name="TextBox 81">
              <a:extLst>
                <a:ext uri="{FF2B5EF4-FFF2-40B4-BE49-F238E27FC236}">
                  <a16:creationId xmlns:a16="http://schemas.microsoft.com/office/drawing/2014/main" id="{B3105412-B752-0546-BE32-2099EA6488BD}"/>
                </a:ext>
              </a:extLst>
            </p:cNvPr>
            <p:cNvSpPr txBox="1"/>
            <p:nvPr/>
          </p:nvSpPr>
          <p:spPr>
            <a:xfrm>
              <a:off x="19005948" y="27178272"/>
              <a:ext cx="327334" cy="400110"/>
            </a:xfrm>
            <a:prstGeom prst="rect">
              <a:avLst/>
            </a:prstGeom>
            <a:noFill/>
          </p:spPr>
          <p:txBody>
            <a:bodyPr wrap="none" rtlCol="0">
              <a:spAutoFit/>
            </a:bodyPr>
            <a:lstStyle/>
            <a:p>
              <a:r>
                <a:rPr lang="en-US" sz="2000" dirty="0">
                  <a:solidFill>
                    <a:schemeClr val="bg1"/>
                  </a:solidFill>
                  <a:latin typeface="Arial" panose="020B0604020202020204" pitchFamily="34" charset="0"/>
                  <a:cs typeface="Arial" panose="020B0604020202020204" pitchFamily="34" charset="0"/>
                </a:rPr>
                <a:t>8</a:t>
              </a:r>
            </a:p>
          </p:txBody>
        </p:sp>
        <p:sp>
          <p:nvSpPr>
            <p:cNvPr id="83" name="TextBox 82">
              <a:extLst>
                <a:ext uri="{FF2B5EF4-FFF2-40B4-BE49-F238E27FC236}">
                  <a16:creationId xmlns:a16="http://schemas.microsoft.com/office/drawing/2014/main" id="{7A8BD007-4D54-CA4F-A50E-D048EB12B0D2}"/>
                </a:ext>
              </a:extLst>
            </p:cNvPr>
            <p:cNvSpPr txBox="1"/>
            <p:nvPr/>
          </p:nvSpPr>
          <p:spPr>
            <a:xfrm>
              <a:off x="22711462" y="27160748"/>
              <a:ext cx="327334" cy="400110"/>
            </a:xfrm>
            <a:prstGeom prst="rect">
              <a:avLst/>
            </a:prstGeom>
            <a:noFill/>
          </p:spPr>
          <p:txBody>
            <a:bodyPr wrap="none" rtlCol="0">
              <a:spAutoFit/>
            </a:bodyPr>
            <a:lstStyle/>
            <a:p>
              <a:r>
                <a:rPr lang="en-US" sz="2000" dirty="0">
                  <a:solidFill>
                    <a:schemeClr val="bg1"/>
                  </a:solidFill>
                  <a:latin typeface="Arial" panose="020B0604020202020204" pitchFamily="34" charset="0"/>
                  <a:cs typeface="Arial" panose="020B0604020202020204" pitchFamily="34" charset="0"/>
                </a:rPr>
                <a:t>9</a:t>
              </a:r>
            </a:p>
          </p:txBody>
        </p:sp>
        <p:sp>
          <p:nvSpPr>
            <p:cNvPr id="84" name="TextBox 83">
              <a:extLst>
                <a:ext uri="{FF2B5EF4-FFF2-40B4-BE49-F238E27FC236}">
                  <a16:creationId xmlns:a16="http://schemas.microsoft.com/office/drawing/2014/main" id="{AD71D500-FD4A-9D40-994D-B8FD858463A1}"/>
                </a:ext>
              </a:extLst>
            </p:cNvPr>
            <p:cNvSpPr txBox="1"/>
            <p:nvPr/>
          </p:nvSpPr>
          <p:spPr>
            <a:xfrm>
              <a:off x="17552732" y="31004103"/>
              <a:ext cx="470000" cy="400110"/>
            </a:xfrm>
            <a:prstGeom prst="rect">
              <a:avLst/>
            </a:prstGeom>
            <a:noFill/>
          </p:spPr>
          <p:txBody>
            <a:bodyPr wrap="none" rtlCol="0">
              <a:spAutoFit/>
            </a:bodyPr>
            <a:lstStyle/>
            <a:p>
              <a:r>
                <a:rPr lang="en-US" sz="2000" dirty="0">
                  <a:solidFill>
                    <a:schemeClr val="bg1"/>
                  </a:solidFill>
                  <a:latin typeface="Arial" panose="020B0604020202020204" pitchFamily="34" charset="0"/>
                  <a:cs typeface="Arial" panose="020B0604020202020204" pitchFamily="34" charset="0"/>
                </a:rPr>
                <a:t>10</a:t>
              </a:r>
            </a:p>
          </p:txBody>
        </p:sp>
        <p:sp>
          <p:nvSpPr>
            <p:cNvPr id="85" name="TextBox 84">
              <a:extLst>
                <a:ext uri="{FF2B5EF4-FFF2-40B4-BE49-F238E27FC236}">
                  <a16:creationId xmlns:a16="http://schemas.microsoft.com/office/drawing/2014/main" id="{FED775FC-35F4-C643-870E-4D246ED7287C}"/>
                </a:ext>
              </a:extLst>
            </p:cNvPr>
            <p:cNvSpPr txBox="1"/>
            <p:nvPr/>
          </p:nvSpPr>
          <p:spPr>
            <a:xfrm>
              <a:off x="21252558" y="31004103"/>
              <a:ext cx="450957" cy="400110"/>
            </a:xfrm>
            <a:prstGeom prst="rect">
              <a:avLst/>
            </a:prstGeom>
            <a:noFill/>
          </p:spPr>
          <p:txBody>
            <a:bodyPr wrap="none" rtlCol="0">
              <a:spAutoFit/>
            </a:bodyPr>
            <a:lstStyle/>
            <a:p>
              <a:r>
                <a:rPr lang="en-US" sz="2000" dirty="0">
                  <a:solidFill>
                    <a:schemeClr val="bg1"/>
                  </a:solidFill>
                  <a:latin typeface="Arial" panose="020B0604020202020204" pitchFamily="34" charset="0"/>
                  <a:cs typeface="Arial" panose="020B0604020202020204" pitchFamily="34" charset="0"/>
                </a:rPr>
                <a:t>11</a:t>
              </a:r>
            </a:p>
          </p:txBody>
        </p:sp>
        <p:sp>
          <p:nvSpPr>
            <p:cNvPr id="86" name="TextBox 85">
              <a:extLst>
                <a:ext uri="{FF2B5EF4-FFF2-40B4-BE49-F238E27FC236}">
                  <a16:creationId xmlns:a16="http://schemas.microsoft.com/office/drawing/2014/main" id="{C30EEF37-CCA7-D749-AF94-E1DA665CD295}"/>
                </a:ext>
              </a:extLst>
            </p:cNvPr>
            <p:cNvSpPr txBox="1"/>
            <p:nvPr/>
          </p:nvSpPr>
          <p:spPr>
            <a:xfrm>
              <a:off x="24987276" y="31039747"/>
              <a:ext cx="466671" cy="400110"/>
            </a:xfrm>
            <a:prstGeom prst="rect">
              <a:avLst/>
            </a:prstGeom>
            <a:noFill/>
          </p:spPr>
          <p:txBody>
            <a:bodyPr wrap="square" rtlCol="0">
              <a:spAutoFit/>
            </a:bodyPr>
            <a:lstStyle/>
            <a:p>
              <a:r>
                <a:rPr lang="en-US" sz="2000" dirty="0">
                  <a:solidFill>
                    <a:schemeClr val="bg1"/>
                  </a:solidFill>
                  <a:latin typeface="Arial" panose="020B0604020202020204" pitchFamily="34" charset="0"/>
                  <a:cs typeface="Arial" panose="020B0604020202020204" pitchFamily="34" charset="0"/>
                </a:rPr>
                <a:t>12</a:t>
              </a:r>
            </a:p>
          </p:txBody>
        </p:sp>
        <p:sp>
          <p:nvSpPr>
            <p:cNvPr id="72" name="TextBox 71">
              <a:extLst>
                <a:ext uri="{FF2B5EF4-FFF2-40B4-BE49-F238E27FC236}">
                  <a16:creationId xmlns:a16="http://schemas.microsoft.com/office/drawing/2014/main" id="{23C600C5-B1BD-D84A-B95F-09899343E8E1}"/>
                </a:ext>
              </a:extLst>
            </p:cNvPr>
            <p:cNvSpPr txBox="1"/>
            <p:nvPr/>
          </p:nvSpPr>
          <p:spPr>
            <a:xfrm>
              <a:off x="15300434" y="27178272"/>
              <a:ext cx="327334" cy="400110"/>
            </a:xfrm>
            <a:prstGeom prst="rect">
              <a:avLst/>
            </a:prstGeom>
            <a:noFill/>
          </p:spPr>
          <p:txBody>
            <a:bodyPr wrap="none" rtlCol="0">
              <a:spAutoFit/>
            </a:bodyPr>
            <a:lstStyle/>
            <a:p>
              <a:r>
                <a:rPr lang="en-US" sz="2000" dirty="0">
                  <a:solidFill>
                    <a:schemeClr val="bg1"/>
                  </a:solidFill>
                  <a:latin typeface="Arial" panose="020B0604020202020204" pitchFamily="34" charset="0"/>
                  <a:cs typeface="Arial" panose="020B0604020202020204" pitchFamily="34" charset="0"/>
                </a:rPr>
                <a:t>7</a:t>
              </a:r>
            </a:p>
          </p:txBody>
        </p:sp>
      </p:grpSp>
      <p:grpSp>
        <p:nvGrpSpPr>
          <p:cNvPr id="103" name="Group 102">
            <a:extLst>
              <a:ext uri="{FF2B5EF4-FFF2-40B4-BE49-F238E27FC236}">
                <a16:creationId xmlns:a16="http://schemas.microsoft.com/office/drawing/2014/main" id="{A8730E09-6A1B-9F44-848B-4E1A598711A0}"/>
              </a:ext>
            </a:extLst>
          </p:cNvPr>
          <p:cNvGrpSpPr/>
          <p:nvPr/>
        </p:nvGrpSpPr>
        <p:grpSpPr>
          <a:xfrm>
            <a:off x="1063060" y="25639891"/>
            <a:ext cx="10324629" cy="4572000"/>
            <a:chOff x="14885366" y="16370518"/>
            <a:chExt cx="10324629" cy="4572000"/>
          </a:xfrm>
        </p:grpSpPr>
        <p:grpSp>
          <p:nvGrpSpPr>
            <p:cNvPr id="91" name="Group 90">
              <a:extLst>
                <a:ext uri="{FF2B5EF4-FFF2-40B4-BE49-F238E27FC236}">
                  <a16:creationId xmlns:a16="http://schemas.microsoft.com/office/drawing/2014/main" id="{87FF0E63-103A-D947-AA16-DE61E51F919C}"/>
                </a:ext>
              </a:extLst>
            </p:cNvPr>
            <p:cNvGrpSpPr/>
            <p:nvPr/>
          </p:nvGrpSpPr>
          <p:grpSpPr>
            <a:xfrm>
              <a:off x="14885366" y="16370518"/>
              <a:ext cx="9144000" cy="4572000"/>
              <a:chOff x="12520310" y="15935054"/>
              <a:chExt cx="8581420" cy="4399840"/>
            </a:xfrm>
          </p:grpSpPr>
          <p:grpSp>
            <p:nvGrpSpPr>
              <p:cNvPr id="90" name="Group 89">
                <a:extLst>
                  <a:ext uri="{FF2B5EF4-FFF2-40B4-BE49-F238E27FC236}">
                    <a16:creationId xmlns:a16="http://schemas.microsoft.com/office/drawing/2014/main" id="{62265D8A-C365-C54F-8894-21A0FB008BEA}"/>
                  </a:ext>
                </a:extLst>
              </p:cNvPr>
              <p:cNvGrpSpPr/>
              <p:nvPr/>
            </p:nvGrpSpPr>
            <p:grpSpPr>
              <a:xfrm>
                <a:off x="12520310" y="15935054"/>
                <a:ext cx="8581420" cy="4399840"/>
                <a:chOff x="12520310" y="15935054"/>
                <a:chExt cx="8581420" cy="4399840"/>
              </a:xfrm>
            </p:grpSpPr>
            <p:pic>
              <p:nvPicPr>
                <p:cNvPr id="3" name="Picture 2">
                  <a:extLst>
                    <a:ext uri="{FF2B5EF4-FFF2-40B4-BE49-F238E27FC236}">
                      <a16:creationId xmlns:a16="http://schemas.microsoft.com/office/drawing/2014/main" id="{E8E06ED7-F592-5744-94E2-AD4E4922DBC9}"/>
                    </a:ext>
                  </a:extLst>
                </p:cNvPr>
                <p:cNvPicPr>
                  <a:picLocks noChangeAspect="1"/>
                </p:cNvPicPr>
                <p:nvPr/>
              </p:nvPicPr>
              <p:blipFill rotWithShape="1">
                <a:blip r:embed="rId11"/>
                <a:srcRect t="8670" r="6153" b="27174"/>
                <a:stretch/>
              </p:blipFill>
              <p:spPr>
                <a:xfrm>
                  <a:off x="12520310" y="15935054"/>
                  <a:ext cx="8581420" cy="4399840"/>
                </a:xfrm>
                <a:prstGeom prst="rect">
                  <a:avLst/>
                </a:prstGeom>
              </p:spPr>
            </p:pic>
            <p:sp>
              <p:nvSpPr>
                <p:cNvPr id="4" name="TextBox 3">
                  <a:extLst>
                    <a:ext uri="{FF2B5EF4-FFF2-40B4-BE49-F238E27FC236}">
                      <a16:creationId xmlns:a16="http://schemas.microsoft.com/office/drawing/2014/main" id="{5CF3A238-889D-DA48-B24D-ADB690194D78}"/>
                    </a:ext>
                  </a:extLst>
                </p:cNvPr>
                <p:cNvSpPr txBox="1"/>
                <p:nvPr/>
              </p:nvSpPr>
              <p:spPr>
                <a:xfrm>
                  <a:off x="16085615" y="19093881"/>
                  <a:ext cx="307195" cy="385044"/>
                </a:xfrm>
                <a:prstGeom prst="rect">
                  <a:avLst/>
                </a:prstGeom>
                <a:noFill/>
              </p:spPr>
              <p:txBody>
                <a:bodyPr wrap="none" rtlCol="0">
                  <a:spAutoFit/>
                </a:bodyPr>
                <a:lstStyle/>
                <a:p>
                  <a:r>
                    <a:rPr lang="en-US" sz="2000" dirty="0">
                      <a:solidFill>
                        <a:schemeClr val="bg1"/>
                      </a:solidFill>
                      <a:latin typeface="Arial" panose="020B0604020202020204" pitchFamily="34" charset="0"/>
                      <a:cs typeface="Arial" panose="020B0604020202020204" pitchFamily="34" charset="0"/>
                    </a:rPr>
                    <a:t>8</a:t>
                  </a:r>
                </a:p>
              </p:txBody>
            </p:sp>
            <p:sp>
              <p:nvSpPr>
                <p:cNvPr id="31" name="TextBox 30">
                  <a:extLst>
                    <a:ext uri="{FF2B5EF4-FFF2-40B4-BE49-F238E27FC236}">
                      <a16:creationId xmlns:a16="http://schemas.microsoft.com/office/drawing/2014/main" id="{4B21B1D1-6105-DC4A-8FA5-DE7E79D99F40}"/>
                    </a:ext>
                  </a:extLst>
                </p:cNvPr>
                <p:cNvSpPr txBox="1"/>
                <p:nvPr/>
              </p:nvSpPr>
              <p:spPr>
                <a:xfrm>
                  <a:off x="19253909" y="17052581"/>
                  <a:ext cx="307195" cy="385044"/>
                </a:xfrm>
                <a:prstGeom prst="rect">
                  <a:avLst/>
                </a:prstGeom>
                <a:noFill/>
              </p:spPr>
              <p:txBody>
                <a:bodyPr wrap="none" rtlCol="0">
                  <a:spAutoFit/>
                </a:bodyPr>
                <a:lstStyle/>
                <a:p>
                  <a:r>
                    <a:rPr lang="en-US" sz="2000" dirty="0">
                      <a:solidFill>
                        <a:schemeClr val="bg1"/>
                      </a:solidFill>
                      <a:latin typeface="Arial" panose="020B0604020202020204" pitchFamily="34" charset="0"/>
                      <a:cs typeface="Arial" panose="020B0604020202020204" pitchFamily="34" charset="0"/>
                    </a:rPr>
                    <a:t>3</a:t>
                  </a:r>
                </a:p>
              </p:txBody>
            </p:sp>
            <p:sp>
              <p:nvSpPr>
                <p:cNvPr id="63" name="TextBox 62">
                  <a:extLst>
                    <a:ext uri="{FF2B5EF4-FFF2-40B4-BE49-F238E27FC236}">
                      <a16:creationId xmlns:a16="http://schemas.microsoft.com/office/drawing/2014/main" id="{E478750B-3079-AB4C-81A4-41681656820B}"/>
                    </a:ext>
                  </a:extLst>
                </p:cNvPr>
                <p:cNvSpPr txBox="1"/>
                <p:nvPr/>
              </p:nvSpPr>
              <p:spPr>
                <a:xfrm>
                  <a:off x="18317082" y="18398384"/>
                  <a:ext cx="307195" cy="385044"/>
                </a:xfrm>
                <a:prstGeom prst="rect">
                  <a:avLst/>
                </a:prstGeom>
                <a:noFill/>
              </p:spPr>
              <p:txBody>
                <a:bodyPr wrap="none" rtlCol="0">
                  <a:spAutoFit/>
                </a:bodyPr>
                <a:lstStyle/>
                <a:p>
                  <a:r>
                    <a:rPr lang="en-US" sz="2000" dirty="0">
                      <a:solidFill>
                        <a:schemeClr val="bg1"/>
                      </a:solidFill>
                      <a:latin typeface="Arial" panose="020B0604020202020204" pitchFamily="34" charset="0"/>
                      <a:cs typeface="Arial" panose="020B0604020202020204" pitchFamily="34" charset="0"/>
                    </a:rPr>
                    <a:t>6</a:t>
                  </a:r>
                </a:p>
              </p:txBody>
            </p:sp>
            <p:sp>
              <p:nvSpPr>
                <p:cNvPr id="64" name="TextBox 63">
                  <a:extLst>
                    <a:ext uri="{FF2B5EF4-FFF2-40B4-BE49-F238E27FC236}">
                      <a16:creationId xmlns:a16="http://schemas.microsoft.com/office/drawing/2014/main" id="{84DBB45A-6C8A-A040-916F-D9015D47B861}"/>
                    </a:ext>
                  </a:extLst>
                </p:cNvPr>
                <p:cNvSpPr txBox="1"/>
                <p:nvPr/>
              </p:nvSpPr>
              <p:spPr>
                <a:xfrm>
                  <a:off x="16386733" y="19131973"/>
                  <a:ext cx="423212" cy="385044"/>
                </a:xfrm>
                <a:prstGeom prst="rect">
                  <a:avLst/>
                </a:prstGeom>
                <a:noFill/>
              </p:spPr>
              <p:txBody>
                <a:bodyPr wrap="none" rtlCol="0">
                  <a:spAutoFit/>
                </a:bodyPr>
                <a:lstStyle/>
                <a:p>
                  <a:r>
                    <a:rPr lang="en-US" sz="2000" dirty="0">
                      <a:solidFill>
                        <a:schemeClr val="bg1"/>
                      </a:solidFill>
                      <a:latin typeface="Arial" panose="020B0604020202020204" pitchFamily="34" charset="0"/>
                      <a:cs typeface="Arial" panose="020B0604020202020204" pitchFamily="34" charset="0"/>
                    </a:rPr>
                    <a:t>11</a:t>
                  </a:r>
                </a:p>
              </p:txBody>
            </p:sp>
            <p:sp>
              <p:nvSpPr>
                <p:cNvPr id="65" name="TextBox 64">
                  <a:extLst>
                    <a:ext uri="{FF2B5EF4-FFF2-40B4-BE49-F238E27FC236}">
                      <a16:creationId xmlns:a16="http://schemas.microsoft.com/office/drawing/2014/main" id="{6DED153E-5C78-A34D-B366-F8324B9ED7A6}"/>
                    </a:ext>
                  </a:extLst>
                </p:cNvPr>
                <p:cNvSpPr txBox="1"/>
                <p:nvPr/>
              </p:nvSpPr>
              <p:spPr>
                <a:xfrm>
                  <a:off x="18712748" y="16963101"/>
                  <a:ext cx="307195" cy="385044"/>
                </a:xfrm>
                <a:prstGeom prst="rect">
                  <a:avLst/>
                </a:prstGeom>
                <a:noFill/>
              </p:spPr>
              <p:txBody>
                <a:bodyPr wrap="none" rtlCol="0">
                  <a:spAutoFit/>
                </a:bodyPr>
                <a:lstStyle/>
                <a:p>
                  <a:r>
                    <a:rPr lang="en-US" sz="2000" dirty="0">
                      <a:solidFill>
                        <a:schemeClr val="bg1"/>
                      </a:solidFill>
                      <a:latin typeface="Arial" panose="020B0604020202020204" pitchFamily="34" charset="0"/>
                      <a:cs typeface="Arial" panose="020B0604020202020204" pitchFamily="34" charset="0"/>
                    </a:rPr>
                    <a:t>1</a:t>
                  </a:r>
                </a:p>
              </p:txBody>
            </p:sp>
            <p:sp>
              <p:nvSpPr>
                <p:cNvPr id="66" name="TextBox 65">
                  <a:extLst>
                    <a:ext uri="{FF2B5EF4-FFF2-40B4-BE49-F238E27FC236}">
                      <a16:creationId xmlns:a16="http://schemas.microsoft.com/office/drawing/2014/main" id="{E8BDCB1B-C0F7-3646-A755-CD616C0D9795}"/>
                    </a:ext>
                  </a:extLst>
                </p:cNvPr>
                <p:cNvSpPr txBox="1"/>
                <p:nvPr/>
              </p:nvSpPr>
              <p:spPr>
                <a:xfrm>
                  <a:off x="15464652" y="19093881"/>
                  <a:ext cx="466671" cy="400110"/>
                </a:xfrm>
                <a:prstGeom prst="rect">
                  <a:avLst/>
                </a:prstGeom>
                <a:noFill/>
              </p:spPr>
              <p:txBody>
                <a:bodyPr wrap="square" rtlCol="0">
                  <a:spAutoFit/>
                </a:bodyPr>
                <a:lstStyle/>
                <a:p>
                  <a:r>
                    <a:rPr lang="en-US" sz="2000" dirty="0">
                      <a:solidFill>
                        <a:schemeClr val="bg1"/>
                      </a:solidFill>
                      <a:latin typeface="Arial" panose="020B0604020202020204" pitchFamily="34" charset="0"/>
                      <a:cs typeface="Arial" panose="020B0604020202020204" pitchFamily="34" charset="0"/>
                    </a:rPr>
                    <a:t>12</a:t>
                  </a:r>
                </a:p>
              </p:txBody>
            </p:sp>
            <p:sp>
              <p:nvSpPr>
                <p:cNvPr id="67" name="TextBox 66">
                  <a:extLst>
                    <a:ext uri="{FF2B5EF4-FFF2-40B4-BE49-F238E27FC236}">
                      <a16:creationId xmlns:a16="http://schemas.microsoft.com/office/drawing/2014/main" id="{A9AE0EEF-FA1C-4E41-9D01-8450D9413093}"/>
                    </a:ext>
                  </a:extLst>
                </p:cNvPr>
                <p:cNvSpPr txBox="1"/>
                <p:nvPr/>
              </p:nvSpPr>
              <p:spPr>
                <a:xfrm>
                  <a:off x="18948896" y="16700194"/>
                  <a:ext cx="307195" cy="385044"/>
                </a:xfrm>
                <a:prstGeom prst="rect">
                  <a:avLst/>
                </a:prstGeom>
                <a:noFill/>
              </p:spPr>
              <p:txBody>
                <a:bodyPr wrap="none" rtlCol="0">
                  <a:spAutoFit/>
                </a:bodyPr>
                <a:lstStyle/>
                <a:p>
                  <a:r>
                    <a:rPr lang="en-US" sz="2000" dirty="0">
                      <a:solidFill>
                        <a:schemeClr val="bg1"/>
                      </a:solidFill>
                      <a:latin typeface="Arial" panose="020B0604020202020204" pitchFamily="34" charset="0"/>
                      <a:cs typeface="Arial" panose="020B0604020202020204" pitchFamily="34" charset="0"/>
                    </a:rPr>
                    <a:t>4</a:t>
                  </a:r>
                </a:p>
              </p:txBody>
            </p:sp>
            <p:sp>
              <p:nvSpPr>
                <p:cNvPr id="68" name="TextBox 67">
                  <a:extLst>
                    <a:ext uri="{FF2B5EF4-FFF2-40B4-BE49-F238E27FC236}">
                      <a16:creationId xmlns:a16="http://schemas.microsoft.com/office/drawing/2014/main" id="{B271755F-BB4D-224B-869B-5516F174B883}"/>
                    </a:ext>
                  </a:extLst>
                </p:cNvPr>
                <p:cNvSpPr txBox="1"/>
                <p:nvPr/>
              </p:nvSpPr>
              <p:spPr>
                <a:xfrm>
                  <a:off x="19047702" y="17413416"/>
                  <a:ext cx="307195" cy="385044"/>
                </a:xfrm>
                <a:prstGeom prst="rect">
                  <a:avLst/>
                </a:prstGeom>
                <a:noFill/>
              </p:spPr>
              <p:txBody>
                <a:bodyPr wrap="none" rtlCol="0">
                  <a:spAutoFit/>
                </a:bodyPr>
                <a:lstStyle/>
                <a:p>
                  <a:r>
                    <a:rPr lang="en-US" sz="2000" dirty="0">
                      <a:solidFill>
                        <a:schemeClr val="bg1"/>
                      </a:solidFill>
                      <a:latin typeface="Arial" panose="020B0604020202020204" pitchFamily="34" charset="0"/>
                      <a:cs typeface="Arial" panose="020B0604020202020204" pitchFamily="34" charset="0"/>
                    </a:rPr>
                    <a:t>5</a:t>
                  </a:r>
                </a:p>
              </p:txBody>
            </p:sp>
            <p:sp>
              <p:nvSpPr>
                <p:cNvPr id="69" name="TextBox 68">
                  <a:extLst>
                    <a:ext uri="{FF2B5EF4-FFF2-40B4-BE49-F238E27FC236}">
                      <a16:creationId xmlns:a16="http://schemas.microsoft.com/office/drawing/2014/main" id="{EAE4D06C-59FE-B64D-A240-6E44DD2A059B}"/>
                    </a:ext>
                  </a:extLst>
                </p:cNvPr>
                <p:cNvSpPr txBox="1"/>
                <p:nvPr/>
              </p:nvSpPr>
              <p:spPr>
                <a:xfrm>
                  <a:off x="16456240" y="19513566"/>
                  <a:ext cx="441083" cy="385044"/>
                </a:xfrm>
                <a:prstGeom prst="rect">
                  <a:avLst/>
                </a:prstGeom>
                <a:noFill/>
              </p:spPr>
              <p:txBody>
                <a:bodyPr wrap="none" rtlCol="0">
                  <a:spAutoFit/>
                </a:bodyPr>
                <a:lstStyle/>
                <a:p>
                  <a:r>
                    <a:rPr lang="en-US" sz="2000" dirty="0">
                      <a:solidFill>
                        <a:schemeClr val="bg1"/>
                      </a:solidFill>
                      <a:latin typeface="Arial" panose="020B0604020202020204" pitchFamily="34" charset="0"/>
                      <a:cs typeface="Arial" panose="020B0604020202020204" pitchFamily="34" charset="0"/>
                    </a:rPr>
                    <a:t>10</a:t>
                  </a:r>
                </a:p>
              </p:txBody>
            </p:sp>
            <p:sp>
              <p:nvSpPr>
                <p:cNvPr id="70" name="TextBox 69">
                  <a:extLst>
                    <a:ext uri="{FF2B5EF4-FFF2-40B4-BE49-F238E27FC236}">
                      <a16:creationId xmlns:a16="http://schemas.microsoft.com/office/drawing/2014/main" id="{7742E49E-3D34-3B47-993A-C925C908B87C}"/>
                    </a:ext>
                  </a:extLst>
                </p:cNvPr>
                <p:cNvSpPr txBox="1"/>
                <p:nvPr/>
              </p:nvSpPr>
              <p:spPr>
                <a:xfrm>
                  <a:off x="18354585" y="17297105"/>
                  <a:ext cx="307195" cy="385044"/>
                </a:xfrm>
                <a:prstGeom prst="rect">
                  <a:avLst/>
                </a:prstGeom>
                <a:noFill/>
              </p:spPr>
              <p:txBody>
                <a:bodyPr wrap="none" rtlCol="0">
                  <a:spAutoFit/>
                </a:bodyPr>
                <a:lstStyle/>
                <a:p>
                  <a:r>
                    <a:rPr lang="en-US" sz="2000" dirty="0">
                      <a:solidFill>
                        <a:schemeClr val="bg1"/>
                      </a:solidFill>
                      <a:latin typeface="Arial" panose="020B0604020202020204" pitchFamily="34" charset="0"/>
                      <a:cs typeface="Arial" panose="020B0604020202020204" pitchFamily="34" charset="0"/>
                    </a:rPr>
                    <a:t>2</a:t>
                  </a:r>
                </a:p>
              </p:txBody>
            </p:sp>
            <p:cxnSp>
              <p:nvCxnSpPr>
                <p:cNvPr id="71" name="Straight Arrow Connector 70">
                  <a:extLst>
                    <a:ext uri="{FF2B5EF4-FFF2-40B4-BE49-F238E27FC236}">
                      <a16:creationId xmlns:a16="http://schemas.microsoft.com/office/drawing/2014/main" id="{5CCBEAED-6CB6-2E42-9F3E-A865E48B4260}"/>
                    </a:ext>
                  </a:extLst>
                </p:cNvPr>
                <p:cNvCxnSpPr>
                  <a:cxnSpLocks/>
                </p:cNvCxnSpPr>
                <p:nvPr/>
              </p:nvCxnSpPr>
              <p:spPr>
                <a:xfrm>
                  <a:off x="18889399" y="17302190"/>
                  <a:ext cx="0" cy="1637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3" name="TextBox 72">
                  <a:extLst>
                    <a:ext uri="{FF2B5EF4-FFF2-40B4-BE49-F238E27FC236}">
                      <a16:creationId xmlns:a16="http://schemas.microsoft.com/office/drawing/2014/main" id="{0EBC902F-20E1-A743-BD22-F8F42362955B}"/>
                    </a:ext>
                  </a:extLst>
                </p:cNvPr>
                <p:cNvSpPr txBox="1"/>
                <p:nvPr/>
              </p:nvSpPr>
              <p:spPr>
                <a:xfrm>
                  <a:off x="18118470" y="19059266"/>
                  <a:ext cx="307195" cy="385044"/>
                </a:xfrm>
                <a:prstGeom prst="rect">
                  <a:avLst/>
                </a:prstGeom>
                <a:noFill/>
              </p:spPr>
              <p:txBody>
                <a:bodyPr wrap="none" rtlCol="0">
                  <a:spAutoFit/>
                </a:bodyPr>
                <a:lstStyle/>
                <a:p>
                  <a:r>
                    <a:rPr lang="en-US" sz="2000" dirty="0">
                      <a:solidFill>
                        <a:schemeClr val="bg1"/>
                      </a:solidFill>
                      <a:latin typeface="Arial" panose="020B0604020202020204" pitchFamily="34" charset="0"/>
                      <a:cs typeface="Arial" panose="020B0604020202020204" pitchFamily="34" charset="0"/>
                    </a:rPr>
                    <a:t>9</a:t>
                  </a:r>
                </a:p>
              </p:txBody>
            </p:sp>
            <p:sp>
              <p:nvSpPr>
                <p:cNvPr id="81" name="TextBox 80">
                  <a:extLst>
                    <a:ext uri="{FF2B5EF4-FFF2-40B4-BE49-F238E27FC236}">
                      <a16:creationId xmlns:a16="http://schemas.microsoft.com/office/drawing/2014/main" id="{B2125EE0-3617-4E48-9354-CA719591449E}"/>
                    </a:ext>
                  </a:extLst>
                </p:cNvPr>
                <p:cNvSpPr txBox="1"/>
                <p:nvPr/>
              </p:nvSpPr>
              <p:spPr>
                <a:xfrm>
                  <a:off x="17517551" y="19362797"/>
                  <a:ext cx="390300" cy="400110"/>
                </a:xfrm>
                <a:prstGeom prst="rect">
                  <a:avLst/>
                </a:prstGeom>
                <a:noFill/>
              </p:spPr>
              <p:txBody>
                <a:bodyPr wrap="square" rtlCol="0">
                  <a:spAutoFit/>
                </a:bodyPr>
                <a:lstStyle/>
                <a:p>
                  <a:r>
                    <a:rPr lang="en-US" sz="2000" dirty="0">
                      <a:solidFill>
                        <a:schemeClr val="bg1"/>
                      </a:solidFill>
                      <a:latin typeface="Arial" panose="020B0604020202020204" pitchFamily="34" charset="0"/>
                      <a:cs typeface="Arial" panose="020B0604020202020204" pitchFamily="34" charset="0"/>
                    </a:rPr>
                    <a:t>7</a:t>
                  </a:r>
                </a:p>
              </p:txBody>
            </p:sp>
          </p:grpSp>
          <p:cxnSp>
            <p:nvCxnSpPr>
              <p:cNvPr id="12" name="Straight Arrow Connector 11">
                <a:extLst>
                  <a:ext uri="{FF2B5EF4-FFF2-40B4-BE49-F238E27FC236}">
                    <a16:creationId xmlns:a16="http://schemas.microsoft.com/office/drawing/2014/main" id="{6DED7F98-1204-954E-B084-A1C724AA4C5E}"/>
                  </a:ext>
                </a:extLst>
              </p:cNvPr>
              <p:cNvCxnSpPr>
                <a:cxnSpLocks/>
              </p:cNvCxnSpPr>
              <p:nvPr/>
            </p:nvCxnSpPr>
            <p:spPr>
              <a:xfrm flipH="1">
                <a:off x="16360316" y="19385977"/>
                <a:ext cx="142244" cy="1355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pic>
          <p:nvPicPr>
            <p:cNvPr id="93" name="Picture 92">
              <a:extLst>
                <a:ext uri="{FF2B5EF4-FFF2-40B4-BE49-F238E27FC236}">
                  <a16:creationId xmlns:a16="http://schemas.microsoft.com/office/drawing/2014/main" id="{DD28FCB0-2C77-584B-8BEF-1CFDE254DF8C}"/>
                </a:ext>
              </a:extLst>
            </p:cNvPr>
            <p:cNvPicPr>
              <a:picLocks noChangeAspect="1"/>
            </p:cNvPicPr>
            <p:nvPr/>
          </p:nvPicPr>
          <p:blipFill rotWithShape="1">
            <a:blip r:embed="rId12"/>
            <a:srcRect l="76855" t="10237" r="6112" b="8604"/>
            <a:stretch/>
          </p:blipFill>
          <p:spPr>
            <a:xfrm>
              <a:off x="23964008" y="16430153"/>
              <a:ext cx="1245987" cy="4452730"/>
            </a:xfrm>
            <a:prstGeom prst="rect">
              <a:avLst/>
            </a:prstGeom>
          </p:spPr>
        </p:pic>
      </p:grpSp>
      <p:grpSp>
        <p:nvGrpSpPr>
          <p:cNvPr id="130" name="Group 129">
            <a:extLst>
              <a:ext uri="{FF2B5EF4-FFF2-40B4-BE49-F238E27FC236}">
                <a16:creationId xmlns:a16="http://schemas.microsoft.com/office/drawing/2014/main" id="{52FDD0CF-0D98-CF44-8ECD-5DF03AD55560}"/>
              </a:ext>
            </a:extLst>
          </p:cNvPr>
          <p:cNvGrpSpPr/>
          <p:nvPr/>
        </p:nvGrpSpPr>
        <p:grpSpPr>
          <a:xfrm>
            <a:off x="895676" y="13673469"/>
            <a:ext cx="2844243" cy="1871104"/>
            <a:chOff x="2329410" y="13915381"/>
            <a:chExt cx="2844243" cy="1871104"/>
          </a:xfrm>
        </p:grpSpPr>
        <p:sp>
          <p:nvSpPr>
            <p:cNvPr id="104" name="Oval 103">
              <a:extLst>
                <a:ext uri="{FF2B5EF4-FFF2-40B4-BE49-F238E27FC236}">
                  <a16:creationId xmlns:a16="http://schemas.microsoft.com/office/drawing/2014/main" id="{957D464E-9231-BA4B-8BF9-5EFAE52AE180}"/>
                </a:ext>
              </a:extLst>
            </p:cNvPr>
            <p:cNvSpPr/>
            <p:nvPr/>
          </p:nvSpPr>
          <p:spPr>
            <a:xfrm>
              <a:off x="2586391" y="13915381"/>
              <a:ext cx="1496884" cy="1496884"/>
            </a:xfrm>
            <a:prstGeom prst="ellipse">
              <a:avLst/>
            </a:prstGeom>
            <a:ln w="38100">
              <a:solidFill>
                <a:schemeClr val="accent3">
                  <a:lumMod val="75000"/>
                </a:schemeClr>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dirty="0"/>
            </a:p>
          </p:txBody>
        </p:sp>
        <p:cxnSp>
          <p:nvCxnSpPr>
            <p:cNvPr id="106" name="Straight Arrow Connector 105">
              <a:extLst>
                <a:ext uri="{FF2B5EF4-FFF2-40B4-BE49-F238E27FC236}">
                  <a16:creationId xmlns:a16="http://schemas.microsoft.com/office/drawing/2014/main" id="{8BF9047E-6680-C54C-99B8-380DA02F901E}"/>
                </a:ext>
              </a:extLst>
            </p:cNvPr>
            <p:cNvCxnSpPr>
              <a:cxnSpLocks/>
            </p:cNvCxnSpPr>
            <p:nvPr/>
          </p:nvCxnSpPr>
          <p:spPr>
            <a:xfrm>
              <a:off x="2329410" y="14663823"/>
              <a:ext cx="2205595"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sp>
          <p:nvSpPr>
            <p:cNvPr id="107" name="5-Point Star 106">
              <a:extLst>
                <a:ext uri="{FF2B5EF4-FFF2-40B4-BE49-F238E27FC236}">
                  <a16:creationId xmlns:a16="http://schemas.microsoft.com/office/drawing/2014/main" id="{639DA91A-ABE0-A540-B4F1-1C4C14F67B3B}"/>
                </a:ext>
              </a:extLst>
            </p:cNvPr>
            <p:cNvSpPr/>
            <p:nvPr/>
          </p:nvSpPr>
          <p:spPr>
            <a:xfrm>
              <a:off x="4608887" y="14452409"/>
              <a:ext cx="366198" cy="366198"/>
            </a:xfrm>
            <a:prstGeom prst="star5">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9" name="TextBox 108">
              <a:extLst>
                <a:ext uri="{FF2B5EF4-FFF2-40B4-BE49-F238E27FC236}">
                  <a16:creationId xmlns:a16="http://schemas.microsoft.com/office/drawing/2014/main" id="{8A03E038-7B62-654C-A689-8811CB3A9B89}"/>
                </a:ext>
              </a:extLst>
            </p:cNvPr>
            <p:cNvSpPr txBox="1"/>
            <p:nvPr/>
          </p:nvSpPr>
          <p:spPr>
            <a:xfrm>
              <a:off x="2664161" y="15386375"/>
              <a:ext cx="1225015" cy="400110"/>
            </a:xfrm>
            <a:prstGeom prst="rect">
              <a:avLst/>
            </a:prstGeom>
            <a:noFill/>
          </p:spPr>
          <p:txBody>
            <a:bodyPr wrap="none" rtlCol="0">
              <a:spAutoFit/>
            </a:bodyPr>
            <a:lstStyle/>
            <a:p>
              <a:r>
                <a:rPr lang="en-US" sz="2000" dirty="0">
                  <a:solidFill>
                    <a:schemeClr val="bg1"/>
                  </a:solidFill>
                  <a:latin typeface="Arial" panose="020B0604020202020204" pitchFamily="34" charset="0"/>
                  <a:cs typeface="Arial" panose="020B0604020202020204" pitchFamily="34" charset="0"/>
                </a:rPr>
                <a:t>Absorber</a:t>
              </a:r>
            </a:p>
          </p:txBody>
        </p:sp>
        <p:sp>
          <p:nvSpPr>
            <p:cNvPr id="110" name="TextBox 109">
              <a:extLst>
                <a:ext uri="{FF2B5EF4-FFF2-40B4-BE49-F238E27FC236}">
                  <a16:creationId xmlns:a16="http://schemas.microsoft.com/office/drawing/2014/main" id="{3277CBDA-BAED-1441-959E-C68FB1E942FD}"/>
                </a:ext>
              </a:extLst>
            </p:cNvPr>
            <p:cNvSpPr txBox="1"/>
            <p:nvPr/>
          </p:nvSpPr>
          <p:spPr>
            <a:xfrm rot="1105331">
              <a:off x="2650237" y="14710882"/>
              <a:ext cx="538930" cy="338554"/>
            </a:xfrm>
            <a:prstGeom prst="rect">
              <a:avLst/>
            </a:prstGeom>
            <a:noFill/>
          </p:spPr>
          <p:txBody>
            <a:bodyPr wrap="none" rtlCol="0">
              <a:spAutoFit/>
            </a:bodyPr>
            <a:lstStyle/>
            <a:p>
              <a:r>
                <a:rPr lang="en-US" sz="1600" dirty="0">
                  <a:solidFill>
                    <a:schemeClr val="bg1"/>
                  </a:solidFill>
                  <a:latin typeface="Arial" panose="020B0604020202020204" pitchFamily="34" charset="0"/>
                  <a:cs typeface="Arial" panose="020B0604020202020204" pitchFamily="34" charset="0"/>
                </a:rPr>
                <a:t>Si II</a:t>
              </a:r>
            </a:p>
          </p:txBody>
        </p:sp>
        <p:sp>
          <p:nvSpPr>
            <p:cNvPr id="111" name="TextBox 110">
              <a:extLst>
                <a:ext uri="{FF2B5EF4-FFF2-40B4-BE49-F238E27FC236}">
                  <a16:creationId xmlns:a16="http://schemas.microsoft.com/office/drawing/2014/main" id="{9DCD4777-FFAC-B24F-8CD0-96CC5BC6C4C0}"/>
                </a:ext>
              </a:extLst>
            </p:cNvPr>
            <p:cNvSpPr txBox="1"/>
            <p:nvPr/>
          </p:nvSpPr>
          <p:spPr>
            <a:xfrm rot="19612318">
              <a:off x="3363760" y="14891678"/>
              <a:ext cx="617477" cy="338554"/>
            </a:xfrm>
            <a:prstGeom prst="rect">
              <a:avLst/>
            </a:prstGeom>
            <a:noFill/>
          </p:spPr>
          <p:txBody>
            <a:bodyPr wrap="none" rtlCol="0">
              <a:spAutoFit/>
            </a:bodyPr>
            <a:lstStyle/>
            <a:p>
              <a:r>
                <a:rPr lang="en-US" sz="1600" dirty="0">
                  <a:solidFill>
                    <a:schemeClr val="bg1"/>
                  </a:solidFill>
                  <a:latin typeface="Arial" panose="020B0604020202020204" pitchFamily="34" charset="0"/>
                  <a:cs typeface="Arial" panose="020B0604020202020204" pitchFamily="34" charset="0"/>
                </a:rPr>
                <a:t>Si IV</a:t>
              </a:r>
            </a:p>
          </p:txBody>
        </p:sp>
        <p:sp>
          <p:nvSpPr>
            <p:cNvPr id="112" name="TextBox 111">
              <a:extLst>
                <a:ext uri="{FF2B5EF4-FFF2-40B4-BE49-F238E27FC236}">
                  <a16:creationId xmlns:a16="http://schemas.microsoft.com/office/drawing/2014/main" id="{CFCADA69-B0C4-CB4C-9647-93F135349277}"/>
                </a:ext>
              </a:extLst>
            </p:cNvPr>
            <p:cNvSpPr txBox="1"/>
            <p:nvPr/>
          </p:nvSpPr>
          <p:spPr>
            <a:xfrm>
              <a:off x="4419921" y="14096309"/>
              <a:ext cx="753732" cy="400110"/>
            </a:xfrm>
            <a:prstGeom prst="rect">
              <a:avLst/>
            </a:prstGeom>
            <a:noFill/>
          </p:spPr>
          <p:txBody>
            <a:bodyPr wrap="none" rtlCol="0">
              <a:spAutoFit/>
            </a:bodyPr>
            <a:lstStyle/>
            <a:p>
              <a:r>
                <a:rPr lang="en-US" sz="2000" dirty="0">
                  <a:solidFill>
                    <a:schemeClr val="bg1"/>
                  </a:solidFill>
                  <a:latin typeface="Arial" panose="020B0604020202020204" pitchFamily="34" charset="0"/>
                  <a:cs typeface="Arial" panose="020B0604020202020204" pitchFamily="34" charset="0"/>
                </a:rPr>
                <a:t>QSO</a:t>
              </a:r>
            </a:p>
          </p:txBody>
        </p:sp>
        <p:sp>
          <p:nvSpPr>
            <p:cNvPr id="113" name="TextBox 112">
              <a:extLst>
                <a:ext uri="{FF2B5EF4-FFF2-40B4-BE49-F238E27FC236}">
                  <a16:creationId xmlns:a16="http://schemas.microsoft.com/office/drawing/2014/main" id="{57A8E9E3-CB87-3E46-B74F-C1F93357DE0E}"/>
                </a:ext>
              </a:extLst>
            </p:cNvPr>
            <p:cNvSpPr txBox="1"/>
            <p:nvPr/>
          </p:nvSpPr>
          <p:spPr>
            <a:xfrm rot="230806">
              <a:off x="3465438" y="14258224"/>
              <a:ext cx="538930" cy="338554"/>
            </a:xfrm>
            <a:prstGeom prst="rect">
              <a:avLst/>
            </a:prstGeom>
            <a:noFill/>
          </p:spPr>
          <p:txBody>
            <a:bodyPr wrap="none" rtlCol="0">
              <a:spAutoFit/>
            </a:bodyPr>
            <a:lstStyle/>
            <a:p>
              <a:r>
                <a:rPr lang="en-US" sz="1600" dirty="0">
                  <a:solidFill>
                    <a:schemeClr val="bg1"/>
                  </a:solidFill>
                  <a:latin typeface="Arial" panose="020B0604020202020204" pitchFamily="34" charset="0"/>
                  <a:cs typeface="Arial" panose="020B0604020202020204" pitchFamily="34" charset="0"/>
                </a:rPr>
                <a:t>Si II</a:t>
              </a:r>
            </a:p>
          </p:txBody>
        </p:sp>
        <p:sp>
          <p:nvSpPr>
            <p:cNvPr id="114" name="TextBox 113">
              <a:extLst>
                <a:ext uri="{FF2B5EF4-FFF2-40B4-BE49-F238E27FC236}">
                  <a16:creationId xmlns:a16="http://schemas.microsoft.com/office/drawing/2014/main" id="{5982412F-CB5F-B445-BA08-1F879176B0D7}"/>
                </a:ext>
              </a:extLst>
            </p:cNvPr>
            <p:cNvSpPr txBox="1"/>
            <p:nvPr/>
          </p:nvSpPr>
          <p:spPr>
            <a:xfrm rot="20938290">
              <a:off x="2832723" y="14093815"/>
              <a:ext cx="617477" cy="338554"/>
            </a:xfrm>
            <a:prstGeom prst="rect">
              <a:avLst/>
            </a:prstGeom>
            <a:noFill/>
          </p:spPr>
          <p:txBody>
            <a:bodyPr wrap="none" rtlCol="0">
              <a:spAutoFit/>
            </a:bodyPr>
            <a:lstStyle/>
            <a:p>
              <a:r>
                <a:rPr lang="en-US" sz="1600" dirty="0">
                  <a:solidFill>
                    <a:schemeClr val="bg1"/>
                  </a:solidFill>
                  <a:latin typeface="Arial" panose="020B0604020202020204" pitchFamily="34" charset="0"/>
                  <a:cs typeface="Arial" panose="020B0604020202020204" pitchFamily="34" charset="0"/>
                </a:rPr>
                <a:t>Si IV</a:t>
              </a:r>
            </a:p>
          </p:txBody>
        </p:sp>
      </p:grpSp>
      <p:sp>
        <p:nvSpPr>
          <p:cNvPr id="128" name="TextBox 127">
            <a:extLst>
              <a:ext uri="{FF2B5EF4-FFF2-40B4-BE49-F238E27FC236}">
                <a16:creationId xmlns:a16="http://schemas.microsoft.com/office/drawing/2014/main" id="{7EED7619-B65E-324E-862D-9F5DA352D582}"/>
              </a:ext>
            </a:extLst>
          </p:cNvPr>
          <p:cNvSpPr txBox="1"/>
          <p:nvPr/>
        </p:nvSpPr>
        <p:spPr>
          <a:xfrm>
            <a:off x="915275" y="11604967"/>
            <a:ext cx="6089055" cy="1815882"/>
          </a:xfrm>
          <a:prstGeom prst="rect">
            <a:avLst/>
          </a:prstGeom>
          <a:noFill/>
        </p:spPr>
        <p:txBody>
          <a:bodyPr wrap="square" rtlCol="0">
            <a:spAutoFit/>
          </a:bodyPr>
          <a:lstStyle/>
          <a:p>
            <a:r>
              <a:rPr lang="en-US" sz="2800" dirty="0">
                <a:solidFill>
                  <a:schemeClr val="bg1"/>
                </a:solidFill>
                <a:latin typeface="Arial" panose="020B0604020202020204" pitchFamily="34" charset="0"/>
                <a:cs typeface="Arial" panose="020B0604020202020204" pitchFamily="34" charset="0"/>
              </a:rPr>
              <a:t>the </a:t>
            </a:r>
            <a:r>
              <a:rPr lang="en-US" sz="2800" b="1" dirty="0" err="1">
                <a:solidFill>
                  <a:schemeClr val="bg1"/>
                </a:solidFill>
                <a:latin typeface="Arial" panose="020B0604020202020204" pitchFamily="34" charset="0"/>
                <a:cs typeface="Arial" panose="020B0604020202020204" pitchFamily="34" charset="0"/>
              </a:rPr>
              <a:t>Seyfert</a:t>
            </a:r>
            <a:r>
              <a:rPr lang="en-US" sz="2800" b="1" dirty="0">
                <a:solidFill>
                  <a:schemeClr val="bg1"/>
                </a:solidFill>
                <a:latin typeface="Arial" panose="020B0604020202020204" pitchFamily="34" charset="0"/>
                <a:cs typeface="Arial" panose="020B0604020202020204" pitchFamily="34" charset="0"/>
              </a:rPr>
              <a:t> flare model </a:t>
            </a:r>
            <a:r>
              <a:rPr lang="en-US" sz="2800" dirty="0">
                <a:solidFill>
                  <a:schemeClr val="bg1"/>
                </a:solidFill>
                <a:latin typeface="Arial" panose="020B0604020202020204" pitchFamily="34" charset="0"/>
                <a:cs typeface="Arial" panose="020B0604020202020204" pitchFamily="34" charset="0"/>
              </a:rPr>
              <a:t>(Bland-Hawthorn et al. 2013): the Stream is photoionized by an energetic flash at the Galactic Center</a:t>
            </a:r>
          </a:p>
        </p:txBody>
      </p:sp>
      <p:sp>
        <p:nvSpPr>
          <p:cNvPr id="129" name="TextBox 128">
            <a:extLst>
              <a:ext uri="{FF2B5EF4-FFF2-40B4-BE49-F238E27FC236}">
                <a16:creationId xmlns:a16="http://schemas.microsoft.com/office/drawing/2014/main" id="{C22A9CCA-EB7E-3B49-A236-3635B7C9D371}"/>
              </a:ext>
            </a:extLst>
          </p:cNvPr>
          <p:cNvSpPr txBox="1"/>
          <p:nvPr/>
        </p:nvSpPr>
        <p:spPr>
          <a:xfrm>
            <a:off x="6972300" y="11595190"/>
            <a:ext cx="6111262" cy="1815882"/>
          </a:xfrm>
          <a:prstGeom prst="rect">
            <a:avLst/>
          </a:prstGeom>
          <a:noFill/>
        </p:spPr>
        <p:txBody>
          <a:bodyPr wrap="square" rtlCol="0">
            <a:spAutoFit/>
          </a:bodyPr>
          <a:lstStyle/>
          <a:p>
            <a:pPr algn="r"/>
            <a:r>
              <a:rPr lang="en-US" sz="2800" dirty="0">
                <a:solidFill>
                  <a:schemeClr val="bg1"/>
                </a:solidFill>
                <a:latin typeface="Arial" panose="020B0604020202020204" pitchFamily="34" charset="0"/>
                <a:cs typeface="Arial" panose="020B0604020202020204" pitchFamily="34" charset="0"/>
              </a:rPr>
              <a:t>the </a:t>
            </a:r>
            <a:r>
              <a:rPr lang="en-US" sz="2800" b="1" dirty="0">
                <a:solidFill>
                  <a:schemeClr val="bg1"/>
                </a:solidFill>
                <a:latin typeface="Arial" panose="020B0604020202020204" pitchFamily="34" charset="0"/>
                <a:cs typeface="Arial" panose="020B0604020202020204" pitchFamily="34" charset="0"/>
              </a:rPr>
              <a:t>two-phase model</a:t>
            </a:r>
            <a:r>
              <a:rPr lang="en-US" sz="2800" dirty="0">
                <a:solidFill>
                  <a:schemeClr val="bg1"/>
                </a:solidFill>
                <a:latin typeface="Arial" panose="020B0604020202020204" pitchFamily="34" charset="0"/>
                <a:cs typeface="Arial" panose="020B0604020202020204" pitchFamily="34" charset="0"/>
              </a:rPr>
              <a:t>: the high ions arise in mixing layers between the cool Stream/LA and the hot Galactic corona</a:t>
            </a:r>
          </a:p>
        </p:txBody>
      </p:sp>
      <p:grpSp>
        <p:nvGrpSpPr>
          <p:cNvPr id="166" name="Group 165">
            <a:extLst>
              <a:ext uri="{FF2B5EF4-FFF2-40B4-BE49-F238E27FC236}">
                <a16:creationId xmlns:a16="http://schemas.microsoft.com/office/drawing/2014/main" id="{0F6AD639-0828-B546-B749-F3378F209E7A}"/>
              </a:ext>
            </a:extLst>
          </p:cNvPr>
          <p:cNvGrpSpPr/>
          <p:nvPr/>
        </p:nvGrpSpPr>
        <p:grpSpPr>
          <a:xfrm>
            <a:off x="7245014" y="13207803"/>
            <a:ext cx="3103770" cy="2364360"/>
            <a:chOff x="8271709" y="13608853"/>
            <a:chExt cx="3103770" cy="2364360"/>
          </a:xfrm>
        </p:grpSpPr>
        <p:grpSp>
          <p:nvGrpSpPr>
            <p:cNvPr id="131" name="Group 130">
              <a:extLst>
                <a:ext uri="{FF2B5EF4-FFF2-40B4-BE49-F238E27FC236}">
                  <a16:creationId xmlns:a16="http://schemas.microsoft.com/office/drawing/2014/main" id="{6E36D2BB-2BDF-7942-A0A1-A98AB84BC704}"/>
                </a:ext>
              </a:extLst>
            </p:cNvPr>
            <p:cNvGrpSpPr/>
            <p:nvPr/>
          </p:nvGrpSpPr>
          <p:grpSpPr>
            <a:xfrm>
              <a:off x="8271709" y="13608853"/>
              <a:ext cx="3103770" cy="2364360"/>
              <a:chOff x="7710235" y="14426997"/>
              <a:chExt cx="3103770" cy="2364360"/>
            </a:xfrm>
          </p:grpSpPr>
          <p:sp>
            <p:nvSpPr>
              <p:cNvPr id="116" name="Oval 115">
                <a:extLst>
                  <a:ext uri="{FF2B5EF4-FFF2-40B4-BE49-F238E27FC236}">
                    <a16:creationId xmlns:a16="http://schemas.microsoft.com/office/drawing/2014/main" id="{79911E19-1E0B-5449-A413-6774438E0DAD}"/>
                  </a:ext>
                </a:extLst>
              </p:cNvPr>
              <p:cNvSpPr/>
              <p:nvPr/>
            </p:nvSpPr>
            <p:spPr>
              <a:xfrm>
                <a:off x="8305341" y="14787491"/>
                <a:ext cx="1222579" cy="1222579"/>
              </a:xfrm>
              <a:prstGeom prst="ellipse">
                <a:avLst/>
              </a:prstGeom>
              <a:ln w="38100">
                <a:solidFill>
                  <a:schemeClr val="accent3">
                    <a:lumMod val="75000"/>
                  </a:schemeClr>
                </a:solidFill>
                <a:prstDash val="dash"/>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dirty="0"/>
              </a:p>
            </p:txBody>
          </p:sp>
          <p:cxnSp>
            <p:nvCxnSpPr>
              <p:cNvPr id="117" name="Straight Arrow Connector 116">
                <a:extLst>
                  <a:ext uri="{FF2B5EF4-FFF2-40B4-BE49-F238E27FC236}">
                    <a16:creationId xmlns:a16="http://schemas.microsoft.com/office/drawing/2014/main" id="{4BCC2173-2E26-8F4D-BD06-167C41447B2C}"/>
                  </a:ext>
                </a:extLst>
              </p:cNvPr>
              <p:cNvCxnSpPr>
                <a:cxnSpLocks/>
              </p:cNvCxnSpPr>
              <p:nvPr/>
            </p:nvCxnSpPr>
            <p:spPr>
              <a:xfrm>
                <a:off x="7710235" y="15401418"/>
                <a:ext cx="2585059"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sp>
            <p:nvSpPr>
              <p:cNvPr id="118" name="5-Point Star 117">
                <a:extLst>
                  <a:ext uri="{FF2B5EF4-FFF2-40B4-BE49-F238E27FC236}">
                    <a16:creationId xmlns:a16="http://schemas.microsoft.com/office/drawing/2014/main" id="{101DC622-6875-904A-8C0B-586629CE3626}"/>
                  </a:ext>
                </a:extLst>
              </p:cNvPr>
              <p:cNvSpPr/>
              <p:nvPr/>
            </p:nvSpPr>
            <p:spPr>
              <a:xfrm>
                <a:off x="10294713" y="15180939"/>
                <a:ext cx="366198" cy="366198"/>
              </a:xfrm>
              <a:prstGeom prst="star5">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9" name="TextBox 118">
                <a:extLst>
                  <a:ext uri="{FF2B5EF4-FFF2-40B4-BE49-F238E27FC236}">
                    <a16:creationId xmlns:a16="http://schemas.microsoft.com/office/drawing/2014/main" id="{C3B21D83-EB18-5F4F-BDC4-484370EADC83}"/>
                  </a:ext>
                </a:extLst>
              </p:cNvPr>
              <p:cNvSpPr txBox="1"/>
              <p:nvPr/>
            </p:nvSpPr>
            <p:spPr>
              <a:xfrm>
                <a:off x="8320299" y="16391247"/>
                <a:ext cx="1225015" cy="400110"/>
              </a:xfrm>
              <a:prstGeom prst="rect">
                <a:avLst/>
              </a:prstGeom>
              <a:noFill/>
            </p:spPr>
            <p:txBody>
              <a:bodyPr wrap="none" rtlCol="0">
                <a:spAutoFit/>
              </a:bodyPr>
              <a:lstStyle/>
              <a:p>
                <a:r>
                  <a:rPr lang="en-US" sz="2000" dirty="0">
                    <a:solidFill>
                      <a:schemeClr val="bg1"/>
                    </a:solidFill>
                    <a:latin typeface="Arial" panose="020B0604020202020204" pitchFamily="34" charset="0"/>
                    <a:cs typeface="Arial" panose="020B0604020202020204" pitchFamily="34" charset="0"/>
                  </a:rPr>
                  <a:t>Absorber</a:t>
                </a:r>
              </a:p>
            </p:txBody>
          </p:sp>
          <p:sp>
            <p:nvSpPr>
              <p:cNvPr id="120" name="TextBox 119">
                <a:extLst>
                  <a:ext uri="{FF2B5EF4-FFF2-40B4-BE49-F238E27FC236}">
                    <a16:creationId xmlns:a16="http://schemas.microsoft.com/office/drawing/2014/main" id="{F24AD521-669F-1C4A-9817-B32AE2DCEDBA}"/>
                  </a:ext>
                </a:extLst>
              </p:cNvPr>
              <p:cNvSpPr txBox="1"/>
              <p:nvPr/>
            </p:nvSpPr>
            <p:spPr>
              <a:xfrm rot="1105331">
                <a:off x="8528429" y="15516984"/>
                <a:ext cx="538930" cy="338554"/>
              </a:xfrm>
              <a:prstGeom prst="rect">
                <a:avLst/>
              </a:prstGeom>
              <a:noFill/>
            </p:spPr>
            <p:txBody>
              <a:bodyPr wrap="none" rtlCol="0">
                <a:spAutoFit/>
              </a:bodyPr>
              <a:lstStyle/>
              <a:p>
                <a:r>
                  <a:rPr lang="en-US" sz="1600" dirty="0">
                    <a:solidFill>
                      <a:schemeClr val="bg1"/>
                    </a:solidFill>
                    <a:latin typeface="Arial" panose="020B0604020202020204" pitchFamily="34" charset="0"/>
                    <a:cs typeface="Arial" panose="020B0604020202020204" pitchFamily="34" charset="0"/>
                  </a:rPr>
                  <a:t>Si II</a:t>
                </a:r>
              </a:p>
            </p:txBody>
          </p:sp>
          <p:sp>
            <p:nvSpPr>
              <p:cNvPr id="121" name="TextBox 120">
                <a:extLst>
                  <a:ext uri="{FF2B5EF4-FFF2-40B4-BE49-F238E27FC236}">
                    <a16:creationId xmlns:a16="http://schemas.microsoft.com/office/drawing/2014/main" id="{EFE3CE04-48A2-3049-8C23-53BD7C2C64F3}"/>
                  </a:ext>
                </a:extLst>
              </p:cNvPr>
              <p:cNvSpPr txBox="1"/>
              <p:nvPr/>
            </p:nvSpPr>
            <p:spPr>
              <a:xfrm rot="20705814">
                <a:off x="8439851" y="16034662"/>
                <a:ext cx="617477" cy="338554"/>
              </a:xfrm>
              <a:prstGeom prst="rect">
                <a:avLst/>
              </a:prstGeom>
              <a:noFill/>
            </p:spPr>
            <p:txBody>
              <a:bodyPr wrap="none" rtlCol="0">
                <a:spAutoFit/>
              </a:bodyPr>
              <a:lstStyle/>
              <a:p>
                <a:r>
                  <a:rPr lang="en-US" sz="1600" dirty="0">
                    <a:solidFill>
                      <a:schemeClr val="bg1"/>
                    </a:solidFill>
                    <a:latin typeface="Arial" panose="020B0604020202020204" pitchFamily="34" charset="0"/>
                    <a:cs typeface="Arial" panose="020B0604020202020204" pitchFamily="34" charset="0"/>
                  </a:rPr>
                  <a:t>Si IV</a:t>
                </a:r>
              </a:p>
            </p:txBody>
          </p:sp>
          <p:sp>
            <p:nvSpPr>
              <p:cNvPr id="122" name="TextBox 121">
                <a:extLst>
                  <a:ext uri="{FF2B5EF4-FFF2-40B4-BE49-F238E27FC236}">
                    <a16:creationId xmlns:a16="http://schemas.microsoft.com/office/drawing/2014/main" id="{577B24A9-8E6C-8E4F-BB2B-06E571551ACB}"/>
                  </a:ext>
                </a:extLst>
              </p:cNvPr>
              <p:cNvSpPr txBox="1"/>
              <p:nvPr/>
            </p:nvSpPr>
            <p:spPr>
              <a:xfrm>
                <a:off x="10060273" y="14822215"/>
                <a:ext cx="753732" cy="400110"/>
              </a:xfrm>
              <a:prstGeom prst="rect">
                <a:avLst/>
              </a:prstGeom>
              <a:noFill/>
            </p:spPr>
            <p:txBody>
              <a:bodyPr wrap="none" rtlCol="0">
                <a:spAutoFit/>
              </a:bodyPr>
              <a:lstStyle/>
              <a:p>
                <a:r>
                  <a:rPr lang="en-US" sz="2000" dirty="0">
                    <a:solidFill>
                      <a:schemeClr val="bg1"/>
                    </a:solidFill>
                    <a:latin typeface="Arial" panose="020B0604020202020204" pitchFamily="34" charset="0"/>
                    <a:cs typeface="Arial" panose="020B0604020202020204" pitchFamily="34" charset="0"/>
                  </a:rPr>
                  <a:t>QSO</a:t>
                </a:r>
              </a:p>
            </p:txBody>
          </p:sp>
          <p:sp>
            <p:nvSpPr>
              <p:cNvPr id="123" name="TextBox 122">
                <a:extLst>
                  <a:ext uri="{FF2B5EF4-FFF2-40B4-BE49-F238E27FC236}">
                    <a16:creationId xmlns:a16="http://schemas.microsoft.com/office/drawing/2014/main" id="{51693080-9452-5840-AEE8-B8B3A26F56ED}"/>
                  </a:ext>
                </a:extLst>
              </p:cNvPr>
              <p:cNvSpPr txBox="1"/>
              <p:nvPr/>
            </p:nvSpPr>
            <p:spPr>
              <a:xfrm rot="20839794">
                <a:off x="8669866" y="15000158"/>
                <a:ext cx="538930" cy="338554"/>
              </a:xfrm>
              <a:prstGeom prst="rect">
                <a:avLst/>
              </a:prstGeom>
              <a:noFill/>
            </p:spPr>
            <p:txBody>
              <a:bodyPr wrap="none" rtlCol="0">
                <a:spAutoFit/>
              </a:bodyPr>
              <a:lstStyle/>
              <a:p>
                <a:r>
                  <a:rPr lang="en-US" sz="1600" dirty="0">
                    <a:solidFill>
                      <a:schemeClr val="bg1"/>
                    </a:solidFill>
                    <a:latin typeface="Arial" panose="020B0604020202020204" pitchFamily="34" charset="0"/>
                    <a:cs typeface="Arial" panose="020B0604020202020204" pitchFamily="34" charset="0"/>
                  </a:rPr>
                  <a:t>Si II</a:t>
                </a:r>
              </a:p>
            </p:txBody>
          </p:sp>
          <p:sp>
            <p:nvSpPr>
              <p:cNvPr id="124" name="TextBox 123">
                <a:extLst>
                  <a:ext uri="{FF2B5EF4-FFF2-40B4-BE49-F238E27FC236}">
                    <a16:creationId xmlns:a16="http://schemas.microsoft.com/office/drawing/2014/main" id="{CA21F683-43BF-BB49-8F1C-2D0AB83AECF8}"/>
                  </a:ext>
                </a:extLst>
              </p:cNvPr>
              <p:cNvSpPr txBox="1"/>
              <p:nvPr/>
            </p:nvSpPr>
            <p:spPr>
              <a:xfrm rot="19600806">
                <a:off x="8044815" y="14707520"/>
                <a:ext cx="617477" cy="338554"/>
              </a:xfrm>
              <a:prstGeom prst="rect">
                <a:avLst/>
              </a:prstGeom>
              <a:noFill/>
            </p:spPr>
            <p:txBody>
              <a:bodyPr wrap="none" rtlCol="0">
                <a:spAutoFit/>
              </a:bodyPr>
              <a:lstStyle/>
              <a:p>
                <a:r>
                  <a:rPr lang="en-US" sz="1600" dirty="0">
                    <a:solidFill>
                      <a:schemeClr val="bg1"/>
                    </a:solidFill>
                    <a:latin typeface="Arial" panose="020B0604020202020204" pitchFamily="34" charset="0"/>
                    <a:cs typeface="Arial" panose="020B0604020202020204" pitchFamily="34" charset="0"/>
                  </a:rPr>
                  <a:t>Si IV</a:t>
                </a:r>
              </a:p>
            </p:txBody>
          </p:sp>
          <p:sp>
            <p:nvSpPr>
              <p:cNvPr id="125" name="Oval 124">
                <a:extLst>
                  <a:ext uri="{FF2B5EF4-FFF2-40B4-BE49-F238E27FC236}">
                    <a16:creationId xmlns:a16="http://schemas.microsoft.com/office/drawing/2014/main" id="{F8FF9B3B-D568-B747-BF79-CA5C1FC34A2D}"/>
                  </a:ext>
                </a:extLst>
              </p:cNvPr>
              <p:cNvSpPr/>
              <p:nvPr/>
            </p:nvSpPr>
            <p:spPr>
              <a:xfrm>
                <a:off x="7938319" y="14426997"/>
                <a:ext cx="1988976" cy="1988976"/>
              </a:xfrm>
              <a:prstGeom prst="ellipse">
                <a:avLst/>
              </a:prstGeom>
              <a:noFill/>
              <a:ln w="38100">
                <a:solidFill>
                  <a:schemeClr val="accent3">
                    <a:lumMod val="75000"/>
                  </a:schemeClr>
                </a:solidFill>
                <a:prstDash val="solid"/>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dirty="0"/>
              </a:p>
            </p:txBody>
          </p:sp>
          <p:sp>
            <p:nvSpPr>
              <p:cNvPr id="127" name="TextBox 126">
                <a:extLst>
                  <a:ext uri="{FF2B5EF4-FFF2-40B4-BE49-F238E27FC236}">
                    <a16:creationId xmlns:a16="http://schemas.microsoft.com/office/drawing/2014/main" id="{EF576289-8732-A64F-ABE6-0C897154E8A9}"/>
                  </a:ext>
                </a:extLst>
              </p:cNvPr>
              <p:cNvSpPr txBox="1"/>
              <p:nvPr/>
            </p:nvSpPr>
            <p:spPr>
              <a:xfrm rot="3302719">
                <a:off x="9304119" y="14843878"/>
                <a:ext cx="617477" cy="338554"/>
              </a:xfrm>
              <a:prstGeom prst="rect">
                <a:avLst/>
              </a:prstGeom>
              <a:noFill/>
            </p:spPr>
            <p:txBody>
              <a:bodyPr wrap="none" rtlCol="0">
                <a:spAutoFit/>
              </a:bodyPr>
              <a:lstStyle/>
              <a:p>
                <a:r>
                  <a:rPr lang="en-US" sz="1600" dirty="0">
                    <a:solidFill>
                      <a:schemeClr val="bg1"/>
                    </a:solidFill>
                    <a:latin typeface="Arial" panose="020B0604020202020204" pitchFamily="34" charset="0"/>
                    <a:cs typeface="Arial" panose="020B0604020202020204" pitchFamily="34" charset="0"/>
                  </a:rPr>
                  <a:t>Si IV</a:t>
                </a:r>
              </a:p>
            </p:txBody>
          </p:sp>
        </p:grpSp>
        <p:sp>
          <p:nvSpPr>
            <p:cNvPr id="132" name="TextBox 131">
              <a:extLst>
                <a:ext uri="{FF2B5EF4-FFF2-40B4-BE49-F238E27FC236}">
                  <a16:creationId xmlns:a16="http://schemas.microsoft.com/office/drawing/2014/main" id="{497E931E-7A3D-F342-A04B-7D4026BC4BB0}"/>
                </a:ext>
              </a:extLst>
            </p:cNvPr>
            <p:cNvSpPr txBox="1"/>
            <p:nvPr/>
          </p:nvSpPr>
          <p:spPr>
            <a:xfrm>
              <a:off x="9634995" y="14644538"/>
              <a:ext cx="385042" cy="338554"/>
            </a:xfrm>
            <a:prstGeom prst="rect">
              <a:avLst/>
            </a:prstGeom>
            <a:noFill/>
          </p:spPr>
          <p:txBody>
            <a:bodyPr wrap="none" rtlCol="0">
              <a:spAutoFit/>
            </a:bodyPr>
            <a:lstStyle/>
            <a:p>
              <a:r>
                <a:rPr lang="en-US" sz="1600" dirty="0">
                  <a:solidFill>
                    <a:schemeClr val="bg1"/>
                  </a:solidFill>
                  <a:latin typeface="Arial" panose="020B0604020202020204" pitchFamily="34" charset="0"/>
                  <a:cs typeface="Arial" panose="020B0604020202020204" pitchFamily="34" charset="0"/>
                </a:rPr>
                <a:t>T</a:t>
              </a:r>
              <a:r>
                <a:rPr lang="en-US" sz="1600" baseline="-25000" dirty="0">
                  <a:solidFill>
                    <a:schemeClr val="bg1"/>
                  </a:solidFill>
                  <a:latin typeface="Arial" panose="020B0604020202020204" pitchFamily="34" charset="0"/>
                  <a:cs typeface="Arial" panose="020B0604020202020204" pitchFamily="34" charset="0"/>
                </a:rPr>
                <a:t>1</a:t>
              </a:r>
            </a:p>
          </p:txBody>
        </p:sp>
        <p:sp>
          <p:nvSpPr>
            <p:cNvPr id="133" name="TextBox 132">
              <a:extLst>
                <a:ext uri="{FF2B5EF4-FFF2-40B4-BE49-F238E27FC236}">
                  <a16:creationId xmlns:a16="http://schemas.microsoft.com/office/drawing/2014/main" id="{6DEE869C-CA50-EF40-9185-C89F52B79F3C}"/>
                </a:ext>
              </a:extLst>
            </p:cNvPr>
            <p:cNvSpPr txBox="1"/>
            <p:nvPr/>
          </p:nvSpPr>
          <p:spPr>
            <a:xfrm>
              <a:off x="9963867" y="14845064"/>
              <a:ext cx="385042" cy="338554"/>
            </a:xfrm>
            <a:prstGeom prst="rect">
              <a:avLst/>
            </a:prstGeom>
            <a:noFill/>
          </p:spPr>
          <p:txBody>
            <a:bodyPr wrap="none" rtlCol="0">
              <a:spAutoFit/>
            </a:bodyPr>
            <a:lstStyle/>
            <a:p>
              <a:r>
                <a:rPr lang="en-US" sz="1600" dirty="0">
                  <a:solidFill>
                    <a:schemeClr val="bg1"/>
                  </a:solidFill>
                  <a:latin typeface="Arial" panose="020B0604020202020204" pitchFamily="34" charset="0"/>
                  <a:cs typeface="Arial" panose="020B0604020202020204" pitchFamily="34" charset="0"/>
                </a:rPr>
                <a:t>T</a:t>
              </a:r>
              <a:r>
                <a:rPr lang="en-US" sz="1600" baseline="-25000" dirty="0">
                  <a:solidFill>
                    <a:schemeClr val="bg1"/>
                  </a:solidFill>
                  <a:latin typeface="Arial" panose="020B0604020202020204" pitchFamily="34" charset="0"/>
                  <a:cs typeface="Arial" panose="020B0604020202020204" pitchFamily="34" charset="0"/>
                </a:rPr>
                <a:t>2</a:t>
              </a:r>
            </a:p>
          </p:txBody>
        </p:sp>
        <p:sp>
          <p:nvSpPr>
            <p:cNvPr id="134" name="TextBox 133">
              <a:extLst>
                <a:ext uri="{FF2B5EF4-FFF2-40B4-BE49-F238E27FC236}">
                  <a16:creationId xmlns:a16="http://schemas.microsoft.com/office/drawing/2014/main" id="{8FD90256-FC56-604B-BCCE-B246E3E2D967}"/>
                </a:ext>
              </a:extLst>
            </p:cNvPr>
            <p:cNvSpPr txBox="1"/>
            <p:nvPr/>
          </p:nvSpPr>
          <p:spPr>
            <a:xfrm>
              <a:off x="10436411" y="15014341"/>
              <a:ext cx="817340" cy="338554"/>
            </a:xfrm>
            <a:prstGeom prst="rect">
              <a:avLst/>
            </a:prstGeom>
            <a:noFill/>
          </p:spPr>
          <p:txBody>
            <a:bodyPr wrap="none" rtlCol="0">
              <a:spAutoFit/>
            </a:bodyPr>
            <a:lstStyle/>
            <a:p>
              <a:r>
                <a:rPr lang="en-US" sz="1600" dirty="0">
                  <a:solidFill>
                    <a:schemeClr val="bg1"/>
                  </a:solidFill>
                  <a:latin typeface="Arial" panose="020B0604020202020204" pitchFamily="34" charset="0"/>
                  <a:cs typeface="Arial" panose="020B0604020202020204" pitchFamily="34" charset="0"/>
                </a:rPr>
                <a:t>T</a:t>
              </a:r>
              <a:r>
                <a:rPr lang="en-US" sz="1600" baseline="-25000" dirty="0">
                  <a:solidFill>
                    <a:schemeClr val="bg1"/>
                  </a:solidFill>
                  <a:latin typeface="Arial" panose="020B0604020202020204" pitchFamily="34" charset="0"/>
                  <a:cs typeface="Arial" panose="020B0604020202020204" pitchFamily="34" charset="0"/>
                </a:rPr>
                <a:t>2</a:t>
              </a:r>
              <a:r>
                <a:rPr lang="en-US" sz="1600" dirty="0">
                  <a:solidFill>
                    <a:schemeClr val="bg1"/>
                  </a:solidFill>
                  <a:latin typeface="Arial" panose="020B0604020202020204" pitchFamily="34" charset="0"/>
                  <a:cs typeface="Arial" panose="020B0604020202020204" pitchFamily="34" charset="0"/>
                </a:rPr>
                <a:t> &gt; T</a:t>
              </a:r>
              <a:r>
                <a:rPr lang="en-US" sz="1600" baseline="-25000" dirty="0">
                  <a:solidFill>
                    <a:schemeClr val="bg1"/>
                  </a:solidFill>
                  <a:latin typeface="Arial" panose="020B0604020202020204" pitchFamily="34" charset="0"/>
                  <a:cs typeface="Arial" panose="020B0604020202020204" pitchFamily="34" charset="0"/>
                </a:rPr>
                <a:t>1</a:t>
              </a:r>
            </a:p>
          </p:txBody>
        </p:sp>
      </p:grpSp>
      <p:grpSp>
        <p:nvGrpSpPr>
          <p:cNvPr id="185" name="Group 184">
            <a:extLst>
              <a:ext uri="{FF2B5EF4-FFF2-40B4-BE49-F238E27FC236}">
                <a16:creationId xmlns:a16="http://schemas.microsoft.com/office/drawing/2014/main" id="{A87F4477-A0CB-574E-B7D4-7DE5E86F7A65}"/>
              </a:ext>
            </a:extLst>
          </p:cNvPr>
          <p:cNvGrpSpPr/>
          <p:nvPr/>
        </p:nvGrpSpPr>
        <p:grpSpPr>
          <a:xfrm>
            <a:off x="10423298" y="13616773"/>
            <a:ext cx="2489011" cy="1905564"/>
            <a:chOff x="10423298" y="14001781"/>
            <a:chExt cx="2489011" cy="1905564"/>
          </a:xfrm>
        </p:grpSpPr>
        <p:cxnSp>
          <p:nvCxnSpPr>
            <p:cNvPr id="162" name="Straight Arrow Connector 161">
              <a:extLst>
                <a:ext uri="{FF2B5EF4-FFF2-40B4-BE49-F238E27FC236}">
                  <a16:creationId xmlns:a16="http://schemas.microsoft.com/office/drawing/2014/main" id="{4D11408F-D76C-C547-8362-B591F3091AB5}"/>
                </a:ext>
              </a:extLst>
            </p:cNvPr>
            <p:cNvCxnSpPr/>
            <p:nvPr/>
          </p:nvCxnSpPr>
          <p:spPr>
            <a:xfrm flipV="1">
              <a:off x="10516215" y="14001781"/>
              <a:ext cx="0" cy="143511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63" name="Straight Arrow Connector 162">
              <a:extLst>
                <a:ext uri="{FF2B5EF4-FFF2-40B4-BE49-F238E27FC236}">
                  <a16:creationId xmlns:a16="http://schemas.microsoft.com/office/drawing/2014/main" id="{6EFB7D2F-9C52-F340-BD42-1E501020C2B3}"/>
                </a:ext>
              </a:extLst>
            </p:cNvPr>
            <p:cNvCxnSpPr/>
            <p:nvPr/>
          </p:nvCxnSpPr>
          <p:spPr>
            <a:xfrm>
              <a:off x="10529329" y="15436891"/>
              <a:ext cx="1985632"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75" name="TextBox 174">
              <a:extLst>
                <a:ext uri="{FF2B5EF4-FFF2-40B4-BE49-F238E27FC236}">
                  <a16:creationId xmlns:a16="http://schemas.microsoft.com/office/drawing/2014/main" id="{3873D6A7-0600-744F-A0C1-96B172094FC5}"/>
                </a:ext>
              </a:extLst>
            </p:cNvPr>
            <p:cNvSpPr txBox="1"/>
            <p:nvPr/>
          </p:nvSpPr>
          <p:spPr>
            <a:xfrm>
              <a:off x="10438158" y="15507235"/>
              <a:ext cx="2249334" cy="400110"/>
            </a:xfrm>
            <a:prstGeom prst="rect">
              <a:avLst/>
            </a:prstGeom>
            <a:noFill/>
          </p:spPr>
          <p:txBody>
            <a:bodyPr wrap="none" rtlCol="0">
              <a:spAutoFit/>
            </a:bodyPr>
            <a:lstStyle/>
            <a:p>
              <a:r>
                <a:rPr lang="en-US" sz="2000" dirty="0">
                  <a:solidFill>
                    <a:schemeClr val="bg1"/>
                  </a:solidFill>
                  <a:latin typeface="Arial" panose="020B0604020202020204" pitchFamily="34" charset="0"/>
                  <a:cs typeface="Arial" panose="020B0604020202020204" pitchFamily="34" charset="0"/>
                </a:rPr>
                <a:t>Observed Spectra</a:t>
              </a:r>
            </a:p>
          </p:txBody>
        </p:sp>
        <p:sp>
          <p:nvSpPr>
            <p:cNvPr id="177" name="TextBox 176">
              <a:extLst>
                <a:ext uri="{FF2B5EF4-FFF2-40B4-BE49-F238E27FC236}">
                  <a16:creationId xmlns:a16="http://schemas.microsoft.com/office/drawing/2014/main" id="{8D5ECC4E-AD7D-6B40-8A1F-460C176F56C0}"/>
                </a:ext>
              </a:extLst>
            </p:cNvPr>
            <p:cNvSpPr txBox="1"/>
            <p:nvPr/>
          </p:nvSpPr>
          <p:spPr>
            <a:xfrm>
              <a:off x="12317943" y="14917839"/>
              <a:ext cx="538930" cy="338554"/>
            </a:xfrm>
            <a:prstGeom prst="rect">
              <a:avLst/>
            </a:prstGeom>
            <a:noFill/>
          </p:spPr>
          <p:txBody>
            <a:bodyPr wrap="none" rtlCol="0">
              <a:spAutoFit/>
            </a:bodyPr>
            <a:lstStyle/>
            <a:p>
              <a:r>
                <a:rPr lang="en-US" sz="1600" dirty="0">
                  <a:solidFill>
                    <a:schemeClr val="bg1"/>
                  </a:solidFill>
                  <a:latin typeface="Arial" panose="020B0604020202020204" pitchFamily="34" charset="0"/>
                  <a:cs typeface="Arial" panose="020B0604020202020204" pitchFamily="34" charset="0"/>
                </a:rPr>
                <a:t>Si II</a:t>
              </a:r>
            </a:p>
          </p:txBody>
        </p:sp>
        <p:sp>
          <p:nvSpPr>
            <p:cNvPr id="178" name="TextBox 177">
              <a:extLst>
                <a:ext uri="{FF2B5EF4-FFF2-40B4-BE49-F238E27FC236}">
                  <a16:creationId xmlns:a16="http://schemas.microsoft.com/office/drawing/2014/main" id="{51EF7D5F-3CC9-F746-B9F3-D001D78893F0}"/>
                </a:ext>
              </a:extLst>
            </p:cNvPr>
            <p:cNvSpPr txBox="1"/>
            <p:nvPr/>
          </p:nvSpPr>
          <p:spPr>
            <a:xfrm>
              <a:off x="12294832" y="14346925"/>
              <a:ext cx="617477" cy="338554"/>
            </a:xfrm>
            <a:prstGeom prst="rect">
              <a:avLst/>
            </a:prstGeom>
            <a:noFill/>
          </p:spPr>
          <p:txBody>
            <a:bodyPr wrap="none" rtlCol="0">
              <a:spAutoFit/>
            </a:bodyPr>
            <a:lstStyle/>
            <a:p>
              <a:r>
                <a:rPr lang="en-US" sz="1600" dirty="0">
                  <a:solidFill>
                    <a:schemeClr val="bg1"/>
                  </a:solidFill>
                  <a:latin typeface="Arial" panose="020B0604020202020204" pitchFamily="34" charset="0"/>
                  <a:cs typeface="Arial" panose="020B0604020202020204" pitchFamily="34" charset="0"/>
                </a:rPr>
                <a:t>Si IV</a:t>
              </a:r>
            </a:p>
          </p:txBody>
        </p:sp>
        <p:sp>
          <p:nvSpPr>
            <p:cNvPr id="180" name="Freeform 179">
              <a:extLst>
                <a:ext uri="{FF2B5EF4-FFF2-40B4-BE49-F238E27FC236}">
                  <a16:creationId xmlns:a16="http://schemas.microsoft.com/office/drawing/2014/main" id="{D15C8673-B7B0-6748-93F5-9A0C088377A6}"/>
                </a:ext>
              </a:extLst>
            </p:cNvPr>
            <p:cNvSpPr/>
            <p:nvPr/>
          </p:nvSpPr>
          <p:spPr>
            <a:xfrm>
              <a:off x="10531070" y="14677973"/>
              <a:ext cx="1786874" cy="745419"/>
            </a:xfrm>
            <a:custGeom>
              <a:avLst/>
              <a:gdLst>
                <a:gd name="connsiteX0" fmla="*/ 0 w 1989221"/>
                <a:gd name="connsiteY0" fmla="*/ 87607 h 745419"/>
                <a:gd name="connsiteX1" fmla="*/ 625642 w 1989221"/>
                <a:gd name="connsiteY1" fmla="*/ 87607 h 745419"/>
                <a:gd name="connsiteX2" fmla="*/ 914400 w 1989221"/>
                <a:gd name="connsiteY2" fmla="*/ 745334 h 745419"/>
                <a:gd name="connsiteX3" fmla="*/ 1155032 w 1989221"/>
                <a:gd name="connsiteY3" fmla="*/ 39481 h 745419"/>
                <a:gd name="connsiteX4" fmla="*/ 1989221 w 1989221"/>
                <a:gd name="connsiteY4" fmla="*/ 151776 h 7454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89221" h="745419">
                  <a:moveTo>
                    <a:pt x="0" y="87607"/>
                  </a:moveTo>
                  <a:cubicBezTo>
                    <a:pt x="236621" y="32796"/>
                    <a:pt x="473242" y="-22014"/>
                    <a:pt x="625642" y="87607"/>
                  </a:cubicBezTo>
                  <a:cubicBezTo>
                    <a:pt x="778042" y="197228"/>
                    <a:pt x="826168" y="753355"/>
                    <a:pt x="914400" y="745334"/>
                  </a:cubicBezTo>
                  <a:cubicBezTo>
                    <a:pt x="1002632" y="737313"/>
                    <a:pt x="975895" y="138407"/>
                    <a:pt x="1155032" y="39481"/>
                  </a:cubicBezTo>
                  <a:cubicBezTo>
                    <a:pt x="1334169" y="-59445"/>
                    <a:pt x="1661695" y="46165"/>
                    <a:pt x="1989221" y="151776"/>
                  </a:cubicBezTo>
                </a:path>
              </a:pathLst>
            </a:custGeom>
            <a:no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Freeform 180">
              <a:extLst>
                <a:ext uri="{FF2B5EF4-FFF2-40B4-BE49-F238E27FC236}">
                  <a16:creationId xmlns:a16="http://schemas.microsoft.com/office/drawing/2014/main" id="{6DD66100-34CE-A848-AB52-7104B8F96267}"/>
                </a:ext>
              </a:extLst>
            </p:cNvPr>
            <p:cNvSpPr/>
            <p:nvPr/>
          </p:nvSpPr>
          <p:spPr>
            <a:xfrm>
              <a:off x="10423298" y="14143988"/>
              <a:ext cx="2014173" cy="744385"/>
            </a:xfrm>
            <a:custGeom>
              <a:avLst/>
              <a:gdLst>
                <a:gd name="connsiteX0" fmla="*/ 0 w 2165684"/>
                <a:gd name="connsiteY0" fmla="*/ 99764 h 1094432"/>
                <a:gd name="connsiteX1" fmla="*/ 465221 w 2165684"/>
                <a:gd name="connsiteY1" fmla="*/ 99764 h 1094432"/>
                <a:gd name="connsiteX2" fmla="*/ 978568 w 2165684"/>
                <a:gd name="connsiteY2" fmla="*/ 1094375 h 1094432"/>
                <a:gd name="connsiteX3" fmla="*/ 1379621 w 2165684"/>
                <a:gd name="connsiteY3" fmla="*/ 51638 h 1094432"/>
                <a:gd name="connsiteX4" fmla="*/ 2165684 w 2165684"/>
                <a:gd name="connsiteY4" fmla="*/ 147891 h 1094432"/>
                <a:gd name="connsiteX5" fmla="*/ 2165684 w 2165684"/>
                <a:gd name="connsiteY5" fmla="*/ 147891 h 1094432"/>
                <a:gd name="connsiteX6" fmla="*/ 2165684 w 2165684"/>
                <a:gd name="connsiteY6" fmla="*/ 147891 h 1094432"/>
                <a:gd name="connsiteX7" fmla="*/ 2165684 w 2165684"/>
                <a:gd name="connsiteY7" fmla="*/ 131849 h 1094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65684" h="1094432">
                  <a:moveTo>
                    <a:pt x="0" y="99764"/>
                  </a:moveTo>
                  <a:cubicBezTo>
                    <a:pt x="151063" y="16880"/>
                    <a:pt x="302126" y="-66004"/>
                    <a:pt x="465221" y="99764"/>
                  </a:cubicBezTo>
                  <a:cubicBezTo>
                    <a:pt x="628316" y="265532"/>
                    <a:pt x="826168" y="1102396"/>
                    <a:pt x="978568" y="1094375"/>
                  </a:cubicBezTo>
                  <a:cubicBezTo>
                    <a:pt x="1130968" y="1086354"/>
                    <a:pt x="1181768" y="209385"/>
                    <a:pt x="1379621" y="51638"/>
                  </a:cubicBezTo>
                  <a:cubicBezTo>
                    <a:pt x="1577474" y="-106109"/>
                    <a:pt x="2165684" y="147891"/>
                    <a:pt x="2165684" y="147891"/>
                  </a:cubicBezTo>
                  <a:lnTo>
                    <a:pt x="2165684" y="147891"/>
                  </a:lnTo>
                  <a:lnTo>
                    <a:pt x="2165684" y="147891"/>
                  </a:lnTo>
                  <a:lnTo>
                    <a:pt x="2165684" y="131849"/>
                  </a:lnTo>
                </a:path>
              </a:pathLst>
            </a:custGeom>
            <a:no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4" name="Group 183">
            <a:extLst>
              <a:ext uri="{FF2B5EF4-FFF2-40B4-BE49-F238E27FC236}">
                <a16:creationId xmlns:a16="http://schemas.microsoft.com/office/drawing/2014/main" id="{EFA75D48-781E-D346-9575-5BCEC354D9AF}"/>
              </a:ext>
            </a:extLst>
          </p:cNvPr>
          <p:cNvGrpSpPr/>
          <p:nvPr/>
        </p:nvGrpSpPr>
        <p:grpSpPr>
          <a:xfrm>
            <a:off x="3976041" y="13640540"/>
            <a:ext cx="2478620" cy="1888875"/>
            <a:chOff x="4088335" y="13640540"/>
            <a:chExt cx="2478620" cy="1888875"/>
          </a:xfrm>
        </p:grpSpPr>
        <p:cxnSp>
          <p:nvCxnSpPr>
            <p:cNvPr id="138" name="Straight Arrow Connector 137">
              <a:extLst>
                <a:ext uri="{FF2B5EF4-FFF2-40B4-BE49-F238E27FC236}">
                  <a16:creationId xmlns:a16="http://schemas.microsoft.com/office/drawing/2014/main" id="{18420102-22C2-1543-8339-7A60C48D5819}"/>
                </a:ext>
              </a:extLst>
            </p:cNvPr>
            <p:cNvCxnSpPr/>
            <p:nvPr/>
          </p:nvCxnSpPr>
          <p:spPr>
            <a:xfrm flipV="1">
              <a:off x="4185375" y="13640540"/>
              <a:ext cx="0" cy="143511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40" name="Straight Arrow Connector 139">
              <a:extLst>
                <a:ext uri="{FF2B5EF4-FFF2-40B4-BE49-F238E27FC236}">
                  <a16:creationId xmlns:a16="http://schemas.microsoft.com/office/drawing/2014/main" id="{F9632708-97F9-3C4D-A02B-1FBE3E63801A}"/>
                </a:ext>
              </a:extLst>
            </p:cNvPr>
            <p:cNvCxnSpPr/>
            <p:nvPr/>
          </p:nvCxnSpPr>
          <p:spPr>
            <a:xfrm>
              <a:off x="4182447" y="15075650"/>
              <a:ext cx="1985632"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57" name="Freeform 156">
              <a:extLst>
                <a:ext uri="{FF2B5EF4-FFF2-40B4-BE49-F238E27FC236}">
                  <a16:creationId xmlns:a16="http://schemas.microsoft.com/office/drawing/2014/main" id="{6E114C20-4BB8-974A-8104-1196D406E763}"/>
                </a:ext>
              </a:extLst>
            </p:cNvPr>
            <p:cNvSpPr/>
            <p:nvPr/>
          </p:nvSpPr>
          <p:spPr>
            <a:xfrm>
              <a:off x="4202362" y="14334094"/>
              <a:ext cx="1989221" cy="745419"/>
            </a:xfrm>
            <a:custGeom>
              <a:avLst/>
              <a:gdLst>
                <a:gd name="connsiteX0" fmla="*/ 0 w 1989221"/>
                <a:gd name="connsiteY0" fmla="*/ 87607 h 745419"/>
                <a:gd name="connsiteX1" fmla="*/ 625642 w 1989221"/>
                <a:gd name="connsiteY1" fmla="*/ 87607 h 745419"/>
                <a:gd name="connsiteX2" fmla="*/ 914400 w 1989221"/>
                <a:gd name="connsiteY2" fmla="*/ 745334 h 745419"/>
                <a:gd name="connsiteX3" fmla="*/ 1155032 w 1989221"/>
                <a:gd name="connsiteY3" fmla="*/ 39481 h 745419"/>
                <a:gd name="connsiteX4" fmla="*/ 1989221 w 1989221"/>
                <a:gd name="connsiteY4" fmla="*/ 151776 h 7454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89221" h="745419">
                  <a:moveTo>
                    <a:pt x="0" y="87607"/>
                  </a:moveTo>
                  <a:cubicBezTo>
                    <a:pt x="236621" y="32796"/>
                    <a:pt x="473242" y="-22014"/>
                    <a:pt x="625642" y="87607"/>
                  </a:cubicBezTo>
                  <a:cubicBezTo>
                    <a:pt x="778042" y="197228"/>
                    <a:pt x="826168" y="753355"/>
                    <a:pt x="914400" y="745334"/>
                  </a:cubicBezTo>
                  <a:cubicBezTo>
                    <a:pt x="1002632" y="737313"/>
                    <a:pt x="975895" y="138407"/>
                    <a:pt x="1155032" y="39481"/>
                  </a:cubicBezTo>
                  <a:cubicBezTo>
                    <a:pt x="1334169" y="-59445"/>
                    <a:pt x="1661695" y="46165"/>
                    <a:pt x="1989221" y="151776"/>
                  </a:cubicBezTo>
                </a:path>
              </a:pathLst>
            </a:custGeom>
            <a:no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TextBox 173">
              <a:extLst>
                <a:ext uri="{FF2B5EF4-FFF2-40B4-BE49-F238E27FC236}">
                  <a16:creationId xmlns:a16="http://schemas.microsoft.com/office/drawing/2014/main" id="{CCDF908D-65F7-7C4E-A5A9-024C8233621F}"/>
                </a:ext>
              </a:extLst>
            </p:cNvPr>
            <p:cNvSpPr txBox="1"/>
            <p:nvPr/>
          </p:nvSpPr>
          <p:spPr>
            <a:xfrm>
              <a:off x="4088335" y="15129305"/>
              <a:ext cx="2249334" cy="400110"/>
            </a:xfrm>
            <a:prstGeom prst="rect">
              <a:avLst/>
            </a:prstGeom>
            <a:noFill/>
          </p:spPr>
          <p:txBody>
            <a:bodyPr wrap="none" rtlCol="0">
              <a:spAutoFit/>
            </a:bodyPr>
            <a:lstStyle/>
            <a:p>
              <a:r>
                <a:rPr lang="en-US" sz="2000" dirty="0">
                  <a:solidFill>
                    <a:schemeClr val="bg1"/>
                  </a:solidFill>
                  <a:latin typeface="Arial" panose="020B0604020202020204" pitchFamily="34" charset="0"/>
                  <a:cs typeface="Arial" panose="020B0604020202020204" pitchFamily="34" charset="0"/>
                </a:rPr>
                <a:t>Observed Spectra</a:t>
              </a:r>
            </a:p>
          </p:txBody>
        </p:sp>
        <p:sp>
          <p:nvSpPr>
            <p:cNvPr id="176" name="Freeform 175">
              <a:extLst>
                <a:ext uri="{FF2B5EF4-FFF2-40B4-BE49-F238E27FC236}">
                  <a16:creationId xmlns:a16="http://schemas.microsoft.com/office/drawing/2014/main" id="{3246CCD6-4352-F94A-B6BC-D11F59DECCC0}"/>
                </a:ext>
              </a:extLst>
            </p:cNvPr>
            <p:cNvSpPr/>
            <p:nvPr/>
          </p:nvSpPr>
          <p:spPr>
            <a:xfrm>
              <a:off x="4210384" y="13892939"/>
              <a:ext cx="1989221" cy="745419"/>
            </a:xfrm>
            <a:custGeom>
              <a:avLst/>
              <a:gdLst>
                <a:gd name="connsiteX0" fmla="*/ 0 w 1989221"/>
                <a:gd name="connsiteY0" fmla="*/ 87607 h 745419"/>
                <a:gd name="connsiteX1" fmla="*/ 625642 w 1989221"/>
                <a:gd name="connsiteY1" fmla="*/ 87607 h 745419"/>
                <a:gd name="connsiteX2" fmla="*/ 914400 w 1989221"/>
                <a:gd name="connsiteY2" fmla="*/ 745334 h 745419"/>
                <a:gd name="connsiteX3" fmla="*/ 1155032 w 1989221"/>
                <a:gd name="connsiteY3" fmla="*/ 39481 h 745419"/>
                <a:gd name="connsiteX4" fmla="*/ 1989221 w 1989221"/>
                <a:gd name="connsiteY4" fmla="*/ 151776 h 7454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89221" h="745419">
                  <a:moveTo>
                    <a:pt x="0" y="87607"/>
                  </a:moveTo>
                  <a:cubicBezTo>
                    <a:pt x="236621" y="32796"/>
                    <a:pt x="473242" y="-22014"/>
                    <a:pt x="625642" y="87607"/>
                  </a:cubicBezTo>
                  <a:cubicBezTo>
                    <a:pt x="778042" y="197228"/>
                    <a:pt x="826168" y="753355"/>
                    <a:pt x="914400" y="745334"/>
                  </a:cubicBezTo>
                  <a:cubicBezTo>
                    <a:pt x="1002632" y="737313"/>
                    <a:pt x="975895" y="138407"/>
                    <a:pt x="1155032" y="39481"/>
                  </a:cubicBezTo>
                  <a:cubicBezTo>
                    <a:pt x="1334169" y="-59445"/>
                    <a:pt x="1661695" y="46165"/>
                    <a:pt x="1989221" y="151776"/>
                  </a:cubicBezTo>
                </a:path>
              </a:pathLst>
            </a:custGeom>
            <a:no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TextBox 181">
              <a:extLst>
                <a:ext uri="{FF2B5EF4-FFF2-40B4-BE49-F238E27FC236}">
                  <a16:creationId xmlns:a16="http://schemas.microsoft.com/office/drawing/2014/main" id="{45F32C0A-8991-154B-BBE5-EDD1F1E7D499}"/>
                </a:ext>
              </a:extLst>
            </p:cNvPr>
            <p:cNvSpPr txBox="1"/>
            <p:nvPr/>
          </p:nvSpPr>
          <p:spPr>
            <a:xfrm>
              <a:off x="5972589" y="14555106"/>
              <a:ext cx="538930" cy="338554"/>
            </a:xfrm>
            <a:prstGeom prst="rect">
              <a:avLst/>
            </a:prstGeom>
            <a:noFill/>
          </p:spPr>
          <p:txBody>
            <a:bodyPr wrap="none" rtlCol="0">
              <a:spAutoFit/>
            </a:bodyPr>
            <a:lstStyle/>
            <a:p>
              <a:r>
                <a:rPr lang="en-US" sz="1600" dirty="0">
                  <a:solidFill>
                    <a:schemeClr val="bg1"/>
                  </a:solidFill>
                  <a:latin typeface="Arial" panose="020B0604020202020204" pitchFamily="34" charset="0"/>
                  <a:cs typeface="Arial" panose="020B0604020202020204" pitchFamily="34" charset="0"/>
                </a:rPr>
                <a:t>Si II</a:t>
              </a:r>
            </a:p>
          </p:txBody>
        </p:sp>
        <p:sp>
          <p:nvSpPr>
            <p:cNvPr id="183" name="TextBox 182">
              <a:extLst>
                <a:ext uri="{FF2B5EF4-FFF2-40B4-BE49-F238E27FC236}">
                  <a16:creationId xmlns:a16="http://schemas.microsoft.com/office/drawing/2014/main" id="{FAEECDAE-730A-8444-AEF3-EB129E2C9C98}"/>
                </a:ext>
              </a:extLst>
            </p:cNvPr>
            <p:cNvSpPr txBox="1"/>
            <p:nvPr/>
          </p:nvSpPr>
          <p:spPr>
            <a:xfrm>
              <a:off x="5949478" y="14112528"/>
              <a:ext cx="617477" cy="338554"/>
            </a:xfrm>
            <a:prstGeom prst="rect">
              <a:avLst/>
            </a:prstGeom>
            <a:noFill/>
          </p:spPr>
          <p:txBody>
            <a:bodyPr wrap="none" rtlCol="0">
              <a:spAutoFit/>
            </a:bodyPr>
            <a:lstStyle/>
            <a:p>
              <a:r>
                <a:rPr lang="en-US" sz="1600" dirty="0">
                  <a:solidFill>
                    <a:schemeClr val="bg1"/>
                  </a:solidFill>
                  <a:latin typeface="Arial" panose="020B0604020202020204" pitchFamily="34" charset="0"/>
                  <a:cs typeface="Arial" panose="020B0604020202020204" pitchFamily="34" charset="0"/>
                </a:rPr>
                <a:t>Si IV</a:t>
              </a:r>
            </a:p>
          </p:txBody>
        </p:sp>
      </p:grpSp>
      <p:sp>
        <p:nvSpPr>
          <p:cNvPr id="186" name="Rectangle 185">
            <a:extLst>
              <a:ext uri="{FF2B5EF4-FFF2-40B4-BE49-F238E27FC236}">
                <a16:creationId xmlns:a16="http://schemas.microsoft.com/office/drawing/2014/main" id="{B87F22B3-9B69-4A4A-88EE-C2241D1E3885}"/>
              </a:ext>
            </a:extLst>
          </p:cNvPr>
          <p:cNvSpPr/>
          <p:nvPr/>
        </p:nvSpPr>
        <p:spPr>
          <a:xfrm>
            <a:off x="12333007" y="13516808"/>
            <a:ext cx="240370" cy="4494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Rectangle 186">
            <a:extLst>
              <a:ext uri="{FF2B5EF4-FFF2-40B4-BE49-F238E27FC236}">
                <a16:creationId xmlns:a16="http://schemas.microsoft.com/office/drawing/2014/main" id="{344E5908-E122-A54C-96AE-AE0032979299}"/>
              </a:ext>
            </a:extLst>
          </p:cNvPr>
          <p:cNvSpPr/>
          <p:nvPr/>
        </p:nvSpPr>
        <p:spPr>
          <a:xfrm>
            <a:off x="10251154" y="13763020"/>
            <a:ext cx="240370" cy="4494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4" name="Straight Arrow Connector 193">
            <a:extLst>
              <a:ext uri="{FF2B5EF4-FFF2-40B4-BE49-F238E27FC236}">
                <a16:creationId xmlns:a16="http://schemas.microsoft.com/office/drawing/2014/main" id="{BAF8399E-F6CC-EB4F-8606-FCAA40047A32}"/>
              </a:ext>
            </a:extLst>
          </p:cNvPr>
          <p:cNvCxnSpPr/>
          <p:nvPr/>
        </p:nvCxnSpPr>
        <p:spPr>
          <a:xfrm>
            <a:off x="19760838" y="22873761"/>
            <a:ext cx="186105" cy="0"/>
          </a:xfrm>
          <a:prstGeom prst="straightConnector1">
            <a:avLst/>
          </a:prstGeom>
          <a:ln w="19050">
            <a:headEnd type="arrow" w="sm" len="sm"/>
            <a:tailEnd type="arrow" w="sm" len="sm"/>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9691502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Celestial</Template>
  <TotalTime>3112</TotalTime>
  <Words>1137</Words>
  <Application>Microsoft Macintosh PowerPoint</Application>
  <PresentationFormat>Custom</PresentationFormat>
  <Paragraphs>172</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Courier</vt:lpstr>
      <vt:lpstr>Times New Roman</vt:lpstr>
      <vt:lpstr>Wingdings</vt:lpstr>
      <vt:lpstr>Celestial</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130</cp:revision>
  <dcterms:created xsi:type="dcterms:W3CDTF">2018-12-18T15:26:40Z</dcterms:created>
  <dcterms:modified xsi:type="dcterms:W3CDTF">2018-12-21T23:15:20Z</dcterms:modified>
</cp:coreProperties>
</file>