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79B3A8-DA79-4CF1-91E8-D6027EBD2B42}" type="datetimeFigureOut">
              <a:rPr lang="es-MX" smtClean="0"/>
              <a:pPr/>
              <a:t>29/04/2015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TRABAJOS%20ACADEMICOS" TargetMode="External"/><Relationship Id="rId3" Type="http://schemas.openxmlformats.org/officeDocument/2006/relationships/hyperlink" Target="Historia%20UNIDEP.docx" TargetMode="External"/><Relationship Id="rId7" Type="http://schemas.openxmlformats.org/officeDocument/2006/relationships/hyperlink" Target="EJERCICIOS%20DE%20APRENDIZAJE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erfil%20Descriptivo.xlsx" TargetMode="External"/><Relationship Id="rId11" Type="http://schemas.openxmlformats.org/officeDocument/2006/relationships/hyperlink" Target="REFLEXION.docx" TargetMode="External"/><Relationship Id="rId5" Type="http://schemas.openxmlformats.org/officeDocument/2006/relationships/hyperlink" Target="CURRICULUM%20PARA%20PORTAFOLIO%20UNIDEP.doc" TargetMode="External"/><Relationship Id="rId10" Type="http://schemas.openxmlformats.org/officeDocument/2006/relationships/hyperlink" Target="Blibliografia.docx" TargetMode="External"/><Relationship Id="rId4" Type="http://schemas.openxmlformats.org/officeDocument/2006/relationships/hyperlink" Target="Curriculum%20Vitae.pdf" TargetMode="External"/><Relationship Id="rId9" Type="http://schemas.openxmlformats.org/officeDocument/2006/relationships/hyperlink" Target="INSTRUMENTOS%20DE%20EVALUAC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6864" cy="540060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latin typeface="Adobe Garamond Pro"/>
              </a:rPr>
              <a:t>CARRERA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: </a:t>
            </a:r>
            <a:r>
              <a:rPr lang="es-MX" sz="2000" b="1" dirty="0" smtClean="0">
                <a:latin typeface="Adobe Garamond Pro" pitchFamily="18" charset="0"/>
                <a:cs typeface="David" panose="020E0502060401010101" pitchFamily="34" charset="-79"/>
              </a:rPr>
              <a:t>ING. SISTEMAS COMPUTACIONALES</a:t>
            </a:r>
            <a:br>
              <a:rPr lang="es-MX" sz="20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ASIGNATURA: </a:t>
            </a:r>
            <a:r>
              <a:rPr lang="es-MX" sz="2800" b="1" dirty="0" smtClean="0">
                <a:latin typeface="Baskerville Old Face" pitchFamily="18" charset="0"/>
                <a:cs typeface="David" panose="020E0502060401010101" pitchFamily="34" charset="-79"/>
              </a:rPr>
              <a:t>REDES III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DOCENTE: </a:t>
            </a:r>
            <a:r>
              <a:rPr lang="es-MX" sz="2800" b="1" dirty="0" smtClean="0">
                <a:latin typeface="Baskerville Old Face" pitchFamily="18" charset="0"/>
                <a:cs typeface="David" panose="020E0502060401010101" pitchFamily="34" charset="-79"/>
              </a:rPr>
              <a:t>Luis Santillán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ESTUDIANTE: </a:t>
            </a:r>
            <a:r>
              <a:rPr lang="es-MX" sz="2400" b="1" dirty="0" smtClean="0">
                <a:latin typeface="Baskerville Old Face" pitchFamily="18" charset="0"/>
                <a:cs typeface="David" panose="020E0502060401010101" pitchFamily="34" charset="-79"/>
              </a:rPr>
              <a:t>Cosme Higuera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MATRICULA: </a:t>
            </a:r>
            <a:r>
              <a:rPr lang="es-MX" sz="2800" b="1" dirty="0" smtClean="0">
                <a:latin typeface="Baskerville Old Face" pitchFamily="18" charset="0"/>
                <a:cs typeface="David" panose="020E0502060401010101" pitchFamily="34" charset="-79"/>
              </a:rPr>
              <a:t>28133039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CICLO: </a:t>
            </a:r>
            <a:r>
              <a:rPr lang="es-MX" sz="2600" b="1" dirty="0" smtClean="0">
                <a:latin typeface="Baskerville Old Face" pitchFamily="18" charset="0"/>
                <a:cs typeface="David" panose="020E0502060401010101" pitchFamily="34" charset="-79"/>
              </a:rPr>
              <a:t>2015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    FECHA: </a:t>
            </a:r>
            <a:r>
              <a:rPr lang="es-MX" sz="2400" b="1" dirty="0" smtClean="0">
                <a:latin typeface="Baskerville Old Face" pitchFamily="18" charset="0"/>
                <a:cs typeface="David" panose="020E0502060401010101" pitchFamily="34" charset="-79"/>
              </a:rPr>
              <a:t>23-Mar</a:t>
            </a:r>
            <a:r>
              <a:rPr lang="es-MX" sz="2400" b="1" cap="none" dirty="0" smtClean="0">
                <a:latin typeface="Baskerville Old Face" pitchFamily="18" charset="0"/>
                <a:cs typeface="David" panose="020E0502060401010101" pitchFamily="34" charset="-79"/>
              </a:rPr>
              <a:t>/ 30-Abr-2015</a:t>
            </a:r>
            <a:r>
              <a:rPr lang="es-MX" sz="3600" cap="none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600" cap="none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699792" y="404664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UNIDEP</a:t>
            </a:r>
            <a:endParaRPr lang="es-MX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2400" y="1584668"/>
            <a:ext cx="7620000" cy="49251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2" action="ppaction://hlinkfile"/>
              </a:rPr>
              <a:t>INTRODUCCION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3" action="ppaction://hlinkfile"/>
              </a:rPr>
              <a:t>INFORMACION INSTITUCIONAL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4" action="ppaction://hlinkfile"/>
              </a:rPr>
              <a:t>CURRICULUM </a:t>
            </a:r>
            <a:r>
              <a:rPr lang="es-MX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5" action="ppaction://hlinkfile"/>
              </a:rPr>
              <a:t> </a:t>
            </a:r>
            <a:endParaRPr lang="es-MX" sz="3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6" action="ppaction://hlinkfile"/>
              </a:rPr>
              <a:t>PERFIL DESCRIPTIVO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7" action="ppaction://hlinkfile"/>
              </a:rPr>
              <a:t>EJERCICIOS DE APRENDIZAJE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8" action="ppaction://hlinkfile"/>
              </a:rPr>
              <a:t>TRABAJOS ACADEMICOS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9" action="ppaction://hlinkfile"/>
              </a:rPr>
              <a:t>INSTRUMENTOS DE EVALUACION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10" action="ppaction://hlinkfile"/>
              </a:rPr>
              <a:t>BIBLIOGRAFIA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11" action="ppaction://hlinkfile"/>
              </a:rPr>
              <a:t>REFLEXION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None/>
            </a:pP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643174" y="476672"/>
            <a:ext cx="336898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odoni MT" pitchFamily="18" charset="0"/>
              </a:rPr>
              <a:t>Índice</a:t>
            </a:r>
            <a:endParaRPr lang="es-MX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odoni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371</TotalTime>
  <Words>25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CARRERA: ING. SISTEMAS COMPUTACIONALES  ASIGNATURA: REDES III  DOCENTE: Luis Santillán  ESTUDIANTE: Cosme Higuera  MATRICULA: 28133039  CICLO: 2015    FECHA: 23-Mar/ 30-Abr-2015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Carrera: LISF Materia: int. A las C. de la Informatica Profesor: L.I. Ana Cristina Verdugo Hernandez Alumno: David Arcadio Arredondo Sainz Ciclo: 2014-1 Fecha: 9/Sep/2013- 10/Oct/2013</dc:title>
  <dc:creator>Alumnos</dc:creator>
  <cp:lastModifiedBy>fernando higuera rodriguez</cp:lastModifiedBy>
  <cp:revision>58</cp:revision>
  <dcterms:created xsi:type="dcterms:W3CDTF">2013-09-25T13:11:49Z</dcterms:created>
  <dcterms:modified xsi:type="dcterms:W3CDTF">2015-04-28T23:44:36Z</dcterms:modified>
</cp:coreProperties>
</file>