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4A7"/>
    <a:srgbClr val="C9CACC"/>
    <a:srgbClr val="367A4B"/>
    <a:srgbClr val="7AC491"/>
    <a:srgbClr val="FDFDFD"/>
    <a:srgbClr val="E15573"/>
    <a:srgbClr val="DC385B"/>
    <a:srgbClr val="E60000"/>
    <a:srgbClr val="90D5EC"/>
    <a:srgbClr val="0E2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26C06-B47B-44CC-9FC0-9F6AF14A0A39}" v="235" dt="2023-05-19T07:18:1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6" autoAdjust="0"/>
    <p:restoredTop sz="94660"/>
  </p:normalViewPr>
  <p:slideViewPr>
    <p:cSldViewPr snapToGrid="0">
      <p:cViewPr>
        <p:scale>
          <a:sx n="100" d="100"/>
          <a:sy n="100" d="100"/>
        </p:scale>
        <p:origin x="1459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viewProps" Target="viewProps.xml"/><Relationship Id="rId10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e Jung" userId="cb7f3237-34a0-4a8e-972c-2dc929097b40" providerId="ADAL" clId="{4FE26C06-B47B-44CC-9FC0-9F6AF14A0A39}"/>
    <pc:docChg chg="undo custSel addSld modSld">
      <pc:chgData name="Jane Jung" userId="cb7f3237-34a0-4a8e-972c-2dc929097b40" providerId="ADAL" clId="{4FE26C06-B47B-44CC-9FC0-9F6AF14A0A39}" dt="2023-05-19T07:22:45.997" v="1438" actId="14734"/>
      <pc:docMkLst>
        <pc:docMk/>
      </pc:docMkLst>
      <pc:sldChg chg="addSp delSp modSp mod">
        <pc:chgData name="Jane Jung" userId="cb7f3237-34a0-4a8e-972c-2dc929097b40" providerId="ADAL" clId="{4FE26C06-B47B-44CC-9FC0-9F6AF14A0A39}" dt="2023-05-19T07:09:31.343" v="919" actId="208"/>
        <pc:sldMkLst>
          <pc:docMk/>
          <pc:sldMk cId="1392800624" sldId="256"/>
        </pc:sldMkLst>
        <pc:spChg chg="mod">
          <ac:chgData name="Jane Jung" userId="cb7f3237-34a0-4a8e-972c-2dc929097b40" providerId="ADAL" clId="{4FE26C06-B47B-44CC-9FC0-9F6AF14A0A39}" dt="2023-05-19T06:33:31.780" v="149"/>
          <ac:spMkLst>
            <pc:docMk/>
            <pc:sldMk cId="1392800624" sldId="256"/>
            <ac:spMk id="4" creationId="{2323742E-6B9C-A1F4-6154-B323B420501A}"/>
          </ac:spMkLst>
        </pc:spChg>
        <pc:spChg chg="del">
          <ac:chgData name="Jane Jung" userId="cb7f3237-34a0-4a8e-972c-2dc929097b40" providerId="ADAL" clId="{4FE26C06-B47B-44CC-9FC0-9F6AF14A0A39}" dt="2023-05-19T06:39:49.909" v="318" actId="478"/>
          <ac:spMkLst>
            <pc:docMk/>
            <pc:sldMk cId="1392800624" sldId="256"/>
            <ac:spMk id="5" creationId="{F87A4C4B-95F4-DDBE-E834-412C7060E9E4}"/>
          </ac:spMkLst>
        </pc:spChg>
        <pc:spChg chg="del">
          <ac:chgData name="Jane Jung" userId="cb7f3237-34a0-4a8e-972c-2dc929097b40" providerId="ADAL" clId="{4FE26C06-B47B-44CC-9FC0-9F6AF14A0A39}" dt="2023-05-19T06:39:49.909" v="318" actId="478"/>
          <ac:spMkLst>
            <pc:docMk/>
            <pc:sldMk cId="1392800624" sldId="256"/>
            <ac:spMk id="6" creationId="{1CC9F566-A741-2CA1-D21D-3C92FF4C3D4B}"/>
          </ac:spMkLst>
        </pc:spChg>
        <pc:spChg chg="del">
          <ac:chgData name="Jane Jung" userId="cb7f3237-34a0-4a8e-972c-2dc929097b40" providerId="ADAL" clId="{4FE26C06-B47B-44CC-9FC0-9F6AF14A0A39}" dt="2023-05-19T06:39:49.909" v="318" actId="478"/>
          <ac:spMkLst>
            <pc:docMk/>
            <pc:sldMk cId="1392800624" sldId="256"/>
            <ac:spMk id="7" creationId="{A65A7862-A74C-D839-0D63-13EF7E46C95C}"/>
          </ac:spMkLst>
        </pc:spChg>
        <pc:spChg chg="del">
          <ac:chgData name="Jane Jung" userId="cb7f3237-34a0-4a8e-972c-2dc929097b40" providerId="ADAL" clId="{4FE26C06-B47B-44CC-9FC0-9F6AF14A0A39}" dt="2023-05-19T06:39:49.909" v="318" actId="478"/>
          <ac:spMkLst>
            <pc:docMk/>
            <pc:sldMk cId="1392800624" sldId="256"/>
            <ac:spMk id="10" creationId="{0EC99B60-B621-34F6-384E-AD1F4654A4B6}"/>
          </ac:spMkLst>
        </pc:spChg>
        <pc:spChg chg="mod">
          <ac:chgData name="Jane Jung" userId="cb7f3237-34a0-4a8e-972c-2dc929097b40" providerId="ADAL" clId="{4FE26C06-B47B-44CC-9FC0-9F6AF14A0A39}" dt="2023-05-19T06:39:41.424" v="315" actId="1076"/>
          <ac:spMkLst>
            <pc:docMk/>
            <pc:sldMk cId="1392800624" sldId="256"/>
            <ac:spMk id="16" creationId="{3DC89FE0-28BB-D3E6-A1B3-126CDD9CCEAA}"/>
          </ac:spMkLst>
        </pc:spChg>
        <pc:spChg chg="mod">
          <ac:chgData name="Jane Jung" userId="cb7f3237-34a0-4a8e-972c-2dc929097b40" providerId="ADAL" clId="{4FE26C06-B47B-44CC-9FC0-9F6AF14A0A39}" dt="2023-05-19T06:40:52.164" v="327" actId="1076"/>
          <ac:spMkLst>
            <pc:docMk/>
            <pc:sldMk cId="1392800624" sldId="256"/>
            <ac:spMk id="17" creationId="{E27246F9-9F1A-1C0F-31CF-30FAD8532CBC}"/>
          </ac:spMkLst>
        </pc:spChg>
        <pc:spChg chg="mod">
          <ac:chgData name="Jane Jung" userId="cb7f3237-34a0-4a8e-972c-2dc929097b40" providerId="ADAL" clId="{4FE26C06-B47B-44CC-9FC0-9F6AF14A0A39}" dt="2023-05-19T06:39:41.424" v="315" actId="1076"/>
          <ac:spMkLst>
            <pc:docMk/>
            <pc:sldMk cId="1392800624" sldId="256"/>
            <ac:spMk id="18" creationId="{F13CA4A0-BF63-0A85-19E1-7D2E97263ABD}"/>
          </ac:spMkLst>
        </pc:spChg>
        <pc:spChg chg="mod">
          <ac:chgData name="Jane Jung" userId="cb7f3237-34a0-4a8e-972c-2dc929097b40" providerId="ADAL" clId="{4FE26C06-B47B-44CC-9FC0-9F6AF14A0A39}" dt="2023-05-19T07:09:16.055" v="918" actId="208"/>
          <ac:spMkLst>
            <pc:docMk/>
            <pc:sldMk cId="1392800624" sldId="256"/>
            <ac:spMk id="1040" creationId="{520B68BB-4277-0507-61D5-9C3841A57B2E}"/>
          </ac:spMkLst>
        </pc:spChg>
        <pc:spChg chg="mod ord">
          <ac:chgData name="Jane Jung" userId="cb7f3237-34a0-4a8e-972c-2dc929097b40" providerId="ADAL" clId="{4FE26C06-B47B-44CC-9FC0-9F6AF14A0A39}" dt="2023-05-19T07:09:31.343" v="919" actId="208"/>
          <ac:spMkLst>
            <pc:docMk/>
            <pc:sldMk cId="1392800624" sldId="256"/>
            <ac:spMk id="1041" creationId="{1297BABE-825D-9387-8531-3770F9E2D90B}"/>
          </ac:spMkLst>
        </pc:spChg>
        <pc:spChg chg="mod ord">
          <ac:chgData name="Jane Jung" userId="cb7f3237-34a0-4a8e-972c-2dc929097b40" providerId="ADAL" clId="{4FE26C06-B47B-44CC-9FC0-9F6AF14A0A39}" dt="2023-05-19T07:08:59.476" v="916" actId="208"/>
          <ac:spMkLst>
            <pc:docMk/>
            <pc:sldMk cId="1392800624" sldId="256"/>
            <ac:spMk id="1042" creationId="{C6B356B2-18B3-2994-4579-F07962EC610C}"/>
          </ac:spMkLst>
        </pc:spChg>
        <pc:spChg chg="mod ord">
          <ac:chgData name="Jane Jung" userId="cb7f3237-34a0-4a8e-972c-2dc929097b40" providerId="ADAL" clId="{4FE26C06-B47B-44CC-9FC0-9F6AF14A0A39}" dt="2023-05-19T07:09:03.975" v="917" actId="208"/>
          <ac:spMkLst>
            <pc:docMk/>
            <pc:sldMk cId="1392800624" sldId="256"/>
            <ac:spMk id="1044" creationId="{09D3EA0D-121B-A948-C020-B932CF571C7A}"/>
          </ac:spMkLst>
        </pc:spChg>
        <pc:spChg chg="mod">
          <ac:chgData name="Jane Jung" userId="cb7f3237-34a0-4a8e-972c-2dc929097b40" providerId="ADAL" clId="{4FE26C06-B47B-44CC-9FC0-9F6AF14A0A39}" dt="2023-05-19T06:39:41.424" v="315" actId="1076"/>
          <ac:spMkLst>
            <pc:docMk/>
            <pc:sldMk cId="1392800624" sldId="256"/>
            <ac:spMk id="1077" creationId="{50B0AC76-0B8F-EEDB-D7A4-D34400530EF0}"/>
          </ac:spMkLst>
        </pc:spChg>
        <pc:spChg chg="mod">
          <ac:chgData name="Jane Jung" userId="cb7f3237-34a0-4a8e-972c-2dc929097b40" providerId="ADAL" clId="{4FE26C06-B47B-44CC-9FC0-9F6AF14A0A39}" dt="2023-05-19T06:39:41.424" v="315" actId="1076"/>
          <ac:spMkLst>
            <pc:docMk/>
            <pc:sldMk cId="1392800624" sldId="256"/>
            <ac:spMk id="1078" creationId="{B365A8E2-BEF0-1F05-9063-DB1B38CA5830}"/>
          </ac:spMkLst>
        </pc:spChg>
        <pc:spChg chg="mod">
          <ac:chgData name="Jane Jung" userId="cb7f3237-34a0-4a8e-972c-2dc929097b40" providerId="ADAL" clId="{4FE26C06-B47B-44CC-9FC0-9F6AF14A0A39}" dt="2023-05-19T06:39:41.424" v="315" actId="1076"/>
          <ac:spMkLst>
            <pc:docMk/>
            <pc:sldMk cId="1392800624" sldId="256"/>
            <ac:spMk id="1079" creationId="{1D1E9453-D6E3-3908-DDD3-7942FB587870}"/>
          </ac:spMkLst>
        </pc:spChg>
        <pc:spChg chg="mod">
          <ac:chgData name="Jane Jung" userId="cb7f3237-34a0-4a8e-972c-2dc929097b40" providerId="ADAL" clId="{4FE26C06-B47B-44CC-9FC0-9F6AF14A0A39}" dt="2023-05-19T06:39:41.424" v="315" actId="1076"/>
          <ac:spMkLst>
            <pc:docMk/>
            <pc:sldMk cId="1392800624" sldId="256"/>
            <ac:spMk id="1106" creationId="{6C01FEC4-367A-61A5-2A4B-4E55AB2463F7}"/>
          </ac:spMkLst>
        </pc:spChg>
        <pc:spChg chg="mod">
          <ac:chgData name="Jane Jung" userId="cb7f3237-34a0-4a8e-972c-2dc929097b40" providerId="ADAL" clId="{4FE26C06-B47B-44CC-9FC0-9F6AF14A0A39}" dt="2023-05-19T06:39:45.139" v="317" actId="1076"/>
          <ac:spMkLst>
            <pc:docMk/>
            <pc:sldMk cId="1392800624" sldId="256"/>
            <ac:spMk id="1107" creationId="{377897A8-729D-6672-F477-64F3C0F8AA1A}"/>
          </ac:spMkLst>
        </pc:spChg>
        <pc:spChg chg="mod topLvl">
          <ac:chgData name="Jane Jung" userId="cb7f3237-34a0-4a8e-972c-2dc929097b40" providerId="ADAL" clId="{4FE26C06-B47B-44CC-9FC0-9F6AF14A0A39}" dt="2023-05-19T06:27:02.344" v="26" actId="164"/>
          <ac:spMkLst>
            <pc:docMk/>
            <pc:sldMk cId="1392800624" sldId="256"/>
            <ac:spMk id="1110" creationId="{F03C9487-5895-9537-1B08-07F3FE5C0CA1}"/>
          </ac:spMkLst>
        </pc:spChg>
        <pc:spChg chg="del mod topLvl">
          <ac:chgData name="Jane Jung" userId="cb7f3237-34a0-4a8e-972c-2dc929097b40" providerId="ADAL" clId="{4FE26C06-B47B-44CC-9FC0-9F6AF14A0A39}" dt="2023-05-19T06:26:33.451" v="22" actId="478"/>
          <ac:spMkLst>
            <pc:docMk/>
            <pc:sldMk cId="1392800624" sldId="256"/>
            <ac:spMk id="1112" creationId="{7FB90BAD-B9E9-6587-297C-A0C5CEA20359}"/>
          </ac:spMkLst>
        </pc:spChg>
        <pc:spChg chg="mod ord topLvl">
          <ac:chgData name="Jane Jung" userId="cb7f3237-34a0-4a8e-972c-2dc929097b40" providerId="ADAL" clId="{4FE26C06-B47B-44CC-9FC0-9F6AF14A0A39}" dt="2023-05-19T06:27:12.806" v="27" actId="170"/>
          <ac:spMkLst>
            <pc:docMk/>
            <pc:sldMk cId="1392800624" sldId="256"/>
            <ac:spMk id="1113" creationId="{DFBEF508-61EA-BB94-9C65-16F7692636E5}"/>
          </ac:spMkLst>
        </pc:spChg>
        <pc:spChg chg="mod">
          <ac:chgData name="Jane Jung" userId="cb7f3237-34a0-4a8e-972c-2dc929097b40" providerId="ADAL" clId="{4FE26C06-B47B-44CC-9FC0-9F6AF14A0A39}" dt="2023-05-19T06:39:41.424" v="315" actId="1076"/>
          <ac:spMkLst>
            <pc:docMk/>
            <pc:sldMk cId="1392800624" sldId="256"/>
            <ac:spMk id="1115" creationId="{E9AA3D46-3919-9A35-0F53-E93E919866CE}"/>
          </ac:spMkLst>
        </pc:spChg>
        <pc:spChg chg="mod">
          <ac:chgData name="Jane Jung" userId="cb7f3237-34a0-4a8e-972c-2dc929097b40" providerId="ADAL" clId="{4FE26C06-B47B-44CC-9FC0-9F6AF14A0A39}" dt="2023-05-19T06:39:41.424" v="315" actId="1076"/>
          <ac:spMkLst>
            <pc:docMk/>
            <pc:sldMk cId="1392800624" sldId="256"/>
            <ac:spMk id="1116" creationId="{8C23F316-87F0-04CA-40E1-7F07E23183B8}"/>
          </ac:spMkLst>
        </pc:spChg>
        <pc:spChg chg="mod">
          <ac:chgData name="Jane Jung" userId="cb7f3237-34a0-4a8e-972c-2dc929097b40" providerId="ADAL" clId="{4FE26C06-B47B-44CC-9FC0-9F6AF14A0A39}" dt="2023-05-19T06:39:41.424" v="315" actId="1076"/>
          <ac:spMkLst>
            <pc:docMk/>
            <pc:sldMk cId="1392800624" sldId="256"/>
            <ac:spMk id="1117" creationId="{11F1468E-5E95-8DEF-B8A5-21EAD9616BBC}"/>
          </ac:spMkLst>
        </pc:spChg>
        <pc:spChg chg="add del mod">
          <ac:chgData name="Jane Jung" userId="cb7f3237-34a0-4a8e-972c-2dc929097b40" providerId="ADAL" clId="{4FE26C06-B47B-44CC-9FC0-9F6AF14A0A39}" dt="2023-05-19T06:23:59.249" v="3"/>
          <ac:spMkLst>
            <pc:docMk/>
            <pc:sldMk cId="1392800624" sldId="256"/>
            <ac:spMk id="1118" creationId="{A530E9FB-A068-455D-2D0B-9FEBC0FDF71C}"/>
          </ac:spMkLst>
        </pc:spChg>
        <pc:spChg chg="add del mod">
          <ac:chgData name="Jane Jung" userId="cb7f3237-34a0-4a8e-972c-2dc929097b40" providerId="ADAL" clId="{4FE26C06-B47B-44CC-9FC0-9F6AF14A0A39}" dt="2023-05-19T06:23:59.249" v="3"/>
          <ac:spMkLst>
            <pc:docMk/>
            <pc:sldMk cId="1392800624" sldId="256"/>
            <ac:spMk id="1119" creationId="{C4B9C151-18F4-3C99-2C96-A4339B7B86E5}"/>
          </ac:spMkLst>
        </pc:spChg>
        <pc:spChg chg="mod">
          <ac:chgData name="Jane Jung" userId="cb7f3237-34a0-4a8e-972c-2dc929097b40" providerId="ADAL" clId="{4FE26C06-B47B-44CC-9FC0-9F6AF14A0A39}" dt="2023-05-19T06:23:50.695" v="0"/>
          <ac:spMkLst>
            <pc:docMk/>
            <pc:sldMk cId="1392800624" sldId="256"/>
            <ac:spMk id="1122" creationId="{3A2316E9-15D9-56BC-D09E-5C292B91FA70}"/>
          </ac:spMkLst>
        </pc:spChg>
        <pc:spChg chg="mod">
          <ac:chgData name="Jane Jung" userId="cb7f3237-34a0-4a8e-972c-2dc929097b40" providerId="ADAL" clId="{4FE26C06-B47B-44CC-9FC0-9F6AF14A0A39}" dt="2023-05-19T06:23:50.695" v="0"/>
          <ac:spMkLst>
            <pc:docMk/>
            <pc:sldMk cId="1392800624" sldId="256"/>
            <ac:spMk id="1124" creationId="{1393BBEE-96A7-7A39-1797-98AF674A4969}"/>
          </ac:spMkLst>
        </pc:spChg>
        <pc:spChg chg="mod">
          <ac:chgData name="Jane Jung" userId="cb7f3237-34a0-4a8e-972c-2dc929097b40" providerId="ADAL" clId="{4FE26C06-B47B-44CC-9FC0-9F6AF14A0A39}" dt="2023-05-19T06:23:50.695" v="0"/>
          <ac:spMkLst>
            <pc:docMk/>
            <pc:sldMk cId="1392800624" sldId="256"/>
            <ac:spMk id="1125" creationId="{71718D88-BCC2-65A4-39AF-0B715BF55651}"/>
          </ac:spMkLst>
        </pc:spChg>
        <pc:spChg chg="add del mod">
          <ac:chgData name="Jane Jung" userId="cb7f3237-34a0-4a8e-972c-2dc929097b40" providerId="ADAL" clId="{4FE26C06-B47B-44CC-9FC0-9F6AF14A0A39}" dt="2023-05-19T06:23:59.249" v="3"/>
          <ac:spMkLst>
            <pc:docMk/>
            <pc:sldMk cId="1392800624" sldId="256"/>
            <ac:spMk id="1127" creationId="{A017D009-F614-946D-2B1A-36D72437BD6E}"/>
          </ac:spMkLst>
        </pc:spChg>
        <pc:spChg chg="add del mod">
          <ac:chgData name="Jane Jung" userId="cb7f3237-34a0-4a8e-972c-2dc929097b40" providerId="ADAL" clId="{4FE26C06-B47B-44CC-9FC0-9F6AF14A0A39}" dt="2023-05-19T06:23:59.249" v="3"/>
          <ac:spMkLst>
            <pc:docMk/>
            <pc:sldMk cId="1392800624" sldId="256"/>
            <ac:spMk id="1128" creationId="{646D6D0D-0EF6-E6B9-5F4E-2EB36AF8874C}"/>
          </ac:spMkLst>
        </pc:spChg>
        <pc:spChg chg="add del mod">
          <ac:chgData name="Jane Jung" userId="cb7f3237-34a0-4a8e-972c-2dc929097b40" providerId="ADAL" clId="{4FE26C06-B47B-44CC-9FC0-9F6AF14A0A39}" dt="2023-05-19T06:23:59.249" v="3"/>
          <ac:spMkLst>
            <pc:docMk/>
            <pc:sldMk cId="1392800624" sldId="256"/>
            <ac:spMk id="1129" creationId="{7046F068-C3BB-7C1F-FC8C-2EF11222F426}"/>
          </ac:spMkLst>
        </pc:spChg>
        <pc:spChg chg="add del mod">
          <ac:chgData name="Jane Jung" userId="cb7f3237-34a0-4a8e-972c-2dc929097b40" providerId="ADAL" clId="{4FE26C06-B47B-44CC-9FC0-9F6AF14A0A39}" dt="2023-05-19T06:23:59.249" v="3"/>
          <ac:spMkLst>
            <pc:docMk/>
            <pc:sldMk cId="1392800624" sldId="256"/>
            <ac:spMk id="1130" creationId="{FEDA2E19-B05E-3168-9BDC-C1E3AB23BD72}"/>
          </ac:spMkLst>
        </pc:spChg>
        <pc:spChg chg="add del mod">
          <ac:chgData name="Jane Jung" userId="cb7f3237-34a0-4a8e-972c-2dc929097b40" providerId="ADAL" clId="{4FE26C06-B47B-44CC-9FC0-9F6AF14A0A39}" dt="2023-05-19T06:23:59.249" v="3"/>
          <ac:spMkLst>
            <pc:docMk/>
            <pc:sldMk cId="1392800624" sldId="256"/>
            <ac:spMk id="1131" creationId="{4893863F-5B14-CD0C-10D1-4F9ABDCE2747}"/>
          </ac:spMkLst>
        </pc:spChg>
        <pc:spChg chg="mod">
          <ac:chgData name="Jane Jung" userId="cb7f3237-34a0-4a8e-972c-2dc929097b40" providerId="ADAL" clId="{4FE26C06-B47B-44CC-9FC0-9F6AF14A0A39}" dt="2023-05-19T06:23:50.695" v="0"/>
          <ac:spMkLst>
            <pc:docMk/>
            <pc:sldMk cId="1392800624" sldId="256"/>
            <ac:spMk id="1134" creationId="{AF39367B-0D44-00CB-0792-38E9861CE16D}"/>
          </ac:spMkLst>
        </pc:spChg>
        <pc:spChg chg="mod">
          <ac:chgData name="Jane Jung" userId="cb7f3237-34a0-4a8e-972c-2dc929097b40" providerId="ADAL" clId="{4FE26C06-B47B-44CC-9FC0-9F6AF14A0A39}" dt="2023-05-19T06:23:50.695" v="0"/>
          <ac:spMkLst>
            <pc:docMk/>
            <pc:sldMk cId="1392800624" sldId="256"/>
            <ac:spMk id="1136" creationId="{991F9975-518A-A0FD-18E2-C2D0B79CCA6F}"/>
          </ac:spMkLst>
        </pc:spChg>
        <pc:spChg chg="mod">
          <ac:chgData name="Jane Jung" userId="cb7f3237-34a0-4a8e-972c-2dc929097b40" providerId="ADAL" clId="{4FE26C06-B47B-44CC-9FC0-9F6AF14A0A39}" dt="2023-05-19T06:23:50.695" v="0"/>
          <ac:spMkLst>
            <pc:docMk/>
            <pc:sldMk cId="1392800624" sldId="256"/>
            <ac:spMk id="1137" creationId="{2758C2C6-5FA8-AEB8-DDE8-49B45D9D041F}"/>
          </ac:spMkLst>
        </pc:spChg>
        <pc:spChg chg="add del mod">
          <ac:chgData name="Jane Jung" userId="cb7f3237-34a0-4a8e-972c-2dc929097b40" providerId="ADAL" clId="{4FE26C06-B47B-44CC-9FC0-9F6AF14A0A39}" dt="2023-05-19T06:23:59.249" v="3"/>
          <ac:spMkLst>
            <pc:docMk/>
            <pc:sldMk cId="1392800624" sldId="256"/>
            <ac:spMk id="1139" creationId="{CEEE2288-93CB-3184-5621-F0FF79DCADB5}"/>
          </ac:spMkLst>
        </pc:spChg>
        <pc:spChg chg="add del mod">
          <ac:chgData name="Jane Jung" userId="cb7f3237-34a0-4a8e-972c-2dc929097b40" providerId="ADAL" clId="{4FE26C06-B47B-44CC-9FC0-9F6AF14A0A39}" dt="2023-05-19T06:23:59.249" v="3"/>
          <ac:spMkLst>
            <pc:docMk/>
            <pc:sldMk cId="1392800624" sldId="256"/>
            <ac:spMk id="1140" creationId="{0467E91F-E312-E674-CFBA-CA467A078A10}"/>
          </ac:spMkLst>
        </pc:spChg>
        <pc:spChg chg="add del mod">
          <ac:chgData name="Jane Jung" userId="cb7f3237-34a0-4a8e-972c-2dc929097b40" providerId="ADAL" clId="{4FE26C06-B47B-44CC-9FC0-9F6AF14A0A39}" dt="2023-05-19T06:23:59.249" v="3"/>
          <ac:spMkLst>
            <pc:docMk/>
            <pc:sldMk cId="1392800624" sldId="256"/>
            <ac:spMk id="1141" creationId="{F6CD8918-C71F-3B13-0AB2-463BDFDF0CB8}"/>
          </ac:spMkLst>
        </pc:spChg>
        <pc:spChg chg="add mod">
          <ac:chgData name="Jane Jung" userId="cb7f3237-34a0-4a8e-972c-2dc929097b40" providerId="ADAL" clId="{4FE26C06-B47B-44CC-9FC0-9F6AF14A0A39}" dt="2023-05-19T06:39:41.424" v="315" actId="1076"/>
          <ac:spMkLst>
            <pc:docMk/>
            <pc:sldMk cId="1392800624" sldId="256"/>
            <ac:spMk id="1142" creationId="{01DD896E-63C5-6143-3070-528720258D65}"/>
          </ac:spMkLst>
        </pc:spChg>
        <pc:spChg chg="add mod">
          <ac:chgData name="Jane Jung" userId="cb7f3237-34a0-4a8e-972c-2dc929097b40" providerId="ADAL" clId="{4FE26C06-B47B-44CC-9FC0-9F6AF14A0A39}" dt="2023-05-19T06:39:41.424" v="315" actId="1076"/>
          <ac:spMkLst>
            <pc:docMk/>
            <pc:sldMk cId="1392800624" sldId="256"/>
            <ac:spMk id="1143" creationId="{14E6768F-CEE0-9112-BA92-20DFCE3D420B}"/>
          </ac:spMkLst>
        </pc:spChg>
        <pc:spChg chg="mod topLvl">
          <ac:chgData name="Jane Jung" userId="cb7f3237-34a0-4a8e-972c-2dc929097b40" providerId="ADAL" clId="{4FE26C06-B47B-44CC-9FC0-9F6AF14A0A39}" dt="2023-05-19T06:27:45.108" v="32" actId="164"/>
          <ac:spMkLst>
            <pc:docMk/>
            <pc:sldMk cId="1392800624" sldId="256"/>
            <ac:spMk id="1146" creationId="{97618DEB-08C5-1179-287C-1A646C20E482}"/>
          </ac:spMkLst>
        </pc:spChg>
        <pc:spChg chg="del mod topLvl">
          <ac:chgData name="Jane Jung" userId="cb7f3237-34a0-4a8e-972c-2dc929097b40" providerId="ADAL" clId="{4FE26C06-B47B-44CC-9FC0-9F6AF14A0A39}" dt="2023-05-19T06:27:27.277" v="29" actId="478"/>
          <ac:spMkLst>
            <pc:docMk/>
            <pc:sldMk cId="1392800624" sldId="256"/>
            <ac:spMk id="1148" creationId="{D738EDFC-492B-3243-1C48-D10216777F7B}"/>
          </ac:spMkLst>
        </pc:spChg>
        <pc:spChg chg="mod ord topLvl">
          <ac:chgData name="Jane Jung" userId="cb7f3237-34a0-4a8e-972c-2dc929097b40" providerId="ADAL" clId="{4FE26C06-B47B-44CC-9FC0-9F6AF14A0A39}" dt="2023-05-19T06:27:51.368" v="33" actId="166"/>
          <ac:spMkLst>
            <pc:docMk/>
            <pc:sldMk cId="1392800624" sldId="256"/>
            <ac:spMk id="1149" creationId="{64CF9EF7-5A0C-621D-9D7F-EB253A109E09}"/>
          </ac:spMkLst>
        </pc:spChg>
        <pc:spChg chg="add mod">
          <ac:chgData name="Jane Jung" userId="cb7f3237-34a0-4a8e-972c-2dc929097b40" providerId="ADAL" clId="{4FE26C06-B47B-44CC-9FC0-9F6AF14A0A39}" dt="2023-05-19T06:39:41.424" v="315" actId="1076"/>
          <ac:spMkLst>
            <pc:docMk/>
            <pc:sldMk cId="1392800624" sldId="256"/>
            <ac:spMk id="1151" creationId="{297DE598-9E9E-4C01-8469-768EC4460803}"/>
          </ac:spMkLst>
        </pc:spChg>
        <pc:spChg chg="add mod">
          <ac:chgData name="Jane Jung" userId="cb7f3237-34a0-4a8e-972c-2dc929097b40" providerId="ADAL" clId="{4FE26C06-B47B-44CC-9FC0-9F6AF14A0A39}" dt="2023-05-19T06:39:41.424" v="315" actId="1076"/>
          <ac:spMkLst>
            <pc:docMk/>
            <pc:sldMk cId="1392800624" sldId="256"/>
            <ac:spMk id="1152" creationId="{56BAFA73-C1D2-3271-A2D7-95B1C2498AEC}"/>
          </ac:spMkLst>
        </pc:spChg>
        <pc:spChg chg="add mod">
          <ac:chgData name="Jane Jung" userId="cb7f3237-34a0-4a8e-972c-2dc929097b40" providerId="ADAL" clId="{4FE26C06-B47B-44CC-9FC0-9F6AF14A0A39}" dt="2023-05-19T06:39:41.424" v="315" actId="1076"/>
          <ac:spMkLst>
            <pc:docMk/>
            <pc:sldMk cId="1392800624" sldId="256"/>
            <ac:spMk id="1153" creationId="{268BD6D2-1A12-9BDB-07D1-2B003159D688}"/>
          </ac:spMkLst>
        </pc:spChg>
        <pc:spChg chg="add mod">
          <ac:chgData name="Jane Jung" userId="cb7f3237-34a0-4a8e-972c-2dc929097b40" providerId="ADAL" clId="{4FE26C06-B47B-44CC-9FC0-9F6AF14A0A39}" dt="2023-05-19T06:39:41.424" v="315" actId="1076"/>
          <ac:spMkLst>
            <pc:docMk/>
            <pc:sldMk cId="1392800624" sldId="256"/>
            <ac:spMk id="1154" creationId="{CC216968-49B2-89F3-0128-C1C0FA061982}"/>
          </ac:spMkLst>
        </pc:spChg>
        <pc:spChg chg="add mod">
          <ac:chgData name="Jane Jung" userId="cb7f3237-34a0-4a8e-972c-2dc929097b40" providerId="ADAL" clId="{4FE26C06-B47B-44CC-9FC0-9F6AF14A0A39}" dt="2023-05-19T06:39:41.424" v="315" actId="1076"/>
          <ac:spMkLst>
            <pc:docMk/>
            <pc:sldMk cId="1392800624" sldId="256"/>
            <ac:spMk id="1155" creationId="{94148C57-07D0-01D5-6C62-05526053283D}"/>
          </ac:spMkLst>
        </pc:spChg>
        <pc:spChg chg="mod topLvl">
          <ac:chgData name="Jane Jung" userId="cb7f3237-34a0-4a8e-972c-2dc929097b40" providerId="ADAL" clId="{4FE26C06-B47B-44CC-9FC0-9F6AF14A0A39}" dt="2023-05-19T06:28:33.894" v="40" actId="164"/>
          <ac:spMkLst>
            <pc:docMk/>
            <pc:sldMk cId="1392800624" sldId="256"/>
            <ac:spMk id="1158" creationId="{98426BAE-5032-4729-DEE3-BF663FF3AA08}"/>
          </ac:spMkLst>
        </pc:spChg>
        <pc:spChg chg="del mod">
          <ac:chgData name="Jane Jung" userId="cb7f3237-34a0-4a8e-972c-2dc929097b40" providerId="ADAL" clId="{4FE26C06-B47B-44CC-9FC0-9F6AF14A0A39}" dt="2023-05-19T06:28:05.219" v="34" actId="478"/>
          <ac:spMkLst>
            <pc:docMk/>
            <pc:sldMk cId="1392800624" sldId="256"/>
            <ac:spMk id="1160" creationId="{F9436514-CCFB-9183-087F-F9DADF8E4DBF}"/>
          </ac:spMkLst>
        </pc:spChg>
        <pc:spChg chg="mod topLvl">
          <ac:chgData name="Jane Jung" userId="cb7f3237-34a0-4a8e-972c-2dc929097b40" providerId="ADAL" clId="{4FE26C06-B47B-44CC-9FC0-9F6AF14A0A39}" dt="2023-05-19T06:28:33.894" v="40" actId="164"/>
          <ac:spMkLst>
            <pc:docMk/>
            <pc:sldMk cId="1392800624" sldId="256"/>
            <ac:spMk id="1161" creationId="{BEF7C408-525B-BD23-D59B-747C33750547}"/>
          </ac:spMkLst>
        </pc:spChg>
        <pc:spChg chg="add mod">
          <ac:chgData name="Jane Jung" userId="cb7f3237-34a0-4a8e-972c-2dc929097b40" providerId="ADAL" clId="{4FE26C06-B47B-44CC-9FC0-9F6AF14A0A39}" dt="2023-05-19T06:39:41.424" v="315" actId="1076"/>
          <ac:spMkLst>
            <pc:docMk/>
            <pc:sldMk cId="1392800624" sldId="256"/>
            <ac:spMk id="1163" creationId="{34859277-F717-C979-3DA4-EF51E24B8EBF}"/>
          </ac:spMkLst>
        </pc:spChg>
        <pc:spChg chg="add mod">
          <ac:chgData name="Jane Jung" userId="cb7f3237-34a0-4a8e-972c-2dc929097b40" providerId="ADAL" clId="{4FE26C06-B47B-44CC-9FC0-9F6AF14A0A39}" dt="2023-05-19T06:39:41.424" v="315" actId="1076"/>
          <ac:spMkLst>
            <pc:docMk/>
            <pc:sldMk cId="1392800624" sldId="256"/>
            <ac:spMk id="1164" creationId="{D32B7ED2-B7F7-9B83-A0A8-714966D7400F}"/>
          </ac:spMkLst>
        </pc:spChg>
        <pc:spChg chg="add mod">
          <ac:chgData name="Jane Jung" userId="cb7f3237-34a0-4a8e-972c-2dc929097b40" providerId="ADAL" clId="{4FE26C06-B47B-44CC-9FC0-9F6AF14A0A39}" dt="2023-05-19T06:39:41.424" v="315" actId="1076"/>
          <ac:spMkLst>
            <pc:docMk/>
            <pc:sldMk cId="1392800624" sldId="256"/>
            <ac:spMk id="1165" creationId="{8DD4366F-E176-5EBA-73D8-29127F8763F3}"/>
          </ac:spMkLst>
        </pc:spChg>
        <pc:spChg chg="add mod">
          <ac:chgData name="Jane Jung" userId="cb7f3237-34a0-4a8e-972c-2dc929097b40" providerId="ADAL" clId="{4FE26C06-B47B-44CC-9FC0-9F6AF14A0A39}" dt="2023-05-19T06:44:48.013" v="466" actId="1076"/>
          <ac:spMkLst>
            <pc:docMk/>
            <pc:sldMk cId="1392800624" sldId="256"/>
            <ac:spMk id="1169" creationId="{D020BDB7-A9C8-94FF-3D1E-859559D877A3}"/>
          </ac:spMkLst>
        </pc:spChg>
        <pc:spChg chg="add mod">
          <ac:chgData name="Jane Jung" userId="cb7f3237-34a0-4a8e-972c-2dc929097b40" providerId="ADAL" clId="{4FE26C06-B47B-44CC-9FC0-9F6AF14A0A39}" dt="2023-05-19T06:35:02.040" v="177" actId="164"/>
          <ac:spMkLst>
            <pc:docMk/>
            <pc:sldMk cId="1392800624" sldId="256"/>
            <ac:spMk id="1178" creationId="{F4F54FBE-5166-6963-ED45-EDE720572C8F}"/>
          </ac:spMkLst>
        </pc:spChg>
        <pc:spChg chg="add mod">
          <ac:chgData name="Jane Jung" userId="cb7f3237-34a0-4a8e-972c-2dc929097b40" providerId="ADAL" clId="{4FE26C06-B47B-44CC-9FC0-9F6AF14A0A39}" dt="2023-05-19T06:35:54.683" v="195" actId="164"/>
          <ac:spMkLst>
            <pc:docMk/>
            <pc:sldMk cId="1392800624" sldId="256"/>
            <ac:spMk id="1180" creationId="{BD08FFE6-F7C0-6AD7-0CC9-9C77CB474A80}"/>
          </ac:spMkLst>
        </pc:spChg>
        <pc:spChg chg="add mod">
          <ac:chgData name="Jane Jung" userId="cb7f3237-34a0-4a8e-972c-2dc929097b40" providerId="ADAL" clId="{4FE26C06-B47B-44CC-9FC0-9F6AF14A0A39}" dt="2023-05-19T06:35:52.975" v="194" actId="164"/>
          <ac:spMkLst>
            <pc:docMk/>
            <pc:sldMk cId="1392800624" sldId="256"/>
            <ac:spMk id="1181" creationId="{C9B8F1DF-787C-F288-7CB5-DF28994329C3}"/>
          </ac:spMkLst>
        </pc:spChg>
        <pc:spChg chg="add mod topLvl">
          <ac:chgData name="Jane Jung" userId="cb7f3237-34a0-4a8e-972c-2dc929097b40" providerId="ADAL" clId="{4FE26C06-B47B-44CC-9FC0-9F6AF14A0A39}" dt="2023-05-19T06:37:59.699" v="226" actId="164"/>
          <ac:spMkLst>
            <pc:docMk/>
            <pc:sldMk cId="1392800624" sldId="256"/>
            <ac:spMk id="1185" creationId="{884D8A20-2137-E3AF-B88E-3AB091A90DF4}"/>
          </ac:spMkLst>
        </pc:spChg>
        <pc:spChg chg="add mod">
          <ac:chgData name="Jane Jung" userId="cb7f3237-34a0-4a8e-972c-2dc929097b40" providerId="ADAL" clId="{4FE26C06-B47B-44CC-9FC0-9F6AF14A0A39}" dt="2023-05-19T06:45:11.744" v="472" actId="404"/>
          <ac:spMkLst>
            <pc:docMk/>
            <pc:sldMk cId="1392800624" sldId="256"/>
            <ac:spMk id="1192" creationId="{860569D0-E079-E09B-21C0-C315B57DBBDC}"/>
          </ac:spMkLst>
        </pc:spChg>
        <pc:grpChg chg="mod">
          <ac:chgData name="Jane Jung" userId="cb7f3237-34a0-4a8e-972c-2dc929097b40" providerId="ADAL" clId="{4FE26C06-B47B-44CC-9FC0-9F6AF14A0A39}" dt="2023-05-19T06:39:41.424" v="315" actId="1076"/>
          <ac:grpSpMkLst>
            <pc:docMk/>
            <pc:sldMk cId="1392800624" sldId="256"/>
            <ac:grpSpMk id="1074" creationId="{3E2EF1CC-FD7C-9BFF-950A-529B4807B799}"/>
          </ac:grpSpMkLst>
        </pc:grpChg>
        <pc:grpChg chg="del mod">
          <ac:chgData name="Jane Jung" userId="cb7f3237-34a0-4a8e-972c-2dc929097b40" providerId="ADAL" clId="{4FE26C06-B47B-44CC-9FC0-9F6AF14A0A39}" dt="2023-05-19T06:26:27.426" v="21" actId="165"/>
          <ac:grpSpMkLst>
            <pc:docMk/>
            <pc:sldMk cId="1392800624" sldId="256"/>
            <ac:grpSpMk id="1109" creationId="{567FB915-ECE3-4C15-BE5F-D4804A5532E3}"/>
          </ac:grpSpMkLst>
        </pc:grpChg>
        <pc:grpChg chg="add del mod">
          <ac:chgData name="Jane Jung" userId="cb7f3237-34a0-4a8e-972c-2dc929097b40" providerId="ADAL" clId="{4FE26C06-B47B-44CC-9FC0-9F6AF14A0A39}" dt="2023-05-19T06:23:59.249" v="3"/>
          <ac:grpSpMkLst>
            <pc:docMk/>
            <pc:sldMk cId="1392800624" sldId="256"/>
            <ac:grpSpMk id="1121" creationId="{23D79510-6237-37C0-641F-F6B28A558AA3}"/>
          </ac:grpSpMkLst>
        </pc:grpChg>
        <pc:grpChg chg="add del mod">
          <ac:chgData name="Jane Jung" userId="cb7f3237-34a0-4a8e-972c-2dc929097b40" providerId="ADAL" clId="{4FE26C06-B47B-44CC-9FC0-9F6AF14A0A39}" dt="2023-05-19T06:23:59.249" v="3"/>
          <ac:grpSpMkLst>
            <pc:docMk/>
            <pc:sldMk cId="1392800624" sldId="256"/>
            <ac:grpSpMk id="1133" creationId="{2DCB68EE-1654-826D-CA2C-9CA26EDEC5F8}"/>
          </ac:grpSpMkLst>
        </pc:grpChg>
        <pc:grpChg chg="add del mod">
          <ac:chgData name="Jane Jung" userId="cb7f3237-34a0-4a8e-972c-2dc929097b40" providerId="ADAL" clId="{4FE26C06-B47B-44CC-9FC0-9F6AF14A0A39}" dt="2023-05-19T06:27:24.273" v="28" actId="165"/>
          <ac:grpSpMkLst>
            <pc:docMk/>
            <pc:sldMk cId="1392800624" sldId="256"/>
            <ac:grpSpMk id="1145" creationId="{517654C1-8697-1941-088F-A2BE6F20EE5A}"/>
          </ac:grpSpMkLst>
        </pc:grpChg>
        <pc:grpChg chg="add del mod">
          <ac:chgData name="Jane Jung" userId="cb7f3237-34a0-4a8e-972c-2dc929097b40" providerId="ADAL" clId="{4FE26C06-B47B-44CC-9FC0-9F6AF14A0A39}" dt="2023-05-19T06:28:30.400" v="39" actId="165"/>
          <ac:grpSpMkLst>
            <pc:docMk/>
            <pc:sldMk cId="1392800624" sldId="256"/>
            <ac:grpSpMk id="1157" creationId="{E190A1D4-A8AE-1026-4319-C61F1BD435E4}"/>
          </ac:grpSpMkLst>
        </pc:grpChg>
        <pc:grpChg chg="add mod">
          <ac:chgData name="Jane Jung" userId="cb7f3237-34a0-4a8e-972c-2dc929097b40" providerId="ADAL" clId="{4FE26C06-B47B-44CC-9FC0-9F6AF14A0A39}" dt="2023-05-19T06:39:41.424" v="315" actId="1076"/>
          <ac:grpSpMkLst>
            <pc:docMk/>
            <pc:sldMk cId="1392800624" sldId="256"/>
            <ac:grpSpMk id="1166" creationId="{854EA30E-A1EA-E369-FF62-8106AAAE44CA}"/>
          </ac:grpSpMkLst>
        </pc:grpChg>
        <pc:grpChg chg="add mod">
          <ac:chgData name="Jane Jung" userId="cb7f3237-34a0-4a8e-972c-2dc929097b40" providerId="ADAL" clId="{4FE26C06-B47B-44CC-9FC0-9F6AF14A0A39}" dt="2023-05-19T06:39:41.424" v="315" actId="1076"/>
          <ac:grpSpMkLst>
            <pc:docMk/>
            <pc:sldMk cId="1392800624" sldId="256"/>
            <ac:grpSpMk id="1167" creationId="{752E95A8-CB27-B284-4D3D-9D1D6814A659}"/>
          </ac:grpSpMkLst>
        </pc:grpChg>
        <pc:grpChg chg="add mod">
          <ac:chgData name="Jane Jung" userId="cb7f3237-34a0-4a8e-972c-2dc929097b40" providerId="ADAL" clId="{4FE26C06-B47B-44CC-9FC0-9F6AF14A0A39}" dt="2023-05-19T06:39:41.424" v="315" actId="1076"/>
          <ac:grpSpMkLst>
            <pc:docMk/>
            <pc:sldMk cId="1392800624" sldId="256"/>
            <ac:grpSpMk id="1168" creationId="{D00F345B-4919-F9E7-FCBF-38B95CC1EE06}"/>
          </ac:grpSpMkLst>
        </pc:grpChg>
        <pc:grpChg chg="add del mod">
          <ac:chgData name="Jane Jung" userId="cb7f3237-34a0-4a8e-972c-2dc929097b40" providerId="ADAL" clId="{4FE26C06-B47B-44CC-9FC0-9F6AF14A0A39}" dt="2023-05-19T06:37:08.372" v="219" actId="478"/>
          <ac:grpSpMkLst>
            <pc:docMk/>
            <pc:sldMk cId="1392800624" sldId="256"/>
            <ac:grpSpMk id="1179" creationId="{592B42FE-801E-462A-126A-36AEF04BD646}"/>
          </ac:grpSpMkLst>
        </pc:grpChg>
        <pc:grpChg chg="add mod">
          <ac:chgData name="Jane Jung" userId="cb7f3237-34a0-4a8e-972c-2dc929097b40" providerId="ADAL" clId="{4FE26C06-B47B-44CC-9FC0-9F6AF14A0A39}" dt="2023-05-19T06:35:30.471" v="187" actId="164"/>
          <ac:grpSpMkLst>
            <pc:docMk/>
            <pc:sldMk cId="1392800624" sldId="256"/>
            <ac:grpSpMk id="1182" creationId="{7D0C07FB-7F3A-1112-60B4-73303B2C9660}"/>
          </ac:grpSpMkLst>
        </pc:grpChg>
        <pc:grpChg chg="add del mod">
          <ac:chgData name="Jane Jung" userId="cb7f3237-34a0-4a8e-972c-2dc929097b40" providerId="ADAL" clId="{4FE26C06-B47B-44CC-9FC0-9F6AF14A0A39}" dt="2023-05-19T06:37:07.790" v="218" actId="478"/>
          <ac:grpSpMkLst>
            <pc:docMk/>
            <pc:sldMk cId="1392800624" sldId="256"/>
            <ac:grpSpMk id="1183" creationId="{0C0FD731-0811-FC03-158E-22D45A7CDDF6}"/>
          </ac:grpSpMkLst>
        </pc:grpChg>
        <pc:grpChg chg="add del mod">
          <ac:chgData name="Jane Jung" userId="cb7f3237-34a0-4a8e-972c-2dc929097b40" providerId="ADAL" clId="{4FE26C06-B47B-44CC-9FC0-9F6AF14A0A39}" dt="2023-05-19T06:37:07.271" v="217" actId="478"/>
          <ac:grpSpMkLst>
            <pc:docMk/>
            <pc:sldMk cId="1392800624" sldId="256"/>
            <ac:grpSpMk id="1184" creationId="{DD46EA46-427F-FC9A-D97F-EAC376CDC87E}"/>
          </ac:grpSpMkLst>
        </pc:grpChg>
        <pc:grpChg chg="add del mod">
          <ac:chgData name="Jane Jung" userId="cb7f3237-34a0-4a8e-972c-2dc929097b40" providerId="ADAL" clId="{4FE26C06-B47B-44CC-9FC0-9F6AF14A0A39}" dt="2023-05-19T06:37:42.955" v="224" actId="165"/>
          <ac:grpSpMkLst>
            <pc:docMk/>
            <pc:sldMk cId="1392800624" sldId="256"/>
            <ac:grpSpMk id="1186" creationId="{0C5C58C3-69C8-7316-2A9D-2237BF770DC8}"/>
          </ac:grpSpMkLst>
        </pc:grpChg>
        <pc:grpChg chg="add mod">
          <ac:chgData name="Jane Jung" userId="cb7f3237-34a0-4a8e-972c-2dc929097b40" providerId="ADAL" clId="{4FE26C06-B47B-44CC-9FC0-9F6AF14A0A39}" dt="2023-05-19T06:37:34.882" v="222" actId="164"/>
          <ac:grpSpMkLst>
            <pc:docMk/>
            <pc:sldMk cId="1392800624" sldId="256"/>
            <ac:grpSpMk id="1188" creationId="{C711BA4E-4A19-A194-5B64-5C71628A668B}"/>
          </ac:grpSpMkLst>
        </pc:grpChg>
        <pc:grpChg chg="add mod">
          <ac:chgData name="Jane Jung" userId="cb7f3237-34a0-4a8e-972c-2dc929097b40" providerId="ADAL" clId="{4FE26C06-B47B-44CC-9FC0-9F6AF14A0A39}" dt="2023-05-19T06:38:07.398" v="227" actId="1076"/>
          <ac:grpSpMkLst>
            <pc:docMk/>
            <pc:sldMk cId="1392800624" sldId="256"/>
            <ac:grpSpMk id="1190" creationId="{4E7C5D24-2A62-6B87-DDA0-82CFE358F67D}"/>
          </ac:grpSpMkLst>
        </pc:grpChg>
        <pc:graphicFrameChg chg="mod">
          <ac:chgData name="Jane Jung" userId="cb7f3237-34a0-4a8e-972c-2dc929097b40" providerId="ADAL" clId="{4FE26C06-B47B-44CC-9FC0-9F6AF14A0A39}" dt="2023-05-19T06:39:41.424" v="315" actId="1076"/>
          <ac:graphicFrameMkLst>
            <pc:docMk/>
            <pc:sldMk cId="1392800624" sldId="256"/>
            <ac:graphicFrameMk id="1052" creationId="{DEBB2B14-7CC5-AA13-E625-E756BBF1C422}"/>
          </ac:graphicFrameMkLst>
        </pc:graphicFrameChg>
        <pc:graphicFrameChg chg="mod">
          <ac:chgData name="Jane Jung" userId="cb7f3237-34a0-4a8e-972c-2dc929097b40" providerId="ADAL" clId="{4FE26C06-B47B-44CC-9FC0-9F6AF14A0A39}" dt="2023-05-19T06:39:41.424" v="315" actId="1076"/>
          <ac:graphicFrameMkLst>
            <pc:docMk/>
            <pc:sldMk cId="1392800624" sldId="256"/>
            <ac:graphicFrameMk id="1114" creationId="{B7E76CDC-FAE2-ED35-1F0A-F4B9F11088FD}"/>
          </ac:graphicFrameMkLst>
        </pc:graphicFrameChg>
        <pc:graphicFrameChg chg="add del mod">
          <ac:chgData name="Jane Jung" userId="cb7f3237-34a0-4a8e-972c-2dc929097b40" providerId="ADAL" clId="{4FE26C06-B47B-44CC-9FC0-9F6AF14A0A39}" dt="2023-05-19T06:23:59.249" v="3"/>
          <ac:graphicFrameMkLst>
            <pc:docMk/>
            <pc:sldMk cId="1392800624" sldId="256"/>
            <ac:graphicFrameMk id="1126" creationId="{D776A208-5E57-EE8D-1BE3-BEF18C48B870}"/>
          </ac:graphicFrameMkLst>
        </pc:graphicFrameChg>
        <pc:graphicFrameChg chg="add del mod">
          <ac:chgData name="Jane Jung" userId="cb7f3237-34a0-4a8e-972c-2dc929097b40" providerId="ADAL" clId="{4FE26C06-B47B-44CC-9FC0-9F6AF14A0A39}" dt="2023-05-19T06:23:59.249" v="3"/>
          <ac:graphicFrameMkLst>
            <pc:docMk/>
            <pc:sldMk cId="1392800624" sldId="256"/>
            <ac:graphicFrameMk id="1138" creationId="{7DCBB3D4-3E64-A9C3-3033-B14F8B14BF55}"/>
          </ac:graphicFrameMkLst>
        </pc:graphicFrameChg>
        <pc:graphicFrameChg chg="add mod">
          <ac:chgData name="Jane Jung" userId="cb7f3237-34a0-4a8e-972c-2dc929097b40" providerId="ADAL" clId="{4FE26C06-B47B-44CC-9FC0-9F6AF14A0A39}" dt="2023-05-19T06:39:41.424" v="315" actId="1076"/>
          <ac:graphicFrameMkLst>
            <pc:docMk/>
            <pc:sldMk cId="1392800624" sldId="256"/>
            <ac:graphicFrameMk id="1150" creationId="{C3382FF0-4B96-0BE3-B006-FE65FC490CC4}"/>
          </ac:graphicFrameMkLst>
        </pc:graphicFrameChg>
        <pc:graphicFrameChg chg="add mod">
          <ac:chgData name="Jane Jung" userId="cb7f3237-34a0-4a8e-972c-2dc929097b40" providerId="ADAL" clId="{4FE26C06-B47B-44CC-9FC0-9F6AF14A0A39}" dt="2023-05-19T06:39:41.424" v="315" actId="1076"/>
          <ac:graphicFrameMkLst>
            <pc:docMk/>
            <pc:sldMk cId="1392800624" sldId="256"/>
            <ac:graphicFrameMk id="1162" creationId="{E1B121FB-A206-E715-2E40-71E2E1DF087C}"/>
          </ac:graphicFrameMkLst>
        </pc:graphicFrameChg>
        <pc:picChg chg="add mod">
          <ac:chgData name="Jane Jung" userId="cb7f3237-34a0-4a8e-972c-2dc929097b40" providerId="ADAL" clId="{4FE26C06-B47B-44CC-9FC0-9F6AF14A0A39}" dt="2023-05-19T06:35:02.040" v="177" actId="164"/>
          <ac:picMkLst>
            <pc:docMk/>
            <pc:sldMk cId="1392800624" sldId="256"/>
            <ac:picMk id="1171" creationId="{C717138E-A47D-97FB-64EA-7550F0CC2CC8}"/>
          </ac:picMkLst>
        </pc:picChg>
        <pc:picChg chg="add mod">
          <ac:chgData name="Jane Jung" userId="cb7f3237-34a0-4a8e-972c-2dc929097b40" providerId="ADAL" clId="{4FE26C06-B47B-44CC-9FC0-9F6AF14A0A39}" dt="2023-05-19T06:35:54.683" v="195" actId="164"/>
          <ac:picMkLst>
            <pc:docMk/>
            <pc:sldMk cId="1392800624" sldId="256"/>
            <ac:picMk id="1173" creationId="{13A33D9A-DF55-840C-5D79-A4AD94F1578A}"/>
          </ac:picMkLst>
        </pc:picChg>
        <pc:picChg chg="add mod">
          <ac:chgData name="Jane Jung" userId="cb7f3237-34a0-4a8e-972c-2dc929097b40" providerId="ADAL" clId="{4FE26C06-B47B-44CC-9FC0-9F6AF14A0A39}" dt="2023-05-19T06:35:52.975" v="194" actId="164"/>
          <ac:picMkLst>
            <pc:docMk/>
            <pc:sldMk cId="1392800624" sldId="256"/>
            <ac:picMk id="1175" creationId="{0FAB581C-6DC4-AEFC-F5CA-BD605F6AC4D2}"/>
          </ac:picMkLst>
        </pc:picChg>
        <pc:picChg chg="add mod topLvl">
          <ac:chgData name="Jane Jung" userId="cb7f3237-34a0-4a8e-972c-2dc929097b40" providerId="ADAL" clId="{4FE26C06-B47B-44CC-9FC0-9F6AF14A0A39}" dt="2023-05-19T06:37:59.699" v="226" actId="164"/>
          <ac:picMkLst>
            <pc:docMk/>
            <pc:sldMk cId="1392800624" sldId="256"/>
            <ac:picMk id="1177" creationId="{9F59674D-D6CB-6C35-470C-8309B372B5B5}"/>
          </ac:picMkLst>
        </pc:picChg>
        <pc:picChg chg="add mod">
          <ac:chgData name="Jane Jung" userId="cb7f3237-34a0-4a8e-972c-2dc929097b40" providerId="ADAL" clId="{4FE26C06-B47B-44CC-9FC0-9F6AF14A0A39}" dt="2023-05-19T06:39:32.147" v="314" actId="1076"/>
          <ac:picMkLst>
            <pc:docMk/>
            <pc:sldMk cId="1392800624" sldId="256"/>
            <ac:picMk id="1191" creationId="{CDA80A4D-C581-9369-668A-5270301E37F0}"/>
          </ac:picMkLst>
        </pc:picChg>
        <pc:inkChg chg="add del mod">
          <ac:chgData name="Jane Jung" userId="cb7f3237-34a0-4a8e-972c-2dc929097b40" providerId="ADAL" clId="{4FE26C06-B47B-44CC-9FC0-9F6AF14A0A39}" dt="2023-05-19T06:37:35.912" v="223" actId="9405"/>
          <ac:inkMkLst>
            <pc:docMk/>
            <pc:sldMk cId="1392800624" sldId="256"/>
            <ac:inkMk id="1187" creationId="{160CA441-EBB1-9913-65B7-1C6A7B27D208}"/>
          </ac:inkMkLst>
        </pc:inkChg>
        <pc:inkChg chg="add mod">
          <ac:chgData name="Jane Jung" userId="cb7f3237-34a0-4a8e-972c-2dc929097b40" providerId="ADAL" clId="{4FE26C06-B47B-44CC-9FC0-9F6AF14A0A39}" dt="2023-05-19T06:37:59.699" v="226" actId="164"/>
          <ac:inkMkLst>
            <pc:docMk/>
            <pc:sldMk cId="1392800624" sldId="256"/>
            <ac:inkMk id="1189" creationId="{45285DA5-CDAF-5874-EB35-A760253F8CEF}"/>
          </ac:inkMkLst>
        </pc:inkChg>
        <pc:cxnChg chg="mod">
          <ac:chgData name="Jane Jung" userId="cb7f3237-34a0-4a8e-972c-2dc929097b40" providerId="ADAL" clId="{4FE26C06-B47B-44CC-9FC0-9F6AF14A0A39}" dt="2023-05-19T06:39:41.424" v="315" actId="1076"/>
          <ac:cxnSpMkLst>
            <pc:docMk/>
            <pc:sldMk cId="1392800624" sldId="256"/>
            <ac:cxnSpMk id="44" creationId="{56C6842A-DBA0-D27F-BE99-014A671F920E}"/>
          </ac:cxnSpMkLst>
        </pc:cxnChg>
        <pc:cxnChg chg="mod">
          <ac:chgData name="Jane Jung" userId="cb7f3237-34a0-4a8e-972c-2dc929097b40" providerId="ADAL" clId="{4FE26C06-B47B-44CC-9FC0-9F6AF14A0A39}" dt="2023-05-19T06:27:02.344" v="26" actId="164"/>
          <ac:cxnSpMkLst>
            <pc:docMk/>
            <pc:sldMk cId="1392800624" sldId="256"/>
            <ac:cxnSpMk id="1108" creationId="{64FE8F40-9F1A-7AD8-9112-E053E4391085}"/>
          </ac:cxnSpMkLst>
        </pc:cxnChg>
        <pc:cxnChg chg="mod topLvl">
          <ac:chgData name="Jane Jung" userId="cb7f3237-34a0-4a8e-972c-2dc929097b40" providerId="ADAL" clId="{4FE26C06-B47B-44CC-9FC0-9F6AF14A0A39}" dt="2023-05-19T06:27:02.344" v="26" actId="164"/>
          <ac:cxnSpMkLst>
            <pc:docMk/>
            <pc:sldMk cId="1392800624" sldId="256"/>
            <ac:cxnSpMk id="1111" creationId="{E6C9B43F-30EE-10F3-2B3A-8BD14C322B05}"/>
          </ac:cxnSpMkLst>
        </pc:cxnChg>
        <pc:cxnChg chg="add del mod">
          <ac:chgData name="Jane Jung" userId="cb7f3237-34a0-4a8e-972c-2dc929097b40" providerId="ADAL" clId="{4FE26C06-B47B-44CC-9FC0-9F6AF14A0A39}" dt="2023-05-19T06:23:59.249" v="3"/>
          <ac:cxnSpMkLst>
            <pc:docMk/>
            <pc:sldMk cId="1392800624" sldId="256"/>
            <ac:cxnSpMk id="1120" creationId="{FFDBB961-C022-AAF2-8625-295C1D6D38BB}"/>
          </ac:cxnSpMkLst>
        </pc:cxnChg>
        <pc:cxnChg chg="mod">
          <ac:chgData name="Jane Jung" userId="cb7f3237-34a0-4a8e-972c-2dc929097b40" providerId="ADAL" clId="{4FE26C06-B47B-44CC-9FC0-9F6AF14A0A39}" dt="2023-05-19T06:23:50.695" v="0"/>
          <ac:cxnSpMkLst>
            <pc:docMk/>
            <pc:sldMk cId="1392800624" sldId="256"/>
            <ac:cxnSpMk id="1123" creationId="{689CB2B4-1D93-1EA9-A883-4357BFB9891A}"/>
          </ac:cxnSpMkLst>
        </pc:cxnChg>
        <pc:cxnChg chg="add del mod">
          <ac:chgData name="Jane Jung" userId="cb7f3237-34a0-4a8e-972c-2dc929097b40" providerId="ADAL" clId="{4FE26C06-B47B-44CC-9FC0-9F6AF14A0A39}" dt="2023-05-19T06:23:59.249" v="3"/>
          <ac:cxnSpMkLst>
            <pc:docMk/>
            <pc:sldMk cId="1392800624" sldId="256"/>
            <ac:cxnSpMk id="1132" creationId="{4280AE52-165E-D97E-16E0-B67A10885414}"/>
          </ac:cxnSpMkLst>
        </pc:cxnChg>
        <pc:cxnChg chg="mod">
          <ac:chgData name="Jane Jung" userId="cb7f3237-34a0-4a8e-972c-2dc929097b40" providerId="ADAL" clId="{4FE26C06-B47B-44CC-9FC0-9F6AF14A0A39}" dt="2023-05-19T06:23:50.695" v="0"/>
          <ac:cxnSpMkLst>
            <pc:docMk/>
            <pc:sldMk cId="1392800624" sldId="256"/>
            <ac:cxnSpMk id="1135" creationId="{455A910A-913E-C4FB-C735-4EAD078CBE6A}"/>
          </ac:cxnSpMkLst>
        </pc:cxnChg>
        <pc:cxnChg chg="add mod">
          <ac:chgData name="Jane Jung" userId="cb7f3237-34a0-4a8e-972c-2dc929097b40" providerId="ADAL" clId="{4FE26C06-B47B-44CC-9FC0-9F6AF14A0A39}" dt="2023-05-19T06:27:45.108" v="32" actId="164"/>
          <ac:cxnSpMkLst>
            <pc:docMk/>
            <pc:sldMk cId="1392800624" sldId="256"/>
            <ac:cxnSpMk id="1144" creationId="{9723476D-B834-D5C7-15B4-78E5C93662FB}"/>
          </ac:cxnSpMkLst>
        </pc:cxnChg>
        <pc:cxnChg chg="mod topLvl">
          <ac:chgData name="Jane Jung" userId="cb7f3237-34a0-4a8e-972c-2dc929097b40" providerId="ADAL" clId="{4FE26C06-B47B-44CC-9FC0-9F6AF14A0A39}" dt="2023-05-19T06:27:45.108" v="32" actId="164"/>
          <ac:cxnSpMkLst>
            <pc:docMk/>
            <pc:sldMk cId="1392800624" sldId="256"/>
            <ac:cxnSpMk id="1147" creationId="{2C8A47CB-F14F-6F37-DBF6-E069FBF3E5A9}"/>
          </ac:cxnSpMkLst>
        </pc:cxnChg>
        <pc:cxnChg chg="add mod">
          <ac:chgData name="Jane Jung" userId="cb7f3237-34a0-4a8e-972c-2dc929097b40" providerId="ADAL" clId="{4FE26C06-B47B-44CC-9FC0-9F6AF14A0A39}" dt="2023-05-19T06:28:33.894" v="40" actId="164"/>
          <ac:cxnSpMkLst>
            <pc:docMk/>
            <pc:sldMk cId="1392800624" sldId="256"/>
            <ac:cxnSpMk id="1156" creationId="{1F84A81B-47F0-1CB7-6099-E4C975A23099}"/>
          </ac:cxnSpMkLst>
        </pc:cxnChg>
        <pc:cxnChg chg="mod topLvl">
          <ac:chgData name="Jane Jung" userId="cb7f3237-34a0-4a8e-972c-2dc929097b40" providerId="ADAL" clId="{4FE26C06-B47B-44CC-9FC0-9F6AF14A0A39}" dt="2023-05-19T06:28:33.894" v="40" actId="164"/>
          <ac:cxnSpMkLst>
            <pc:docMk/>
            <pc:sldMk cId="1392800624" sldId="256"/>
            <ac:cxnSpMk id="1159" creationId="{FA33D935-8507-A1F8-F9D0-ABA1AC3E71BC}"/>
          </ac:cxnSpMkLst>
        </pc:cxnChg>
      </pc:sldChg>
      <pc:sldChg chg="addSp delSp modSp add mod setBg">
        <pc:chgData name="Jane Jung" userId="cb7f3237-34a0-4a8e-972c-2dc929097b40" providerId="ADAL" clId="{4FE26C06-B47B-44CC-9FC0-9F6AF14A0A39}" dt="2023-05-19T07:22:45.997" v="1438" actId="14734"/>
        <pc:sldMkLst>
          <pc:docMk/>
          <pc:sldMk cId="3626046505" sldId="257"/>
        </pc:sldMkLst>
        <pc:spChg chg="add mod">
          <ac:chgData name="Jane Jung" userId="cb7f3237-34a0-4a8e-972c-2dc929097b40" providerId="ADAL" clId="{4FE26C06-B47B-44CC-9FC0-9F6AF14A0A39}" dt="2023-05-19T07:16:47.110" v="1359" actId="14100"/>
          <ac:spMkLst>
            <pc:docMk/>
            <pc:sldMk cId="3626046505" sldId="257"/>
            <ac:spMk id="2" creationId="{5E63EB74-0265-96E2-0878-23A655511CA1}"/>
          </ac:spMkLst>
        </pc:spChg>
        <pc:spChg chg="add del mod">
          <ac:chgData name="Jane Jung" userId="cb7f3237-34a0-4a8e-972c-2dc929097b40" providerId="ADAL" clId="{4FE26C06-B47B-44CC-9FC0-9F6AF14A0A39}" dt="2023-05-19T07:05:31.893" v="883" actId="478"/>
          <ac:spMkLst>
            <pc:docMk/>
            <pc:sldMk cId="3626046505" sldId="257"/>
            <ac:spMk id="3" creationId="{F2FF98AE-DDED-1CDA-D493-A7C38B111076}"/>
          </ac:spMkLst>
        </pc:spChg>
        <pc:spChg chg="add del mod">
          <ac:chgData name="Jane Jung" userId="cb7f3237-34a0-4a8e-972c-2dc929097b40" providerId="ADAL" clId="{4FE26C06-B47B-44CC-9FC0-9F6AF14A0A39}" dt="2023-05-19T07:05:33.913" v="884" actId="478"/>
          <ac:spMkLst>
            <pc:docMk/>
            <pc:sldMk cId="3626046505" sldId="257"/>
            <ac:spMk id="5" creationId="{FFA8DAA1-B523-4B04-FFE9-5A264DA60864}"/>
          </ac:spMkLst>
        </pc:spChg>
        <pc:spChg chg="add del mod">
          <ac:chgData name="Jane Jung" userId="cb7f3237-34a0-4a8e-972c-2dc929097b40" providerId="ADAL" clId="{4FE26C06-B47B-44CC-9FC0-9F6AF14A0A39}" dt="2023-05-19T07:17:03.185" v="1363" actId="478"/>
          <ac:spMkLst>
            <pc:docMk/>
            <pc:sldMk cId="3626046505" sldId="257"/>
            <ac:spMk id="6" creationId="{489D1481-FDFA-163B-E497-68FDB4B7011B}"/>
          </ac:spMkLst>
        </pc:spChg>
        <pc:spChg chg="add del mod">
          <ac:chgData name="Jane Jung" userId="cb7f3237-34a0-4a8e-972c-2dc929097b40" providerId="ADAL" clId="{4FE26C06-B47B-44CC-9FC0-9F6AF14A0A39}" dt="2023-05-19T06:49:15.953" v="524" actId="478"/>
          <ac:spMkLst>
            <pc:docMk/>
            <pc:sldMk cId="3626046505" sldId="257"/>
            <ac:spMk id="7" creationId="{FE4B0EA7-C0CD-930D-FA8C-E580347EE0F8}"/>
          </ac:spMkLst>
        </pc:spChg>
        <pc:spChg chg="add mod">
          <ac:chgData name="Jane Jung" userId="cb7f3237-34a0-4a8e-972c-2dc929097b40" providerId="ADAL" clId="{4FE26C06-B47B-44CC-9FC0-9F6AF14A0A39}" dt="2023-05-19T06:50:27.413" v="533" actId="164"/>
          <ac:spMkLst>
            <pc:docMk/>
            <pc:sldMk cId="3626046505" sldId="257"/>
            <ac:spMk id="8" creationId="{B0B9551C-3B8D-6162-A242-E9DA6DDF0A84}"/>
          </ac:spMkLst>
        </pc:spChg>
        <pc:spChg chg="add mod">
          <ac:chgData name="Jane Jung" userId="cb7f3237-34a0-4a8e-972c-2dc929097b40" providerId="ADAL" clId="{4FE26C06-B47B-44CC-9FC0-9F6AF14A0A39}" dt="2023-05-19T06:50:27.413" v="533" actId="164"/>
          <ac:spMkLst>
            <pc:docMk/>
            <pc:sldMk cId="3626046505" sldId="257"/>
            <ac:spMk id="9" creationId="{36D3E457-8DEF-1BCE-F361-4CAB8EA70F86}"/>
          </ac:spMkLst>
        </pc:spChg>
        <pc:spChg chg="add del mod">
          <ac:chgData name="Jane Jung" userId="cb7f3237-34a0-4a8e-972c-2dc929097b40" providerId="ADAL" clId="{4FE26C06-B47B-44CC-9FC0-9F6AF14A0A39}" dt="2023-05-19T06:48:15.938" v="507"/>
          <ac:spMkLst>
            <pc:docMk/>
            <pc:sldMk cId="3626046505" sldId="257"/>
            <ac:spMk id="10" creationId="{C68CBFAF-5A93-090E-1A6F-7CE0E01B3280}"/>
          </ac:spMkLst>
        </pc:spChg>
        <pc:spChg chg="add mod">
          <ac:chgData name="Jane Jung" userId="cb7f3237-34a0-4a8e-972c-2dc929097b40" providerId="ADAL" clId="{4FE26C06-B47B-44CC-9FC0-9F6AF14A0A39}" dt="2023-05-19T06:50:27.413" v="533" actId="164"/>
          <ac:spMkLst>
            <pc:docMk/>
            <pc:sldMk cId="3626046505" sldId="257"/>
            <ac:spMk id="11" creationId="{A57E7716-1FBF-D4E5-E7B0-3BF1376C1D2B}"/>
          </ac:spMkLst>
        </pc:spChg>
        <pc:spChg chg="add mod">
          <ac:chgData name="Jane Jung" userId="cb7f3237-34a0-4a8e-972c-2dc929097b40" providerId="ADAL" clId="{4FE26C06-B47B-44CC-9FC0-9F6AF14A0A39}" dt="2023-05-19T07:16:41.191" v="1358" actId="1076"/>
          <ac:spMkLst>
            <pc:docMk/>
            <pc:sldMk cId="3626046505" sldId="257"/>
            <ac:spMk id="13" creationId="{38C540AA-7A11-D408-9325-E99C621D63AE}"/>
          </ac:spMkLst>
        </pc:spChg>
        <pc:spChg chg="add del">
          <ac:chgData name="Jane Jung" userId="cb7f3237-34a0-4a8e-972c-2dc929097b40" providerId="ADAL" clId="{4FE26C06-B47B-44CC-9FC0-9F6AF14A0A39}" dt="2023-05-19T06:42:42.321" v="391" actId="478"/>
          <ac:spMkLst>
            <pc:docMk/>
            <pc:sldMk cId="3626046505" sldId="257"/>
            <ac:spMk id="16" creationId="{3DC89FE0-28BB-D3E6-A1B3-126CDD9CCEAA}"/>
          </ac:spMkLst>
        </pc:spChg>
        <pc:spChg chg="mod">
          <ac:chgData name="Jane Jung" userId="cb7f3237-34a0-4a8e-972c-2dc929097b40" providerId="ADAL" clId="{4FE26C06-B47B-44CC-9FC0-9F6AF14A0A39}" dt="2023-05-19T06:46:16.365" v="478" actId="14100"/>
          <ac:spMkLst>
            <pc:docMk/>
            <pc:sldMk cId="3626046505" sldId="257"/>
            <ac:spMk id="17" creationId="{E27246F9-9F1A-1C0F-31CF-30FAD8532CBC}"/>
          </ac:spMkLst>
        </pc:spChg>
        <pc:spChg chg="add del">
          <ac:chgData name="Jane Jung" userId="cb7f3237-34a0-4a8e-972c-2dc929097b40" providerId="ADAL" clId="{4FE26C06-B47B-44CC-9FC0-9F6AF14A0A39}" dt="2023-05-19T06:42:42.321" v="391" actId="478"/>
          <ac:spMkLst>
            <pc:docMk/>
            <pc:sldMk cId="3626046505" sldId="257"/>
            <ac:spMk id="18" creationId="{F13CA4A0-BF63-0A85-19E1-7D2E97263ABD}"/>
          </ac:spMkLst>
        </pc:spChg>
        <pc:spChg chg="add mod">
          <ac:chgData name="Jane Jung" userId="cb7f3237-34a0-4a8e-972c-2dc929097b40" providerId="ADAL" clId="{4FE26C06-B47B-44CC-9FC0-9F6AF14A0A39}" dt="2023-05-19T07:16:34.645" v="1357" actId="1076"/>
          <ac:spMkLst>
            <pc:docMk/>
            <pc:sldMk cId="3626046505" sldId="257"/>
            <ac:spMk id="19" creationId="{0752C467-2113-6828-7CAC-DECB89A12C14}"/>
          </ac:spMkLst>
        </pc:spChg>
        <pc:spChg chg="add del mod">
          <ac:chgData name="Jane Jung" userId="cb7f3237-34a0-4a8e-972c-2dc929097b40" providerId="ADAL" clId="{4FE26C06-B47B-44CC-9FC0-9F6AF14A0A39}" dt="2023-05-19T06:57:05.746" v="616" actId="478"/>
          <ac:spMkLst>
            <pc:docMk/>
            <pc:sldMk cId="3626046505" sldId="257"/>
            <ac:spMk id="20" creationId="{8276D4A8-BC78-B182-D3C8-463B01CEF127}"/>
          </ac:spMkLst>
        </pc:spChg>
        <pc:spChg chg="add del mod">
          <ac:chgData name="Jane Jung" userId="cb7f3237-34a0-4a8e-972c-2dc929097b40" providerId="ADAL" clId="{4FE26C06-B47B-44CC-9FC0-9F6AF14A0A39}" dt="2023-05-19T07:02:29.624" v="844" actId="478"/>
          <ac:spMkLst>
            <pc:docMk/>
            <pc:sldMk cId="3626046505" sldId="257"/>
            <ac:spMk id="21" creationId="{7BD2C2CC-E59D-72B5-FFD2-896A21D1DFE3}"/>
          </ac:spMkLst>
        </pc:spChg>
        <pc:spChg chg="add mod">
          <ac:chgData name="Jane Jung" userId="cb7f3237-34a0-4a8e-972c-2dc929097b40" providerId="ADAL" clId="{4FE26C06-B47B-44CC-9FC0-9F6AF14A0A39}" dt="2023-05-19T07:16:41.191" v="1358" actId="1076"/>
          <ac:spMkLst>
            <pc:docMk/>
            <pc:sldMk cId="3626046505" sldId="257"/>
            <ac:spMk id="22" creationId="{4923AAFD-8096-8963-5155-B2E9EF7D6D7F}"/>
          </ac:spMkLst>
        </pc:spChg>
        <pc:spChg chg="add del mod">
          <ac:chgData name="Jane Jung" userId="cb7f3237-34a0-4a8e-972c-2dc929097b40" providerId="ADAL" clId="{4FE26C06-B47B-44CC-9FC0-9F6AF14A0A39}" dt="2023-05-19T07:06:09.394" v="898"/>
          <ac:spMkLst>
            <pc:docMk/>
            <pc:sldMk cId="3626046505" sldId="257"/>
            <ac:spMk id="23" creationId="{E0255744-C2E5-BBD5-B053-FE243D040169}"/>
          </ac:spMkLst>
        </pc:spChg>
        <pc:spChg chg="mod">
          <ac:chgData name="Jane Jung" userId="cb7f3237-34a0-4a8e-972c-2dc929097b40" providerId="ADAL" clId="{4FE26C06-B47B-44CC-9FC0-9F6AF14A0A39}" dt="2023-05-19T07:05:36.838" v="885"/>
          <ac:spMkLst>
            <pc:docMk/>
            <pc:sldMk cId="3626046505" sldId="257"/>
            <ac:spMk id="25" creationId="{41010B60-80D8-AFCC-EBDA-2E5235B47572}"/>
          </ac:spMkLst>
        </pc:spChg>
        <pc:spChg chg="mod">
          <ac:chgData name="Jane Jung" userId="cb7f3237-34a0-4a8e-972c-2dc929097b40" providerId="ADAL" clId="{4FE26C06-B47B-44CC-9FC0-9F6AF14A0A39}" dt="2023-05-19T07:05:36.838" v="885"/>
          <ac:spMkLst>
            <pc:docMk/>
            <pc:sldMk cId="3626046505" sldId="257"/>
            <ac:spMk id="26" creationId="{7584A354-CE04-F321-A729-049E72EAC3F9}"/>
          </ac:spMkLst>
        </pc:spChg>
        <pc:spChg chg="mod">
          <ac:chgData name="Jane Jung" userId="cb7f3237-34a0-4a8e-972c-2dc929097b40" providerId="ADAL" clId="{4FE26C06-B47B-44CC-9FC0-9F6AF14A0A39}" dt="2023-05-19T07:05:36.838" v="885"/>
          <ac:spMkLst>
            <pc:docMk/>
            <pc:sldMk cId="3626046505" sldId="257"/>
            <ac:spMk id="27" creationId="{2E347B55-5544-9E3B-7189-678FB555083C}"/>
          </ac:spMkLst>
        </pc:spChg>
        <pc:spChg chg="add del mod">
          <ac:chgData name="Jane Jung" userId="cb7f3237-34a0-4a8e-972c-2dc929097b40" providerId="ADAL" clId="{4FE26C06-B47B-44CC-9FC0-9F6AF14A0A39}" dt="2023-05-19T07:06:09.394" v="898"/>
          <ac:spMkLst>
            <pc:docMk/>
            <pc:sldMk cId="3626046505" sldId="257"/>
            <ac:spMk id="28" creationId="{CAF2EDC9-470D-3042-2FF8-54EBCEF922D2}"/>
          </ac:spMkLst>
        </pc:spChg>
        <pc:spChg chg="add del mod">
          <ac:chgData name="Jane Jung" userId="cb7f3237-34a0-4a8e-972c-2dc929097b40" providerId="ADAL" clId="{4FE26C06-B47B-44CC-9FC0-9F6AF14A0A39}" dt="2023-05-19T07:06:09.394" v="898"/>
          <ac:spMkLst>
            <pc:docMk/>
            <pc:sldMk cId="3626046505" sldId="257"/>
            <ac:spMk id="30" creationId="{184960D6-ACBE-52A8-6AEA-81161AB7A05A}"/>
          </ac:spMkLst>
        </pc:spChg>
        <pc:spChg chg="add del mod">
          <ac:chgData name="Jane Jung" userId="cb7f3237-34a0-4a8e-972c-2dc929097b40" providerId="ADAL" clId="{4FE26C06-B47B-44CC-9FC0-9F6AF14A0A39}" dt="2023-05-19T07:06:09.394" v="898"/>
          <ac:spMkLst>
            <pc:docMk/>
            <pc:sldMk cId="3626046505" sldId="257"/>
            <ac:spMk id="31" creationId="{71B0D013-0602-6CF8-8BDD-F78B6BB9E965}"/>
          </ac:spMkLst>
        </pc:spChg>
        <pc:spChg chg="add del mod">
          <ac:chgData name="Jane Jung" userId="cb7f3237-34a0-4a8e-972c-2dc929097b40" providerId="ADAL" clId="{4FE26C06-B47B-44CC-9FC0-9F6AF14A0A39}" dt="2023-05-19T07:06:08.269" v="896"/>
          <ac:spMkLst>
            <pc:docMk/>
            <pc:sldMk cId="3626046505" sldId="257"/>
            <ac:spMk id="32" creationId="{ED791362-F90E-722C-A9BB-D39EEE041544}"/>
          </ac:spMkLst>
        </pc:spChg>
        <pc:spChg chg="mod">
          <ac:chgData name="Jane Jung" userId="cb7f3237-34a0-4a8e-972c-2dc929097b40" providerId="ADAL" clId="{4FE26C06-B47B-44CC-9FC0-9F6AF14A0A39}" dt="2023-05-19T07:05:47.530" v="889"/>
          <ac:spMkLst>
            <pc:docMk/>
            <pc:sldMk cId="3626046505" sldId="257"/>
            <ac:spMk id="34" creationId="{3B2F027B-8B95-2CBA-095A-70804F208B97}"/>
          </ac:spMkLst>
        </pc:spChg>
        <pc:spChg chg="mod">
          <ac:chgData name="Jane Jung" userId="cb7f3237-34a0-4a8e-972c-2dc929097b40" providerId="ADAL" clId="{4FE26C06-B47B-44CC-9FC0-9F6AF14A0A39}" dt="2023-05-19T07:05:47.530" v="889"/>
          <ac:spMkLst>
            <pc:docMk/>
            <pc:sldMk cId="3626046505" sldId="257"/>
            <ac:spMk id="35" creationId="{E11ECCEE-112A-C523-C346-A68561005E58}"/>
          </ac:spMkLst>
        </pc:spChg>
        <pc:spChg chg="mod">
          <ac:chgData name="Jane Jung" userId="cb7f3237-34a0-4a8e-972c-2dc929097b40" providerId="ADAL" clId="{4FE26C06-B47B-44CC-9FC0-9F6AF14A0A39}" dt="2023-05-19T07:05:47.530" v="889"/>
          <ac:spMkLst>
            <pc:docMk/>
            <pc:sldMk cId="3626046505" sldId="257"/>
            <ac:spMk id="36" creationId="{6DF2CCD4-754E-A752-CD98-4B7DAFC78217}"/>
          </ac:spMkLst>
        </pc:spChg>
        <pc:spChg chg="add del mod">
          <ac:chgData name="Jane Jung" userId="cb7f3237-34a0-4a8e-972c-2dc929097b40" providerId="ADAL" clId="{4FE26C06-B47B-44CC-9FC0-9F6AF14A0A39}" dt="2023-05-19T07:06:08.269" v="896"/>
          <ac:spMkLst>
            <pc:docMk/>
            <pc:sldMk cId="3626046505" sldId="257"/>
            <ac:spMk id="37" creationId="{F0AA7BF1-692C-55A1-B7CD-6F37FA7F33E2}"/>
          </ac:spMkLst>
        </pc:spChg>
        <pc:spChg chg="add del mod">
          <ac:chgData name="Jane Jung" userId="cb7f3237-34a0-4a8e-972c-2dc929097b40" providerId="ADAL" clId="{4FE26C06-B47B-44CC-9FC0-9F6AF14A0A39}" dt="2023-05-19T07:06:08.269" v="896"/>
          <ac:spMkLst>
            <pc:docMk/>
            <pc:sldMk cId="3626046505" sldId="257"/>
            <ac:spMk id="39" creationId="{19F664FB-0755-FF77-F037-F3F17306AC22}"/>
          </ac:spMkLst>
        </pc:spChg>
        <pc:spChg chg="add del mod">
          <ac:chgData name="Jane Jung" userId="cb7f3237-34a0-4a8e-972c-2dc929097b40" providerId="ADAL" clId="{4FE26C06-B47B-44CC-9FC0-9F6AF14A0A39}" dt="2023-05-19T07:06:08.269" v="896"/>
          <ac:spMkLst>
            <pc:docMk/>
            <pc:sldMk cId="3626046505" sldId="257"/>
            <ac:spMk id="40" creationId="{B94637B3-A128-D5D1-0D2B-42DF32CE750D}"/>
          </ac:spMkLst>
        </pc:spChg>
        <pc:spChg chg="add mod">
          <ac:chgData name="Jane Jung" userId="cb7f3237-34a0-4a8e-972c-2dc929097b40" providerId="ADAL" clId="{4FE26C06-B47B-44CC-9FC0-9F6AF14A0A39}" dt="2023-05-19T07:16:49.069" v="1360" actId="14100"/>
          <ac:spMkLst>
            <pc:docMk/>
            <pc:sldMk cId="3626046505" sldId="257"/>
            <ac:spMk id="41" creationId="{91F8190C-B709-A7B4-56C0-ACB2422D9B37}"/>
          </ac:spMkLst>
        </pc:spChg>
        <pc:spChg chg="mod">
          <ac:chgData name="Jane Jung" userId="cb7f3237-34a0-4a8e-972c-2dc929097b40" providerId="ADAL" clId="{4FE26C06-B47B-44CC-9FC0-9F6AF14A0A39}" dt="2023-05-19T07:06:38.948" v="899"/>
          <ac:spMkLst>
            <pc:docMk/>
            <pc:sldMk cId="3626046505" sldId="257"/>
            <ac:spMk id="45" creationId="{88447624-A302-22E0-D90E-BD64AA2C011C}"/>
          </ac:spMkLst>
        </pc:spChg>
        <pc:spChg chg="mod">
          <ac:chgData name="Jane Jung" userId="cb7f3237-34a0-4a8e-972c-2dc929097b40" providerId="ADAL" clId="{4FE26C06-B47B-44CC-9FC0-9F6AF14A0A39}" dt="2023-05-19T07:06:38.948" v="899"/>
          <ac:spMkLst>
            <pc:docMk/>
            <pc:sldMk cId="3626046505" sldId="257"/>
            <ac:spMk id="46" creationId="{67EAD55C-D13D-B8B3-74F3-17E7769B315D}"/>
          </ac:spMkLst>
        </pc:spChg>
        <pc:spChg chg="mod">
          <ac:chgData name="Jane Jung" userId="cb7f3237-34a0-4a8e-972c-2dc929097b40" providerId="ADAL" clId="{4FE26C06-B47B-44CC-9FC0-9F6AF14A0A39}" dt="2023-05-19T07:06:38.948" v="899"/>
          <ac:spMkLst>
            <pc:docMk/>
            <pc:sldMk cId="3626046505" sldId="257"/>
            <ac:spMk id="47" creationId="{C9485436-1BF6-6C4A-3E57-65FF0DD6BFF2}"/>
          </ac:spMkLst>
        </pc:spChg>
        <pc:spChg chg="add mod">
          <ac:chgData name="Jane Jung" userId="cb7f3237-34a0-4a8e-972c-2dc929097b40" providerId="ADAL" clId="{4FE26C06-B47B-44CC-9FC0-9F6AF14A0A39}" dt="2023-05-19T07:16:41.191" v="1358" actId="1076"/>
          <ac:spMkLst>
            <pc:docMk/>
            <pc:sldMk cId="3626046505" sldId="257"/>
            <ac:spMk id="48" creationId="{49F9C156-8D19-62AA-9A93-9C87B8C81B1D}"/>
          </ac:spMkLst>
        </pc:spChg>
        <pc:spChg chg="add mod">
          <ac:chgData name="Jane Jung" userId="cb7f3237-34a0-4a8e-972c-2dc929097b40" providerId="ADAL" clId="{4FE26C06-B47B-44CC-9FC0-9F6AF14A0A39}" dt="2023-05-19T07:16:34.645" v="1357" actId="1076"/>
          <ac:spMkLst>
            <pc:docMk/>
            <pc:sldMk cId="3626046505" sldId="257"/>
            <ac:spMk id="50" creationId="{C7B6E5A4-27D9-6E63-3979-DC5E7F1F4B09}"/>
          </ac:spMkLst>
        </pc:spChg>
        <pc:spChg chg="add mod">
          <ac:chgData name="Jane Jung" userId="cb7f3237-34a0-4a8e-972c-2dc929097b40" providerId="ADAL" clId="{4FE26C06-B47B-44CC-9FC0-9F6AF14A0A39}" dt="2023-05-19T07:16:41.191" v="1358" actId="1076"/>
          <ac:spMkLst>
            <pc:docMk/>
            <pc:sldMk cId="3626046505" sldId="257"/>
            <ac:spMk id="51" creationId="{0FE39DB4-A7FC-03E2-EADB-9DFC2B9869A3}"/>
          </ac:spMkLst>
        </pc:spChg>
        <pc:spChg chg="add mod">
          <ac:chgData name="Jane Jung" userId="cb7f3237-34a0-4a8e-972c-2dc929097b40" providerId="ADAL" clId="{4FE26C06-B47B-44CC-9FC0-9F6AF14A0A39}" dt="2023-05-19T07:16:51.998" v="1361" actId="14100"/>
          <ac:spMkLst>
            <pc:docMk/>
            <pc:sldMk cId="3626046505" sldId="257"/>
            <ac:spMk id="52" creationId="{A34CA8DA-4510-2552-47BD-9EFC34D6F4C4}"/>
          </ac:spMkLst>
        </pc:spChg>
        <pc:spChg chg="mod">
          <ac:chgData name="Jane Jung" userId="cb7f3237-34a0-4a8e-972c-2dc929097b40" providerId="ADAL" clId="{4FE26C06-B47B-44CC-9FC0-9F6AF14A0A39}" dt="2023-05-19T07:06:48.123" v="901"/>
          <ac:spMkLst>
            <pc:docMk/>
            <pc:sldMk cId="3626046505" sldId="257"/>
            <ac:spMk id="54" creationId="{108E8E2E-A5DC-D127-79B7-C973A2FFDBD5}"/>
          </ac:spMkLst>
        </pc:spChg>
        <pc:spChg chg="mod">
          <ac:chgData name="Jane Jung" userId="cb7f3237-34a0-4a8e-972c-2dc929097b40" providerId="ADAL" clId="{4FE26C06-B47B-44CC-9FC0-9F6AF14A0A39}" dt="2023-05-19T07:06:48.123" v="901"/>
          <ac:spMkLst>
            <pc:docMk/>
            <pc:sldMk cId="3626046505" sldId="257"/>
            <ac:spMk id="55" creationId="{4E9CF80B-A740-C512-9753-B62A9986048C}"/>
          </ac:spMkLst>
        </pc:spChg>
        <pc:spChg chg="mod">
          <ac:chgData name="Jane Jung" userId="cb7f3237-34a0-4a8e-972c-2dc929097b40" providerId="ADAL" clId="{4FE26C06-B47B-44CC-9FC0-9F6AF14A0A39}" dt="2023-05-19T07:06:48.123" v="901"/>
          <ac:spMkLst>
            <pc:docMk/>
            <pc:sldMk cId="3626046505" sldId="257"/>
            <ac:spMk id="56" creationId="{77177837-6D22-8E69-CFB2-C0DFF03C7751}"/>
          </ac:spMkLst>
        </pc:spChg>
        <pc:spChg chg="add mod">
          <ac:chgData name="Jane Jung" userId="cb7f3237-34a0-4a8e-972c-2dc929097b40" providerId="ADAL" clId="{4FE26C06-B47B-44CC-9FC0-9F6AF14A0A39}" dt="2023-05-19T07:16:41.191" v="1358" actId="1076"/>
          <ac:spMkLst>
            <pc:docMk/>
            <pc:sldMk cId="3626046505" sldId="257"/>
            <ac:spMk id="57" creationId="{ED3737AF-5F57-FF76-67BA-42F21E763A63}"/>
          </ac:spMkLst>
        </pc:spChg>
        <pc:spChg chg="add mod">
          <ac:chgData name="Jane Jung" userId="cb7f3237-34a0-4a8e-972c-2dc929097b40" providerId="ADAL" clId="{4FE26C06-B47B-44CC-9FC0-9F6AF14A0A39}" dt="2023-05-19T07:16:34.645" v="1357" actId="1076"/>
          <ac:spMkLst>
            <pc:docMk/>
            <pc:sldMk cId="3626046505" sldId="257"/>
            <ac:spMk id="59" creationId="{1185E138-8723-69B6-9300-1A9CD6D0C026}"/>
          </ac:spMkLst>
        </pc:spChg>
        <pc:spChg chg="add mod">
          <ac:chgData name="Jane Jung" userId="cb7f3237-34a0-4a8e-972c-2dc929097b40" providerId="ADAL" clId="{4FE26C06-B47B-44CC-9FC0-9F6AF14A0A39}" dt="2023-05-19T07:16:41.191" v="1358" actId="1076"/>
          <ac:spMkLst>
            <pc:docMk/>
            <pc:sldMk cId="3626046505" sldId="257"/>
            <ac:spMk id="60" creationId="{66B6F3D5-1509-6B54-D5B7-D429F2F4D8F4}"/>
          </ac:spMkLst>
        </pc:spChg>
        <pc:spChg chg="add del mod">
          <ac:chgData name="Jane Jung" userId="cb7f3237-34a0-4a8e-972c-2dc929097b40" providerId="ADAL" clId="{4FE26C06-B47B-44CC-9FC0-9F6AF14A0A39}" dt="2023-05-19T07:07:05.094" v="910"/>
          <ac:spMkLst>
            <pc:docMk/>
            <pc:sldMk cId="3626046505" sldId="257"/>
            <ac:spMk id="61" creationId="{84D13FEB-E94F-B4FD-B3A5-83D6754A6CF7}"/>
          </ac:spMkLst>
        </pc:spChg>
        <pc:spChg chg="mod">
          <ac:chgData name="Jane Jung" userId="cb7f3237-34a0-4a8e-972c-2dc929097b40" providerId="ADAL" clId="{4FE26C06-B47B-44CC-9FC0-9F6AF14A0A39}" dt="2023-05-19T07:06:53.677" v="903"/>
          <ac:spMkLst>
            <pc:docMk/>
            <pc:sldMk cId="3626046505" sldId="257"/>
            <ac:spMk id="63" creationId="{410CAF56-2437-912D-B943-817D1532D288}"/>
          </ac:spMkLst>
        </pc:spChg>
        <pc:spChg chg="mod">
          <ac:chgData name="Jane Jung" userId="cb7f3237-34a0-4a8e-972c-2dc929097b40" providerId="ADAL" clId="{4FE26C06-B47B-44CC-9FC0-9F6AF14A0A39}" dt="2023-05-19T07:06:53.677" v="903"/>
          <ac:spMkLst>
            <pc:docMk/>
            <pc:sldMk cId="3626046505" sldId="257"/>
            <ac:spMk id="1024" creationId="{6BE946F0-1915-7D24-8A43-92CA0423F31F}"/>
          </ac:spMkLst>
        </pc:spChg>
        <pc:spChg chg="mod">
          <ac:chgData name="Jane Jung" userId="cb7f3237-34a0-4a8e-972c-2dc929097b40" providerId="ADAL" clId="{4FE26C06-B47B-44CC-9FC0-9F6AF14A0A39}" dt="2023-05-19T07:06:53.677" v="903"/>
          <ac:spMkLst>
            <pc:docMk/>
            <pc:sldMk cId="3626046505" sldId="257"/>
            <ac:spMk id="1025" creationId="{F0771F63-FBBB-E42B-5798-7F8F22313F3A}"/>
          </ac:spMkLst>
        </pc:spChg>
        <pc:spChg chg="add del mod">
          <ac:chgData name="Jane Jung" userId="cb7f3237-34a0-4a8e-972c-2dc929097b40" providerId="ADAL" clId="{4FE26C06-B47B-44CC-9FC0-9F6AF14A0A39}" dt="2023-05-19T07:07:05.094" v="910"/>
          <ac:spMkLst>
            <pc:docMk/>
            <pc:sldMk cId="3626046505" sldId="257"/>
            <ac:spMk id="1026" creationId="{DAD326BD-02C4-0DB0-5EB2-A587E0F68D4E}"/>
          </ac:spMkLst>
        </pc:spChg>
        <pc:spChg chg="add del mod">
          <ac:chgData name="Jane Jung" userId="cb7f3237-34a0-4a8e-972c-2dc929097b40" providerId="ADAL" clId="{4FE26C06-B47B-44CC-9FC0-9F6AF14A0A39}" dt="2023-05-19T07:07:05.094" v="910"/>
          <ac:spMkLst>
            <pc:docMk/>
            <pc:sldMk cId="3626046505" sldId="257"/>
            <ac:spMk id="1028" creationId="{C0292035-8839-7590-1922-62EE63552BEB}"/>
          </ac:spMkLst>
        </pc:spChg>
        <pc:spChg chg="add del mod">
          <ac:chgData name="Jane Jung" userId="cb7f3237-34a0-4a8e-972c-2dc929097b40" providerId="ADAL" clId="{4FE26C06-B47B-44CC-9FC0-9F6AF14A0A39}" dt="2023-05-19T07:07:05.094" v="910"/>
          <ac:spMkLst>
            <pc:docMk/>
            <pc:sldMk cId="3626046505" sldId="257"/>
            <ac:spMk id="1029" creationId="{A7E169AB-C752-4DED-D833-FCB9E0184163}"/>
          </ac:spMkLst>
        </pc:spChg>
        <pc:spChg chg="add mod">
          <ac:chgData name="Jane Jung" userId="cb7f3237-34a0-4a8e-972c-2dc929097b40" providerId="ADAL" clId="{4FE26C06-B47B-44CC-9FC0-9F6AF14A0A39}" dt="2023-05-19T07:16:55.765" v="1362" actId="14100"/>
          <ac:spMkLst>
            <pc:docMk/>
            <pc:sldMk cId="3626046505" sldId="257"/>
            <ac:spMk id="1030" creationId="{9676EB0B-AE52-1217-B97A-2C1F0EF620E9}"/>
          </ac:spMkLst>
        </pc:spChg>
        <pc:spChg chg="mod">
          <ac:chgData name="Jane Jung" userId="cb7f3237-34a0-4a8e-972c-2dc929097b40" providerId="ADAL" clId="{4FE26C06-B47B-44CC-9FC0-9F6AF14A0A39}" dt="2023-05-19T07:07:15.597" v="913"/>
          <ac:spMkLst>
            <pc:docMk/>
            <pc:sldMk cId="3626046505" sldId="257"/>
            <ac:spMk id="1032" creationId="{BD07EF96-2E23-5708-90D5-C188D660A8A2}"/>
          </ac:spMkLst>
        </pc:spChg>
        <pc:spChg chg="mod">
          <ac:chgData name="Jane Jung" userId="cb7f3237-34a0-4a8e-972c-2dc929097b40" providerId="ADAL" clId="{4FE26C06-B47B-44CC-9FC0-9F6AF14A0A39}" dt="2023-05-19T07:07:15.597" v="913"/>
          <ac:spMkLst>
            <pc:docMk/>
            <pc:sldMk cId="3626046505" sldId="257"/>
            <ac:spMk id="1033" creationId="{42B95A6B-FFB4-90E4-6869-4774505FAD70}"/>
          </ac:spMkLst>
        </pc:spChg>
        <pc:spChg chg="mod">
          <ac:chgData name="Jane Jung" userId="cb7f3237-34a0-4a8e-972c-2dc929097b40" providerId="ADAL" clId="{4FE26C06-B47B-44CC-9FC0-9F6AF14A0A39}" dt="2023-05-19T07:07:15.597" v="913"/>
          <ac:spMkLst>
            <pc:docMk/>
            <pc:sldMk cId="3626046505" sldId="257"/>
            <ac:spMk id="1034" creationId="{0EE65920-AC58-0774-72A3-FF5E1526C6BC}"/>
          </ac:spMkLst>
        </pc:spChg>
        <pc:spChg chg="add mod">
          <ac:chgData name="Jane Jung" userId="cb7f3237-34a0-4a8e-972c-2dc929097b40" providerId="ADAL" clId="{4FE26C06-B47B-44CC-9FC0-9F6AF14A0A39}" dt="2023-05-19T07:16:41.191" v="1358" actId="1076"/>
          <ac:spMkLst>
            <pc:docMk/>
            <pc:sldMk cId="3626046505" sldId="257"/>
            <ac:spMk id="1035" creationId="{B5592700-1035-49FE-BF49-244E27CB2932}"/>
          </ac:spMkLst>
        </pc:spChg>
        <pc:spChg chg="add mod">
          <ac:chgData name="Jane Jung" userId="cb7f3237-34a0-4a8e-972c-2dc929097b40" providerId="ADAL" clId="{4FE26C06-B47B-44CC-9FC0-9F6AF14A0A39}" dt="2023-05-19T07:16:23.349" v="1356" actId="1076"/>
          <ac:spMkLst>
            <pc:docMk/>
            <pc:sldMk cId="3626046505" sldId="257"/>
            <ac:spMk id="1037" creationId="{25884A1B-8440-E9E5-D5CC-F697FADB9577}"/>
          </ac:spMkLst>
        </pc:spChg>
        <pc:spChg chg="add mod">
          <ac:chgData name="Jane Jung" userId="cb7f3237-34a0-4a8e-972c-2dc929097b40" providerId="ADAL" clId="{4FE26C06-B47B-44CC-9FC0-9F6AF14A0A39}" dt="2023-05-19T07:16:41.191" v="1358" actId="1076"/>
          <ac:spMkLst>
            <pc:docMk/>
            <pc:sldMk cId="3626046505" sldId="257"/>
            <ac:spMk id="1038" creationId="{43D6EA52-D2C5-8A19-85B0-B5575290F808}"/>
          </ac:spMkLst>
        </pc:spChg>
        <pc:spChg chg="add mod">
          <ac:chgData name="Jane Jung" userId="cb7f3237-34a0-4a8e-972c-2dc929097b40" providerId="ADAL" clId="{4FE26C06-B47B-44CC-9FC0-9F6AF14A0A39}" dt="2023-05-19T07:18:50.811" v="1431" actId="208"/>
          <ac:spMkLst>
            <pc:docMk/>
            <pc:sldMk cId="3626046505" sldId="257"/>
            <ac:spMk id="1039" creationId="{530D193B-CC6F-C0EE-FDB6-07DD0E79FB6D}"/>
          </ac:spMkLst>
        </pc:spChg>
        <pc:spChg chg="add mod">
          <ac:chgData name="Jane Jung" userId="cb7f3237-34a0-4a8e-972c-2dc929097b40" providerId="ADAL" clId="{4FE26C06-B47B-44CC-9FC0-9F6AF14A0A39}" dt="2023-05-19T07:17:07.376" v="1365"/>
          <ac:spMkLst>
            <pc:docMk/>
            <pc:sldMk cId="3626046505" sldId="257"/>
            <ac:spMk id="1045" creationId="{4479B1AE-79B7-E03A-B8B0-F4CF03BA2DB5}"/>
          </ac:spMkLst>
        </pc:spChg>
        <pc:spChg chg="add del mod">
          <ac:chgData name="Jane Jung" userId="cb7f3237-34a0-4a8e-972c-2dc929097b40" providerId="ADAL" clId="{4FE26C06-B47B-44CC-9FC0-9F6AF14A0A39}" dt="2023-05-19T07:17:29.356" v="1380" actId="478"/>
          <ac:spMkLst>
            <pc:docMk/>
            <pc:sldMk cId="3626046505" sldId="257"/>
            <ac:spMk id="1047" creationId="{3D6B6F6A-9532-D4AF-96D8-A477D92661B3}"/>
          </ac:spMkLst>
        </pc:spChg>
        <pc:spChg chg="add mod">
          <ac:chgData name="Jane Jung" userId="cb7f3237-34a0-4a8e-972c-2dc929097b40" providerId="ADAL" clId="{4FE26C06-B47B-44CC-9FC0-9F6AF14A0A39}" dt="2023-05-19T07:18:09.694" v="1413" actId="14100"/>
          <ac:spMkLst>
            <pc:docMk/>
            <pc:sldMk cId="3626046505" sldId="257"/>
            <ac:spMk id="1048" creationId="{30784FD8-FB91-53D1-0BE6-B1ADACC55AC1}"/>
          </ac:spMkLst>
        </pc:spChg>
        <pc:spChg chg="add mod">
          <ac:chgData name="Jane Jung" userId="cb7f3237-34a0-4a8e-972c-2dc929097b40" providerId="ADAL" clId="{4FE26C06-B47B-44CC-9FC0-9F6AF14A0A39}" dt="2023-05-19T07:19:00.005" v="1432" actId="14100"/>
          <ac:spMkLst>
            <pc:docMk/>
            <pc:sldMk cId="3626046505" sldId="257"/>
            <ac:spMk id="1049" creationId="{B066A11A-18E7-B2BC-E4DA-721AABEF69DA}"/>
          </ac:spMkLst>
        </pc:spChg>
        <pc:spChg chg="add del">
          <ac:chgData name="Jane Jung" userId="cb7f3237-34a0-4a8e-972c-2dc929097b40" providerId="ADAL" clId="{4FE26C06-B47B-44CC-9FC0-9F6AF14A0A39}" dt="2023-05-19T06:42:42.321" v="391" actId="478"/>
          <ac:spMkLst>
            <pc:docMk/>
            <pc:sldMk cId="3626046505" sldId="257"/>
            <ac:spMk id="1077" creationId="{50B0AC76-0B8F-EEDB-D7A4-D34400530EF0}"/>
          </ac:spMkLst>
        </pc:spChg>
        <pc:spChg chg="add del">
          <ac:chgData name="Jane Jung" userId="cb7f3237-34a0-4a8e-972c-2dc929097b40" providerId="ADAL" clId="{4FE26C06-B47B-44CC-9FC0-9F6AF14A0A39}" dt="2023-05-19T06:42:42.321" v="391" actId="478"/>
          <ac:spMkLst>
            <pc:docMk/>
            <pc:sldMk cId="3626046505" sldId="257"/>
            <ac:spMk id="1078" creationId="{B365A8E2-BEF0-1F05-9063-DB1B38CA5830}"/>
          </ac:spMkLst>
        </pc:spChg>
        <pc:spChg chg="add del">
          <ac:chgData name="Jane Jung" userId="cb7f3237-34a0-4a8e-972c-2dc929097b40" providerId="ADAL" clId="{4FE26C06-B47B-44CC-9FC0-9F6AF14A0A39}" dt="2023-05-19T06:42:42.321" v="391" actId="478"/>
          <ac:spMkLst>
            <pc:docMk/>
            <pc:sldMk cId="3626046505" sldId="257"/>
            <ac:spMk id="1079" creationId="{1D1E9453-D6E3-3908-DDD3-7942FB587870}"/>
          </ac:spMkLst>
        </pc:spChg>
        <pc:spChg chg="add del">
          <ac:chgData name="Jane Jung" userId="cb7f3237-34a0-4a8e-972c-2dc929097b40" providerId="ADAL" clId="{4FE26C06-B47B-44CC-9FC0-9F6AF14A0A39}" dt="2023-05-19T06:42:42.321" v="391" actId="478"/>
          <ac:spMkLst>
            <pc:docMk/>
            <pc:sldMk cId="3626046505" sldId="257"/>
            <ac:spMk id="1106" creationId="{6C01FEC4-367A-61A5-2A4B-4E55AB2463F7}"/>
          </ac:spMkLst>
        </pc:spChg>
        <pc:spChg chg="add del">
          <ac:chgData name="Jane Jung" userId="cb7f3237-34a0-4a8e-972c-2dc929097b40" providerId="ADAL" clId="{4FE26C06-B47B-44CC-9FC0-9F6AF14A0A39}" dt="2023-05-19T06:42:42.321" v="391" actId="478"/>
          <ac:spMkLst>
            <pc:docMk/>
            <pc:sldMk cId="3626046505" sldId="257"/>
            <ac:spMk id="1107" creationId="{377897A8-729D-6672-F477-64F3C0F8AA1A}"/>
          </ac:spMkLst>
        </pc:spChg>
        <pc:spChg chg="add del">
          <ac:chgData name="Jane Jung" userId="cb7f3237-34a0-4a8e-972c-2dc929097b40" providerId="ADAL" clId="{4FE26C06-B47B-44CC-9FC0-9F6AF14A0A39}" dt="2023-05-19T06:42:42.321" v="391" actId="478"/>
          <ac:spMkLst>
            <pc:docMk/>
            <pc:sldMk cId="3626046505" sldId="257"/>
            <ac:spMk id="1115" creationId="{E9AA3D46-3919-9A35-0F53-E93E919866CE}"/>
          </ac:spMkLst>
        </pc:spChg>
        <pc:spChg chg="add del">
          <ac:chgData name="Jane Jung" userId="cb7f3237-34a0-4a8e-972c-2dc929097b40" providerId="ADAL" clId="{4FE26C06-B47B-44CC-9FC0-9F6AF14A0A39}" dt="2023-05-19T06:42:42.321" v="391" actId="478"/>
          <ac:spMkLst>
            <pc:docMk/>
            <pc:sldMk cId="3626046505" sldId="257"/>
            <ac:spMk id="1116" creationId="{8C23F316-87F0-04CA-40E1-7F07E23183B8}"/>
          </ac:spMkLst>
        </pc:spChg>
        <pc:spChg chg="add del">
          <ac:chgData name="Jane Jung" userId="cb7f3237-34a0-4a8e-972c-2dc929097b40" providerId="ADAL" clId="{4FE26C06-B47B-44CC-9FC0-9F6AF14A0A39}" dt="2023-05-19T06:42:42.321" v="391" actId="478"/>
          <ac:spMkLst>
            <pc:docMk/>
            <pc:sldMk cId="3626046505" sldId="257"/>
            <ac:spMk id="1117" creationId="{11F1468E-5E95-8DEF-B8A5-21EAD9616BBC}"/>
          </ac:spMkLst>
        </pc:spChg>
        <pc:spChg chg="add del">
          <ac:chgData name="Jane Jung" userId="cb7f3237-34a0-4a8e-972c-2dc929097b40" providerId="ADAL" clId="{4FE26C06-B47B-44CC-9FC0-9F6AF14A0A39}" dt="2023-05-19T06:42:42.321" v="391" actId="478"/>
          <ac:spMkLst>
            <pc:docMk/>
            <pc:sldMk cId="3626046505" sldId="257"/>
            <ac:spMk id="1142" creationId="{01DD896E-63C5-6143-3070-528720258D65}"/>
          </ac:spMkLst>
        </pc:spChg>
        <pc:spChg chg="add del">
          <ac:chgData name="Jane Jung" userId="cb7f3237-34a0-4a8e-972c-2dc929097b40" providerId="ADAL" clId="{4FE26C06-B47B-44CC-9FC0-9F6AF14A0A39}" dt="2023-05-19T06:42:42.321" v="391" actId="478"/>
          <ac:spMkLst>
            <pc:docMk/>
            <pc:sldMk cId="3626046505" sldId="257"/>
            <ac:spMk id="1143" creationId="{14E6768F-CEE0-9112-BA92-20DFCE3D420B}"/>
          </ac:spMkLst>
        </pc:spChg>
        <pc:spChg chg="add del">
          <ac:chgData name="Jane Jung" userId="cb7f3237-34a0-4a8e-972c-2dc929097b40" providerId="ADAL" clId="{4FE26C06-B47B-44CC-9FC0-9F6AF14A0A39}" dt="2023-05-19T06:42:42.321" v="391" actId="478"/>
          <ac:spMkLst>
            <pc:docMk/>
            <pc:sldMk cId="3626046505" sldId="257"/>
            <ac:spMk id="1151" creationId="{297DE598-9E9E-4C01-8469-768EC4460803}"/>
          </ac:spMkLst>
        </pc:spChg>
        <pc:spChg chg="add del">
          <ac:chgData name="Jane Jung" userId="cb7f3237-34a0-4a8e-972c-2dc929097b40" providerId="ADAL" clId="{4FE26C06-B47B-44CC-9FC0-9F6AF14A0A39}" dt="2023-05-19T06:42:42.321" v="391" actId="478"/>
          <ac:spMkLst>
            <pc:docMk/>
            <pc:sldMk cId="3626046505" sldId="257"/>
            <ac:spMk id="1152" creationId="{56BAFA73-C1D2-3271-A2D7-95B1C2498AEC}"/>
          </ac:spMkLst>
        </pc:spChg>
        <pc:spChg chg="add del">
          <ac:chgData name="Jane Jung" userId="cb7f3237-34a0-4a8e-972c-2dc929097b40" providerId="ADAL" clId="{4FE26C06-B47B-44CC-9FC0-9F6AF14A0A39}" dt="2023-05-19T06:42:42.321" v="391" actId="478"/>
          <ac:spMkLst>
            <pc:docMk/>
            <pc:sldMk cId="3626046505" sldId="257"/>
            <ac:spMk id="1153" creationId="{268BD6D2-1A12-9BDB-07D1-2B003159D688}"/>
          </ac:spMkLst>
        </pc:spChg>
        <pc:spChg chg="add del">
          <ac:chgData name="Jane Jung" userId="cb7f3237-34a0-4a8e-972c-2dc929097b40" providerId="ADAL" clId="{4FE26C06-B47B-44CC-9FC0-9F6AF14A0A39}" dt="2023-05-19T06:42:42.321" v="391" actId="478"/>
          <ac:spMkLst>
            <pc:docMk/>
            <pc:sldMk cId="3626046505" sldId="257"/>
            <ac:spMk id="1154" creationId="{CC216968-49B2-89F3-0128-C1C0FA061982}"/>
          </ac:spMkLst>
        </pc:spChg>
        <pc:spChg chg="add del">
          <ac:chgData name="Jane Jung" userId="cb7f3237-34a0-4a8e-972c-2dc929097b40" providerId="ADAL" clId="{4FE26C06-B47B-44CC-9FC0-9F6AF14A0A39}" dt="2023-05-19T06:42:42.321" v="391" actId="478"/>
          <ac:spMkLst>
            <pc:docMk/>
            <pc:sldMk cId="3626046505" sldId="257"/>
            <ac:spMk id="1155" creationId="{94148C57-07D0-01D5-6C62-05526053283D}"/>
          </ac:spMkLst>
        </pc:spChg>
        <pc:spChg chg="add del">
          <ac:chgData name="Jane Jung" userId="cb7f3237-34a0-4a8e-972c-2dc929097b40" providerId="ADAL" clId="{4FE26C06-B47B-44CC-9FC0-9F6AF14A0A39}" dt="2023-05-19T06:42:42.321" v="391" actId="478"/>
          <ac:spMkLst>
            <pc:docMk/>
            <pc:sldMk cId="3626046505" sldId="257"/>
            <ac:spMk id="1163" creationId="{34859277-F717-C979-3DA4-EF51E24B8EBF}"/>
          </ac:spMkLst>
        </pc:spChg>
        <pc:spChg chg="add del">
          <ac:chgData name="Jane Jung" userId="cb7f3237-34a0-4a8e-972c-2dc929097b40" providerId="ADAL" clId="{4FE26C06-B47B-44CC-9FC0-9F6AF14A0A39}" dt="2023-05-19T06:42:42.321" v="391" actId="478"/>
          <ac:spMkLst>
            <pc:docMk/>
            <pc:sldMk cId="3626046505" sldId="257"/>
            <ac:spMk id="1164" creationId="{D32B7ED2-B7F7-9B83-A0A8-714966D7400F}"/>
          </ac:spMkLst>
        </pc:spChg>
        <pc:spChg chg="add del">
          <ac:chgData name="Jane Jung" userId="cb7f3237-34a0-4a8e-972c-2dc929097b40" providerId="ADAL" clId="{4FE26C06-B47B-44CC-9FC0-9F6AF14A0A39}" dt="2023-05-19T06:42:42.321" v="391" actId="478"/>
          <ac:spMkLst>
            <pc:docMk/>
            <pc:sldMk cId="3626046505" sldId="257"/>
            <ac:spMk id="1165" creationId="{8DD4366F-E176-5EBA-73D8-29127F8763F3}"/>
          </ac:spMkLst>
        </pc:spChg>
        <pc:spChg chg="add del mod">
          <ac:chgData name="Jane Jung" userId="cb7f3237-34a0-4a8e-972c-2dc929097b40" providerId="ADAL" clId="{4FE26C06-B47B-44CC-9FC0-9F6AF14A0A39}" dt="2023-05-19T07:17:07.001" v="1364" actId="478"/>
          <ac:spMkLst>
            <pc:docMk/>
            <pc:sldMk cId="3626046505" sldId="257"/>
            <ac:spMk id="1169" creationId="{D020BDB7-A9C8-94FF-3D1E-859559D877A3}"/>
          </ac:spMkLst>
        </pc:spChg>
        <pc:grpChg chg="add mod">
          <ac:chgData name="Jane Jung" userId="cb7f3237-34a0-4a8e-972c-2dc929097b40" providerId="ADAL" clId="{4FE26C06-B47B-44CC-9FC0-9F6AF14A0A39}" dt="2023-05-19T07:16:41.191" v="1358" actId="1076"/>
          <ac:grpSpMkLst>
            <pc:docMk/>
            <pc:sldMk cId="3626046505" sldId="257"/>
            <ac:grpSpMk id="12" creationId="{EFE0BF7E-BA9A-D162-CF99-8342904B8FAB}"/>
          </ac:grpSpMkLst>
        </pc:grpChg>
        <pc:grpChg chg="add del mod">
          <ac:chgData name="Jane Jung" userId="cb7f3237-34a0-4a8e-972c-2dc929097b40" providerId="ADAL" clId="{4FE26C06-B47B-44CC-9FC0-9F6AF14A0A39}" dt="2023-05-19T07:06:09.394" v="898"/>
          <ac:grpSpMkLst>
            <pc:docMk/>
            <pc:sldMk cId="3626046505" sldId="257"/>
            <ac:grpSpMk id="24" creationId="{24973ED1-5209-56F9-C8B7-463A437977AD}"/>
          </ac:grpSpMkLst>
        </pc:grpChg>
        <pc:grpChg chg="add del mod">
          <ac:chgData name="Jane Jung" userId="cb7f3237-34a0-4a8e-972c-2dc929097b40" providerId="ADAL" clId="{4FE26C06-B47B-44CC-9FC0-9F6AF14A0A39}" dt="2023-05-19T07:06:08.269" v="896"/>
          <ac:grpSpMkLst>
            <pc:docMk/>
            <pc:sldMk cId="3626046505" sldId="257"/>
            <ac:grpSpMk id="33" creationId="{09D4E97B-585C-A1B3-CCCA-F16C6D801E14}"/>
          </ac:grpSpMkLst>
        </pc:grpChg>
        <pc:grpChg chg="add mod">
          <ac:chgData name="Jane Jung" userId="cb7f3237-34a0-4a8e-972c-2dc929097b40" providerId="ADAL" clId="{4FE26C06-B47B-44CC-9FC0-9F6AF14A0A39}" dt="2023-05-19T07:16:41.191" v="1358" actId="1076"/>
          <ac:grpSpMkLst>
            <pc:docMk/>
            <pc:sldMk cId="3626046505" sldId="257"/>
            <ac:grpSpMk id="42" creationId="{50840C03-02AE-FAA9-123A-D55A871C8488}"/>
          </ac:grpSpMkLst>
        </pc:grpChg>
        <pc:grpChg chg="add mod">
          <ac:chgData name="Jane Jung" userId="cb7f3237-34a0-4a8e-972c-2dc929097b40" providerId="ADAL" clId="{4FE26C06-B47B-44CC-9FC0-9F6AF14A0A39}" dt="2023-05-19T07:16:41.191" v="1358" actId="1076"/>
          <ac:grpSpMkLst>
            <pc:docMk/>
            <pc:sldMk cId="3626046505" sldId="257"/>
            <ac:grpSpMk id="53" creationId="{4E0EE5ED-7A93-695D-E8A3-49F7D0458DBE}"/>
          </ac:grpSpMkLst>
        </pc:grpChg>
        <pc:grpChg chg="add del mod">
          <ac:chgData name="Jane Jung" userId="cb7f3237-34a0-4a8e-972c-2dc929097b40" providerId="ADAL" clId="{4FE26C06-B47B-44CC-9FC0-9F6AF14A0A39}" dt="2023-05-19T07:07:05.094" v="910"/>
          <ac:grpSpMkLst>
            <pc:docMk/>
            <pc:sldMk cId="3626046505" sldId="257"/>
            <ac:grpSpMk id="62" creationId="{89DF6A8B-8A99-1952-F603-3C50E00264DD}"/>
          </ac:grpSpMkLst>
        </pc:grpChg>
        <pc:grpChg chg="add mod">
          <ac:chgData name="Jane Jung" userId="cb7f3237-34a0-4a8e-972c-2dc929097b40" providerId="ADAL" clId="{4FE26C06-B47B-44CC-9FC0-9F6AF14A0A39}" dt="2023-05-19T07:16:41.191" v="1358" actId="1076"/>
          <ac:grpSpMkLst>
            <pc:docMk/>
            <pc:sldMk cId="3626046505" sldId="257"/>
            <ac:grpSpMk id="1031" creationId="{74EB9765-52D3-C656-829C-6B88140458D1}"/>
          </ac:grpSpMkLst>
        </pc:grpChg>
        <pc:grpChg chg="add del">
          <ac:chgData name="Jane Jung" userId="cb7f3237-34a0-4a8e-972c-2dc929097b40" providerId="ADAL" clId="{4FE26C06-B47B-44CC-9FC0-9F6AF14A0A39}" dt="2023-05-19T06:42:42.321" v="391" actId="478"/>
          <ac:grpSpMkLst>
            <pc:docMk/>
            <pc:sldMk cId="3626046505" sldId="257"/>
            <ac:grpSpMk id="1074" creationId="{3E2EF1CC-FD7C-9BFF-950A-529B4807B799}"/>
          </ac:grpSpMkLst>
        </pc:grpChg>
        <pc:grpChg chg="add del">
          <ac:chgData name="Jane Jung" userId="cb7f3237-34a0-4a8e-972c-2dc929097b40" providerId="ADAL" clId="{4FE26C06-B47B-44CC-9FC0-9F6AF14A0A39}" dt="2023-05-19T06:42:42.321" v="391" actId="478"/>
          <ac:grpSpMkLst>
            <pc:docMk/>
            <pc:sldMk cId="3626046505" sldId="257"/>
            <ac:grpSpMk id="1166" creationId="{854EA30E-A1EA-E369-FF62-8106AAAE44CA}"/>
          </ac:grpSpMkLst>
        </pc:grpChg>
        <pc:grpChg chg="add del">
          <ac:chgData name="Jane Jung" userId="cb7f3237-34a0-4a8e-972c-2dc929097b40" providerId="ADAL" clId="{4FE26C06-B47B-44CC-9FC0-9F6AF14A0A39}" dt="2023-05-19T06:42:42.321" v="391" actId="478"/>
          <ac:grpSpMkLst>
            <pc:docMk/>
            <pc:sldMk cId="3626046505" sldId="257"/>
            <ac:grpSpMk id="1167" creationId="{752E95A8-CB27-B284-4D3D-9D1D6814A659}"/>
          </ac:grpSpMkLst>
        </pc:grpChg>
        <pc:grpChg chg="add del">
          <ac:chgData name="Jane Jung" userId="cb7f3237-34a0-4a8e-972c-2dc929097b40" providerId="ADAL" clId="{4FE26C06-B47B-44CC-9FC0-9F6AF14A0A39}" dt="2023-05-19T06:42:42.321" v="391" actId="478"/>
          <ac:grpSpMkLst>
            <pc:docMk/>
            <pc:sldMk cId="3626046505" sldId="257"/>
            <ac:grpSpMk id="1168" creationId="{D00F345B-4919-F9E7-FCBF-38B95CC1EE06}"/>
          </ac:grpSpMkLst>
        </pc:grpChg>
        <pc:graphicFrameChg chg="add del mod">
          <ac:chgData name="Jane Jung" userId="cb7f3237-34a0-4a8e-972c-2dc929097b40" providerId="ADAL" clId="{4FE26C06-B47B-44CC-9FC0-9F6AF14A0A39}" dt="2023-05-19T06:51:40.080" v="553"/>
          <ac:graphicFrameMkLst>
            <pc:docMk/>
            <pc:sldMk cId="3626046505" sldId="257"/>
            <ac:graphicFrameMk id="14" creationId="{E2FCA4F8-A6AD-D1AF-DB5B-3673497FE702}"/>
          </ac:graphicFrameMkLst>
        </pc:graphicFrameChg>
        <pc:graphicFrameChg chg="add mod modGraphic">
          <ac:chgData name="Jane Jung" userId="cb7f3237-34a0-4a8e-972c-2dc929097b40" providerId="ADAL" clId="{4FE26C06-B47B-44CC-9FC0-9F6AF14A0A39}" dt="2023-05-19T07:22:36.669" v="1435" actId="14734"/>
          <ac:graphicFrameMkLst>
            <pc:docMk/>
            <pc:sldMk cId="3626046505" sldId="257"/>
            <ac:graphicFrameMk id="15" creationId="{1DEAE527-3FA1-01F0-6AC1-C4CE763924F7}"/>
          </ac:graphicFrameMkLst>
        </pc:graphicFrameChg>
        <pc:graphicFrameChg chg="add del mod">
          <ac:chgData name="Jane Jung" userId="cb7f3237-34a0-4a8e-972c-2dc929097b40" providerId="ADAL" clId="{4FE26C06-B47B-44CC-9FC0-9F6AF14A0A39}" dt="2023-05-19T07:06:09.394" v="898"/>
          <ac:graphicFrameMkLst>
            <pc:docMk/>
            <pc:sldMk cId="3626046505" sldId="257"/>
            <ac:graphicFrameMk id="29" creationId="{7BB79B8A-5726-2BBC-33D2-3E4A6F4D23FE}"/>
          </ac:graphicFrameMkLst>
        </pc:graphicFrameChg>
        <pc:graphicFrameChg chg="add del mod">
          <ac:chgData name="Jane Jung" userId="cb7f3237-34a0-4a8e-972c-2dc929097b40" providerId="ADAL" clId="{4FE26C06-B47B-44CC-9FC0-9F6AF14A0A39}" dt="2023-05-19T07:06:08.269" v="896"/>
          <ac:graphicFrameMkLst>
            <pc:docMk/>
            <pc:sldMk cId="3626046505" sldId="257"/>
            <ac:graphicFrameMk id="38" creationId="{09FDA01A-1C16-3B53-5B3E-61BDD9EC3E98}"/>
          </ac:graphicFrameMkLst>
        </pc:graphicFrameChg>
        <pc:graphicFrameChg chg="add mod modGraphic">
          <ac:chgData name="Jane Jung" userId="cb7f3237-34a0-4a8e-972c-2dc929097b40" providerId="ADAL" clId="{4FE26C06-B47B-44CC-9FC0-9F6AF14A0A39}" dt="2023-05-19T07:22:40.454" v="1436" actId="14734"/>
          <ac:graphicFrameMkLst>
            <pc:docMk/>
            <pc:sldMk cId="3626046505" sldId="257"/>
            <ac:graphicFrameMk id="49" creationId="{7C83BA9A-FDEB-8C4F-0564-517B17F0B18C}"/>
          </ac:graphicFrameMkLst>
        </pc:graphicFrameChg>
        <pc:graphicFrameChg chg="add mod modGraphic">
          <ac:chgData name="Jane Jung" userId="cb7f3237-34a0-4a8e-972c-2dc929097b40" providerId="ADAL" clId="{4FE26C06-B47B-44CC-9FC0-9F6AF14A0A39}" dt="2023-05-19T07:22:42.373" v="1437" actId="14734"/>
          <ac:graphicFrameMkLst>
            <pc:docMk/>
            <pc:sldMk cId="3626046505" sldId="257"/>
            <ac:graphicFrameMk id="58" creationId="{F0E910A6-B87D-D761-CAFB-BFE61CD76E36}"/>
          </ac:graphicFrameMkLst>
        </pc:graphicFrameChg>
        <pc:graphicFrameChg chg="add del mod">
          <ac:chgData name="Jane Jung" userId="cb7f3237-34a0-4a8e-972c-2dc929097b40" providerId="ADAL" clId="{4FE26C06-B47B-44CC-9FC0-9F6AF14A0A39}" dt="2023-05-19T07:07:05.094" v="910"/>
          <ac:graphicFrameMkLst>
            <pc:docMk/>
            <pc:sldMk cId="3626046505" sldId="257"/>
            <ac:graphicFrameMk id="1027" creationId="{D47EB6C8-C8FF-F337-747D-2F5679822674}"/>
          </ac:graphicFrameMkLst>
        </pc:graphicFrameChg>
        <pc:graphicFrameChg chg="add mod modGraphic">
          <ac:chgData name="Jane Jung" userId="cb7f3237-34a0-4a8e-972c-2dc929097b40" providerId="ADAL" clId="{4FE26C06-B47B-44CC-9FC0-9F6AF14A0A39}" dt="2023-05-19T07:22:45.997" v="1438" actId="14734"/>
          <ac:graphicFrameMkLst>
            <pc:docMk/>
            <pc:sldMk cId="3626046505" sldId="257"/>
            <ac:graphicFrameMk id="1036" creationId="{CD9741DB-B004-1492-D188-969EA79F554D}"/>
          </ac:graphicFrameMkLst>
        </pc:graphicFrameChg>
        <pc:graphicFrameChg chg="add del">
          <ac:chgData name="Jane Jung" userId="cb7f3237-34a0-4a8e-972c-2dc929097b40" providerId="ADAL" clId="{4FE26C06-B47B-44CC-9FC0-9F6AF14A0A39}" dt="2023-05-19T06:42:42.321" v="391" actId="478"/>
          <ac:graphicFrameMkLst>
            <pc:docMk/>
            <pc:sldMk cId="3626046505" sldId="257"/>
            <ac:graphicFrameMk id="1052" creationId="{DEBB2B14-7CC5-AA13-E625-E756BBF1C422}"/>
          </ac:graphicFrameMkLst>
        </pc:graphicFrameChg>
        <pc:graphicFrameChg chg="add del">
          <ac:chgData name="Jane Jung" userId="cb7f3237-34a0-4a8e-972c-2dc929097b40" providerId="ADAL" clId="{4FE26C06-B47B-44CC-9FC0-9F6AF14A0A39}" dt="2023-05-19T06:42:42.321" v="391" actId="478"/>
          <ac:graphicFrameMkLst>
            <pc:docMk/>
            <pc:sldMk cId="3626046505" sldId="257"/>
            <ac:graphicFrameMk id="1114" creationId="{B7E76CDC-FAE2-ED35-1F0A-F4B9F11088FD}"/>
          </ac:graphicFrameMkLst>
        </pc:graphicFrameChg>
        <pc:graphicFrameChg chg="add del">
          <ac:chgData name="Jane Jung" userId="cb7f3237-34a0-4a8e-972c-2dc929097b40" providerId="ADAL" clId="{4FE26C06-B47B-44CC-9FC0-9F6AF14A0A39}" dt="2023-05-19T06:42:42.321" v="391" actId="478"/>
          <ac:graphicFrameMkLst>
            <pc:docMk/>
            <pc:sldMk cId="3626046505" sldId="257"/>
            <ac:graphicFrameMk id="1150" creationId="{C3382FF0-4B96-0BE3-B006-FE65FC490CC4}"/>
          </ac:graphicFrameMkLst>
        </pc:graphicFrameChg>
        <pc:graphicFrameChg chg="add del">
          <ac:chgData name="Jane Jung" userId="cb7f3237-34a0-4a8e-972c-2dc929097b40" providerId="ADAL" clId="{4FE26C06-B47B-44CC-9FC0-9F6AF14A0A39}" dt="2023-05-19T06:42:42.321" v="391" actId="478"/>
          <ac:graphicFrameMkLst>
            <pc:docMk/>
            <pc:sldMk cId="3626046505" sldId="257"/>
            <ac:graphicFrameMk id="1162" creationId="{E1B121FB-A206-E715-2E40-71E2E1DF087C}"/>
          </ac:graphicFrameMkLst>
        </pc:graphicFrameChg>
        <pc:cxnChg chg="add del">
          <ac:chgData name="Jane Jung" userId="cb7f3237-34a0-4a8e-972c-2dc929097b40" providerId="ADAL" clId="{4FE26C06-B47B-44CC-9FC0-9F6AF14A0A39}" dt="2023-05-19T06:42:42.321" v="391" actId="478"/>
          <ac:cxnSpMkLst>
            <pc:docMk/>
            <pc:sldMk cId="3626046505" sldId="257"/>
            <ac:cxnSpMk id="44" creationId="{56C6842A-DBA0-D27F-BE99-014A671F920E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6:37:54.59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166 59 24575,'0'0'0,"-1"0"0,1 0 0,0 0 0,0 0 0,-1 0 0,1 0 0,0 1 0,-1-1 0,1 0 0,0 0 0,0 0 0,-1 0 0,1 0 0,0 1 0,0-1 0,-1 0 0,1 0 0,0 1 0,0-1 0,0 0 0,-1 0 0,1 1 0,0-1 0,0 0 0,0 0 0,0 1 0,0-1 0,0 0 0,-1 1 0,1-1 0,0 0 0,0 1 0,0-1 0,0 0 0,0 0 0,0 1 0,0-1 0,0 0 0,0 1 0,1-1 0,-1 0 0,0 1 0,0-1 0,0 0 0,0 0 0,0 1 0,0-1 0,1 0 0,-1 0 0,0 1 0,0-1 0,0 0 0,1 0 0,-1 1 0,0-1 0,0 0 0,1 0 0,15 21 0,-13-17 0,-3-3 0,1 0 0,0-1 0,-1 1 0,1 0 0,-1 0 0,1 0 0,-1-1 0,1 1 0,-1 0 0,0 0 0,1 0 0,-1 0 0,0 0 0,0 0 0,0 0 0,1 0 0,-1 0 0,0 0 0,0 0 0,-1 0 0,1 0 0,0 0 0,0 0 0,0-1 0,-1 1 0,1 0 0,0 0 0,-1 0 0,1 0 0,-1 1 0,-1 0 0,0-1 0,0 0 0,0 1 0,0-1 0,0 0 0,0 0 0,0 0 0,0 0 0,0 0 0,-1-1 0,1 1 0,-3 0 0,-10 1 0,1 0 0,-29-2 0,42 0 0,-6-3 0,14-4 0,2-4 0,-10 10 0,1 0 0,-1 1 0,1-1 0,-1 0 0,1 1 0,-1-1 0,0 1 0,1-1 0,-1 1 0,0-1 0,0 1 0,1 0 0,-1-1 0,0 1 0,0 0 0,1 0 0,-1-1 0,0 1 0,0 0 0,0 0 0,0 0 0,1 0 0,-1 0 0,0 0 0,0 0 0,-1 1 0,-23-1 0,20 0 0,0 1 0,0-1 0,0-1 0,0 1 0,0-1 0,-7-1 0,12 2 0,0 0 0,0 0 0,-1 0 0,1 0 0,0 0 0,0-1 0,0 1 0,0 0 0,0 0 0,0 0 0,-1 0 0,1 0 0,0 0 0,0 0 0,0-1 0,0 1 0,0 0 0,0 0 0,0 0 0,0 0 0,0-1 0,0 1 0,0 0 0,0 0 0,0 0 0,0 0 0,0 0 0,0-1 0,0 1 0,0 0 0,0 0 0,0 0 0,0 0 0,0-1 0,0 1 0,0 0 0,0 0 0,0 0 0,0 0 0,0 0 0,0-1 0,0 1 0,1 0 0,-1 0 0,0 0 0,0 0 0,0 0 0,0 0 0,0 0 0,1-1 0,10-9 0,15-5 0,45-4 0,-24 8 0,-29 7 0,1 1 0,-1 1 0,1 1 0,33 2 0,-30 0 0,0-1 0,42-6 0,-48 5 0,22-5 0,-37 6 0,0 0 0,0 0 0,1 0 0,-1-1 0,0 1 0,0 0 0,0-1 0,0 1 0,0-1 0,0 1 0,0-1 0,0 0 0,0 1 0,0-1 0,0 0 0,0 0 0,0 0 0,-1 0 0,1 0 0,0 1 0,-1-1 0,2-2 0,-2 2 0,-1 0 0,1 1 0,0-1 0,0 1 0,-1-1 0,1 0 0,0 1 0,-1-1 0,1 1 0,-1-1 0,1 1 0,-1 0 0,1-1 0,-1 1 0,1-1 0,-1 1 0,1 0 0,-1-1 0,0 1 0,1 0 0,-1 0 0,0 0 0,1-1 0,-1 1 0,1 0 0,-1 0 0,0 0 0,1 0 0,-1 0 0,-1 0 0,-24-1 0,24 1 0,-12-1 0,0 1 0,1 0 0,-1 1 0,0 1 0,1 0 0,0 1 0,-21 7 0,34-10 0,-1 0 0,1 0 0,-1 0 0,1 0 0,0 1 0,-1-1 0,1 0 0,-1 0 0,1 1 0,0-1 0,-1 0 0,1 1 0,0-1 0,0 0 0,-1 1 0,1-1 0,0 0 0,0 1 0,-1-1 0,1 0 0,0 1 0,0-1 0,0 1 0,0-1 0,0 1 0,0-1 0,0 0 0,0 1 0,0-1 0,0 1 0,0-1 0,0 1 0,0-1 0,0 0 0,0 1 0,0 0 0,13 15 0,-9-12 0,0-1 0,0 0 0,1 0 0,-1 0 0,1-1 0,5 3 0,54 10 0,-124-15 86,27 1-1537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6:37:54.59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166 59 24575,'0'0'0,"-1"0"0,1 0 0,0 0 0,0 0 0,-1 0 0,1 0 0,0 1 0,-1-1 0,1 0 0,0 0 0,0 0 0,-1 0 0,1 0 0,0 1 0,0-1 0,-1 0 0,1 0 0,0 1 0,0-1 0,0 0 0,-1 0 0,1 1 0,0-1 0,0 0 0,0 0 0,0 1 0,0-1 0,0 0 0,-1 1 0,1-1 0,0 0 0,0 1 0,0-1 0,0 0 0,0 0 0,0 1 0,0-1 0,0 0 0,0 1 0,1-1 0,-1 0 0,0 1 0,0-1 0,0 0 0,0 0 0,0 1 0,0-1 0,1 0 0,-1 0 0,0 1 0,0-1 0,0 0 0,1 0 0,-1 1 0,0-1 0,0 0 0,1 0 0,15 21 0,-13-17 0,-3-3 0,1 0 0,0-1 0,-1 1 0,1 0 0,-1 0 0,1 0 0,-1-1 0,1 1 0,-1 0 0,0 0 0,1 0 0,-1 0 0,0 0 0,0 0 0,0 0 0,1 0 0,-1 0 0,0 0 0,0 0 0,-1 0 0,1 0 0,0 0 0,0 0 0,0-1 0,-1 1 0,1 0 0,0 0 0,-1 0 0,1 0 0,-1 1 0,-1 0 0,0-1 0,0 0 0,0 1 0,0-1 0,0 0 0,0 0 0,0 0 0,0 0 0,0 0 0,-1-1 0,1 1 0,-3 0 0,-10 1 0,1 0 0,-29-2 0,42 0 0,-6-3 0,14-4 0,2-4 0,-10 10 0,1 0 0,-1 1 0,1-1 0,-1 0 0,1 1 0,-1-1 0,0 1 0,1-1 0,-1 1 0,0-1 0,0 1 0,1 0 0,-1-1 0,0 1 0,0 0 0,1 0 0,-1-1 0,0 1 0,0 0 0,0 0 0,0 0 0,1 0 0,-1 0 0,0 0 0,0 0 0,-1 1 0,-23-1 0,20 0 0,0 1 0,0-1 0,0-1 0,0 1 0,0-1 0,-7-1 0,12 2 0,0 0 0,0 0 0,-1 0 0,1 0 0,0 0 0,0-1 0,0 1 0,0 0 0,0 0 0,0 0 0,-1 0 0,1 0 0,0 0 0,0 0 0,0-1 0,0 1 0,0 0 0,0 0 0,0 0 0,0 0 0,0-1 0,0 1 0,0 0 0,0 0 0,0 0 0,0 0 0,0 0 0,0-1 0,0 1 0,0 0 0,0 0 0,0 0 0,0 0 0,0-1 0,0 1 0,0 0 0,0 0 0,0 0 0,0 0 0,0 0 0,0-1 0,0 1 0,1 0 0,-1 0 0,0 0 0,0 0 0,0 0 0,0 0 0,0 0 0,1-1 0,10-9 0,15-5 0,45-4 0,-24 8 0,-29 7 0,1 1 0,-1 1 0,1 1 0,33 2 0,-30 0 0,0-1 0,42-6 0,-48 5 0,22-5 0,-37 6 0,0 0 0,0 0 0,1 0 0,-1-1 0,0 1 0,0 0 0,0-1 0,0 1 0,0-1 0,0 1 0,0-1 0,0 0 0,0 1 0,0-1 0,0 0 0,0 0 0,0 0 0,-1 0 0,1 0 0,0 1 0,-1-1 0,2-2 0,-2 2 0,-1 0 0,1 1 0,0-1 0,0 1 0,-1-1 0,1 0 0,0 1 0,-1-1 0,1 1 0,-1-1 0,1 1 0,-1 0 0,1-1 0,-1 1 0,1-1 0,-1 1 0,1 0 0,-1-1 0,0 1 0,1 0 0,-1 0 0,0 0 0,1-1 0,-1 1 0,1 0 0,-1 0 0,0 0 0,1 0 0,-1 0 0,-1 0 0,-24-1 0,24 1 0,-12-1 0,0 1 0,1 0 0,-1 1 0,0 1 0,1 0 0,0 1 0,-21 7 0,34-10 0,-1 0 0,1 0 0,-1 0 0,1 0 0,0 1 0,-1-1 0,1 0 0,-1 0 0,1 1 0,0-1 0,-1 0 0,1 1 0,0-1 0,0 0 0,-1 1 0,1-1 0,0 0 0,0 1 0,-1-1 0,1 0 0,0 1 0,0-1 0,0 1 0,0-1 0,0 1 0,0-1 0,0 0 0,0 1 0,0-1 0,0 1 0,0-1 0,0 1 0,0-1 0,0 0 0,0 1 0,0 0 0,13 15 0,-9-12 0,0-1 0,0 0 0,1 0 0,-1 0 0,1-1 0,5 3 0,54 10 0,-124-15 86,27 1-1537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AA8E-EBD1-BDE8-C928-7BBA18A59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C8ED8-B744-7C85-FBCF-D5C817B99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BDDC5-8956-FE93-8FF6-A91002F5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74E3-E084-4DEB-9D3D-BB33F56A01A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C3296-01D0-E9C9-6BA1-685DB234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11329-A6A3-7A29-71A3-131BA7FA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E58-08B7-4529-B845-EA457615D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7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CF5F-0CE8-B0F5-6430-921DD76B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7C66-D545-68A0-48BA-14E0AE477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19A2-BE7D-16C9-FA94-BA1ACBDB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74E3-E084-4DEB-9D3D-BB33F56A01A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7EFA8-4364-D014-6078-CFB4B460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E5C2-6A85-EA0F-9635-D45B9E00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E58-08B7-4529-B845-EA457615D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441E9-3B87-415D-030F-2BBCDDC9F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0D5BB-CA01-E22B-C741-1A9AF54C5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D752E-5149-4F60-EE8A-458E177E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74E3-E084-4DEB-9D3D-BB33F56A01A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706F2-D626-1AD1-AFB6-2BCE2EB2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E7EA-BDEF-B2F0-6107-FEBDC5E3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E58-08B7-4529-B845-EA457615D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64AB-AE01-C340-AB6B-8FCAD756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7F69-71EC-B85F-9DBA-D6084C4A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1A8C7-7144-8322-FB2B-452C8A94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74E3-E084-4DEB-9D3D-BB33F56A01A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FC278-FBEB-1DFA-BE20-1C876BC3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D9410-C698-AA7A-0491-FBC62650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E58-08B7-4529-B845-EA457615D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4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5DA0-FDBE-46F4-DBA2-AA54ABF1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454C2-992E-F8C4-CC11-47116EB7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13C3-62B5-D1CB-A63F-126B48CD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74E3-E084-4DEB-9D3D-BB33F56A01A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9B58A-15CB-BDF4-6E47-3AAC4554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76894-EA9A-3F37-DDA9-51D8B063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E58-08B7-4529-B845-EA457615D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9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0DA2-5C95-4599-EF26-849B92C1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CED88-79B0-217A-9BBF-196164D1C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BC0AB-F656-2EDA-74CF-BF80D8990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709D2-AD9F-48EF-E941-2FE7C958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74E3-E084-4DEB-9D3D-BB33F56A01A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885AB-6009-8F45-4841-0D31279C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D1646-ACD8-A906-AC00-4E2811E2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E58-08B7-4529-B845-EA457615D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0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5978-EFAA-471F-8E22-6F0C955B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F28D7-9951-D7E8-76E8-9F915262E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F7C25-C238-C464-58C7-88CE12D44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1F95B-CB8D-F654-B148-AFDD5CAEA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76012-90DD-16C8-F95C-E357E57D5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56E57-03E2-2C67-08EC-ECF58AB1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74E3-E084-4DEB-9D3D-BB33F56A01A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9662A-AD3A-73A6-8871-4F8E42B3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5DF72-47B2-D9B6-0070-AC013BC2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E58-08B7-4529-B845-EA457615D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3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0AE7-2D40-0A70-4F81-4002D81A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5A949-DA62-4F52-2236-CD7FDEFE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74E3-E084-4DEB-9D3D-BB33F56A01A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FFD6B-C9F3-A413-47ED-AD6DD95A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75CC4-49F8-C7EE-86BE-4419F2F8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E58-08B7-4529-B845-EA457615D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0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E4C6F-9193-8F0D-2E75-2924268C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74E3-E084-4DEB-9D3D-BB33F56A01A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95D52-0717-9673-08B4-9F913242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11BAA-10CA-4F0F-2704-91965203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E58-08B7-4529-B845-EA457615D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8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8983-B5F0-5CE9-3816-DBB1472E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32E1-730E-1370-4D76-9B9984C2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F9C47-F16A-F64B-8B4C-99161524C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B3BDA-BCA6-C0E5-F522-24BD05BB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74E3-E084-4DEB-9D3D-BB33F56A01A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FA951-256C-96E9-79AA-3C2FA89D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DCE8C-4363-8ADF-E522-AE791ED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E58-08B7-4529-B845-EA457615D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0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791D-7553-3AE1-AD69-401308CC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42A9A-54DC-1A15-FB69-483937923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BE0AA-02C5-DC52-20B6-0BDC12FB2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1A7AD-5164-8AD1-6224-D905E593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74E3-E084-4DEB-9D3D-BB33F56A01A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473EF-46D9-2914-AB1B-F4C3893B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83F75-3FAC-926E-B6F0-8B3C62BB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8E58-08B7-4529-B845-EA457615D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0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FD644-7070-C027-006D-6E5C1DED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1B36F-A293-E270-6A37-C31929277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D8F38-D81F-77F5-6572-BE6297898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874E3-E084-4DEB-9D3D-BB33F56A01A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40B49-426A-3467-26DF-6C8D317F4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C8B9F-A4EB-5808-65FD-73F821A6E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8E58-08B7-4529-B845-EA457615D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1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23742E-6B9C-A1F4-6154-B323B42050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9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C89FE0-28BB-D3E6-A1B3-126CDD9CCEAA}"/>
              </a:ext>
            </a:extLst>
          </p:cNvPr>
          <p:cNvSpPr/>
          <p:nvPr/>
        </p:nvSpPr>
        <p:spPr>
          <a:xfrm>
            <a:off x="342900" y="2140497"/>
            <a:ext cx="4253484" cy="1603249"/>
          </a:xfrm>
          <a:prstGeom prst="roundRect">
            <a:avLst>
              <a:gd name="adj" fmla="val 3938"/>
            </a:avLst>
          </a:prstGeom>
          <a:solidFill>
            <a:schemeClr val="bg1"/>
          </a:solidFill>
          <a:ln>
            <a:solidFill>
              <a:srgbClr val="C9C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246F9-9F1A-1C0F-31CF-30FAD8532CBC}"/>
              </a:ext>
            </a:extLst>
          </p:cNvPr>
          <p:cNvSpPr txBox="1"/>
          <p:nvPr/>
        </p:nvSpPr>
        <p:spPr>
          <a:xfrm>
            <a:off x="339264" y="1166156"/>
            <a:ext cx="402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b="1" dirty="0">
                <a:latin typeface="Raleway" pitchFamily="2" charset="0"/>
              </a:rPr>
              <a:t>Running Summary</a:t>
            </a:r>
            <a:endParaRPr lang="en-US" sz="2400" b="1" dirty="0">
              <a:latin typeface="Raleway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3CA4A0-BF63-0A85-19E1-7D2E97263ABD}"/>
              </a:ext>
            </a:extLst>
          </p:cNvPr>
          <p:cNvSpPr txBox="1"/>
          <p:nvPr/>
        </p:nvSpPr>
        <p:spPr>
          <a:xfrm>
            <a:off x="372123" y="2190519"/>
            <a:ext cx="188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Raleway" pitchFamily="2" charset="0"/>
              </a:rPr>
              <a:t>Machine #0239  </a:t>
            </a:r>
            <a:endParaRPr lang="en-US" dirty="0">
              <a:latin typeface="Raleway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C6842A-DBA0-D27F-BE99-014A671F920E}"/>
              </a:ext>
            </a:extLst>
          </p:cNvPr>
          <p:cNvCxnSpPr>
            <a:cxnSpLocks/>
          </p:cNvCxnSpPr>
          <p:nvPr/>
        </p:nvCxnSpPr>
        <p:spPr>
          <a:xfrm>
            <a:off x="4463259" y="3579062"/>
            <a:ext cx="0" cy="0"/>
          </a:xfrm>
          <a:prstGeom prst="line">
            <a:avLst/>
          </a:prstGeom>
          <a:ln w="12700">
            <a:solidFill>
              <a:srgbClr val="C9CA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3E2EF1CC-FD7C-9BFF-950A-529B4807B799}"/>
              </a:ext>
            </a:extLst>
          </p:cNvPr>
          <p:cNvGrpSpPr/>
          <p:nvPr/>
        </p:nvGrpSpPr>
        <p:grpSpPr>
          <a:xfrm>
            <a:off x="3295985" y="2424089"/>
            <a:ext cx="1219200" cy="1204973"/>
            <a:chOff x="6609080" y="1625903"/>
            <a:chExt cx="1219200" cy="120497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522E5C-2480-18D4-5E96-9A9D3FD11C01}"/>
                </a:ext>
              </a:extLst>
            </p:cNvPr>
            <p:cNvSpPr txBox="1"/>
            <p:nvPr/>
          </p:nvSpPr>
          <p:spPr>
            <a:xfrm>
              <a:off x="6697980" y="1625903"/>
              <a:ext cx="1036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>
                  <a:latin typeface="Raleway" pitchFamily="2" charset="0"/>
                </a:rPr>
                <a:t>cups/min</a:t>
              </a:r>
              <a:endParaRPr lang="en-US" sz="1400" dirty="0">
                <a:latin typeface="Raleway" pitchFamily="2" charset="0"/>
              </a:endParaRPr>
            </a:p>
          </p:txBody>
        </p: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E666AAD1-ECC1-613B-A660-881DD413391D}"/>
                </a:ext>
              </a:extLst>
            </p:cNvPr>
            <p:cNvCxnSpPr>
              <a:cxnSpLocks/>
            </p:cNvCxnSpPr>
            <p:nvPr/>
          </p:nvCxnSpPr>
          <p:spPr>
            <a:xfrm>
              <a:off x="6609080" y="2163364"/>
              <a:ext cx="1219200" cy="0"/>
            </a:xfrm>
            <a:prstGeom prst="line">
              <a:avLst/>
            </a:prstGeom>
            <a:ln w="9525">
              <a:solidFill>
                <a:srgbClr val="C9CA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520B68BB-4277-0507-61D5-9C3841A57B2E}"/>
                </a:ext>
              </a:extLst>
            </p:cNvPr>
            <p:cNvSpPr/>
            <p:nvPr/>
          </p:nvSpPr>
          <p:spPr>
            <a:xfrm>
              <a:off x="6609080" y="2016220"/>
              <a:ext cx="1214120" cy="330200"/>
            </a:xfrm>
            <a:custGeom>
              <a:avLst/>
              <a:gdLst>
                <a:gd name="connsiteX0" fmla="*/ 0 w 1259840"/>
                <a:gd name="connsiteY0" fmla="*/ 248920 h 330200"/>
                <a:gd name="connsiteX1" fmla="*/ 208280 w 1259840"/>
                <a:gd name="connsiteY1" fmla="*/ 0 h 330200"/>
                <a:gd name="connsiteX2" fmla="*/ 381000 w 1259840"/>
                <a:gd name="connsiteY2" fmla="*/ 304800 h 330200"/>
                <a:gd name="connsiteX3" fmla="*/ 543560 w 1259840"/>
                <a:gd name="connsiteY3" fmla="*/ 218440 h 330200"/>
                <a:gd name="connsiteX4" fmla="*/ 629920 w 1259840"/>
                <a:gd name="connsiteY4" fmla="*/ 259080 h 330200"/>
                <a:gd name="connsiteX5" fmla="*/ 767080 w 1259840"/>
                <a:gd name="connsiteY5" fmla="*/ 274320 h 330200"/>
                <a:gd name="connsiteX6" fmla="*/ 939800 w 1259840"/>
                <a:gd name="connsiteY6" fmla="*/ 299720 h 330200"/>
                <a:gd name="connsiteX7" fmla="*/ 1005840 w 1259840"/>
                <a:gd name="connsiteY7" fmla="*/ 238760 h 330200"/>
                <a:gd name="connsiteX8" fmla="*/ 1102360 w 1259840"/>
                <a:gd name="connsiteY8" fmla="*/ 330200 h 330200"/>
                <a:gd name="connsiteX9" fmla="*/ 1224280 w 1259840"/>
                <a:gd name="connsiteY9" fmla="*/ 314960 h 330200"/>
                <a:gd name="connsiteX10" fmla="*/ 1259840 w 1259840"/>
                <a:gd name="connsiteY10" fmla="*/ 3048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9840" h="330200">
                  <a:moveTo>
                    <a:pt x="0" y="248920"/>
                  </a:moveTo>
                  <a:lnTo>
                    <a:pt x="208280" y="0"/>
                  </a:lnTo>
                  <a:lnTo>
                    <a:pt x="381000" y="304800"/>
                  </a:lnTo>
                  <a:lnTo>
                    <a:pt x="543560" y="218440"/>
                  </a:lnTo>
                  <a:lnTo>
                    <a:pt x="629920" y="259080"/>
                  </a:lnTo>
                  <a:lnTo>
                    <a:pt x="767080" y="274320"/>
                  </a:lnTo>
                  <a:lnTo>
                    <a:pt x="939800" y="299720"/>
                  </a:lnTo>
                  <a:lnTo>
                    <a:pt x="1005840" y="238760"/>
                  </a:lnTo>
                  <a:lnTo>
                    <a:pt x="1102360" y="330200"/>
                  </a:lnTo>
                  <a:lnTo>
                    <a:pt x="1224280" y="314960"/>
                  </a:lnTo>
                  <a:lnTo>
                    <a:pt x="1259840" y="304800"/>
                  </a:lnTo>
                </a:path>
              </a:pathLst>
            </a:custGeom>
            <a:noFill/>
            <a:ln w="12700">
              <a:solidFill>
                <a:srgbClr val="7AC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78D41D2E-C0DE-35CD-E596-A2C04C28D4BE}"/>
                </a:ext>
              </a:extLst>
            </p:cNvPr>
            <p:cNvSpPr/>
            <p:nvPr/>
          </p:nvSpPr>
          <p:spPr>
            <a:xfrm>
              <a:off x="6609080" y="1743756"/>
              <a:ext cx="1219200" cy="1087120"/>
            </a:xfrm>
            <a:custGeom>
              <a:avLst/>
              <a:gdLst>
                <a:gd name="connsiteX0" fmla="*/ 0 w 1219200"/>
                <a:gd name="connsiteY0" fmla="*/ 0 h 1087120"/>
                <a:gd name="connsiteX1" fmla="*/ 0 w 1219200"/>
                <a:gd name="connsiteY1" fmla="*/ 1087120 h 1087120"/>
                <a:gd name="connsiteX2" fmla="*/ 1219200 w 1219200"/>
                <a:gd name="connsiteY2" fmla="*/ 1087120 h 1087120"/>
                <a:gd name="connsiteX3" fmla="*/ 1173480 w 1219200"/>
                <a:gd name="connsiteY3" fmla="*/ 670560 h 1087120"/>
                <a:gd name="connsiteX0" fmla="*/ 0 w 1219200"/>
                <a:gd name="connsiteY0" fmla="*/ 0 h 1087120"/>
                <a:gd name="connsiteX1" fmla="*/ 0 w 1219200"/>
                <a:gd name="connsiteY1" fmla="*/ 1087120 h 1087120"/>
                <a:gd name="connsiteX2" fmla="*/ 1219200 w 1219200"/>
                <a:gd name="connsiteY2" fmla="*/ 1087120 h 108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" h="1087120">
                  <a:moveTo>
                    <a:pt x="0" y="0"/>
                  </a:moveTo>
                  <a:lnTo>
                    <a:pt x="0" y="1087120"/>
                  </a:lnTo>
                  <a:lnTo>
                    <a:pt x="1219200" y="1087120"/>
                  </a:lnTo>
                </a:path>
              </a:pathLst>
            </a:custGeom>
            <a:noFill/>
            <a:ln>
              <a:solidFill>
                <a:srgbClr val="C9C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52" name="Table 1052">
            <a:extLst>
              <a:ext uri="{FF2B5EF4-FFF2-40B4-BE49-F238E27FC236}">
                <a16:creationId xmlns:a16="http://schemas.microsoft.com/office/drawing/2014/main" id="{DEBB2B14-7CC5-AA13-E625-E756BBF1C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41880"/>
              </p:ext>
            </p:extLst>
          </p:nvPr>
        </p:nvGraphicFramePr>
        <p:xfrm>
          <a:off x="372123" y="2703742"/>
          <a:ext cx="2817876" cy="925320"/>
        </p:xfrm>
        <a:graphic>
          <a:graphicData uri="http://schemas.openxmlformats.org/drawingml/2006/table">
            <a:tbl>
              <a:tblPr firstRow="1" bandRow="1"/>
              <a:tblGrid>
                <a:gridCol w="1864971">
                  <a:extLst>
                    <a:ext uri="{9D8B030D-6E8A-4147-A177-3AD203B41FA5}">
                      <a16:colId xmlns:a16="http://schemas.microsoft.com/office/drawing/2014/main" val="2281337992"/>
                    </a:ext>
                  </a:extLst>
                </a:gridCol>
                <a:gridCol w="952905">
                  <a:extLst>
                    <a:ext uri="{9D8B030D-6E8A-4147-A177-3AD203B41FA5}">
                      <a16:colId xmlns:a16="http://schemas.microsoft.com/office/drawing/2014/main" val="2770996746"/>
                    </a:ext>
                  </a:extLst>
                </a:gridCol>
              </a:tblGrid>
              <a:tr h="308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Conveyor Speed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100 m/s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853360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Paper suction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70 / 40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94485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Temperature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60ºC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192171"/>
                  </a:ext>
                </a:extLst>
              </a:tr>
            </a:tbl>
          </a:graphicData>
        </a:graphic>
      </p:graphicFrame>
      <p:sp>
        <p:nvSpPr>
          <p:cNvPr id="1077" name="Rectangle: Rounded Corners 1076">
            <a:extLst>
              <a:ext uri="{FF2B5EF4-FFF2-40B4-BE49-F238E27FC236}">
                <a16:creationId xmlns:a16="http://schemas.microsoft.com/office/drawing/2014/main" id="{50B0AC76-0B8F-EEDB-D7A4-D34400530EF0}"/>
              </a:ext>
            </a:extLst>
          </p:cNvPr>
          <p:cNvSpPr/>
          <p:nvPr/>
        </p:nvSpPr>
        <p:spPr>
          <a:xfrm>
            <a:off x="4694081" y="3010797"/>
            <a:ext cx="1199067" cy="556848"/>
          </a:xfrm>
          <a:prstGeom prst="roundRect">
            <a:avLst/>
          </a:prstGeom>
          <a:solidFill>
            <a:srgbClr val="C9CACC"/>
          </a:solidFill>
          <a:ln>
            <a:solidFill>
              <a:srgbClr val="A3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50" dirty="0">
                <a:latin typeface="Raleway" pitchFamily="2" charset="0"/>
              </a:rPr>
              <a:t>Turn Machine Off</a:t>
            </a:r>
            <a:endParaRPr lang="en-US" sz="1050" dirty="0">
              <a:latin typeface="Raleway" pitchFamily="2" charset="0"/>
            </a:endParaRPr>
          </a:p>
        </p:txBody>
      </p:sp>
      <p:sp>
        <p:nvSpPr>
          <p:cNvPr id="1078" name="Rectangle: Rounded Corners 1077">
            <a:extLst>
              <a:ext uri="{FF2B5EF4-FFF2-40B4-BE49-F238E27FC236}">
                <a16:creationId xmlns:a16="http://schemas.microsoft.com/office/drawing/2014/main" id="{B365A8E2-BEF0-1F05-9063-DB1B38CA5830}"/>
              </a:ext>
            </a:extLst>
          </p:cNvPr>
          <p:cNvSpPr/>
          <p:nvPr/>
        </p:nvSpPr>
        <p:spPr>
          <a:xfrm>
            <a:off x="4690445" y="2408133"/>
            <a:ext cx="1199067" cy="491490"/>
          </a:xfrm>
          <a:prstGeom prst="roundRect">
            <a:avLst/>
          </a:prstGeom>
          <a:solidFill>
            <a:srgbClr val="7AC491"/>
          </a:solidFill>
          <a:ln>
            <a:solidFill>
              <a:srgbClr val="367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50" dirty="0">
                <a:latin typeface="Raleway" pitchFamily="2" charset="0"/>
              </a:rPr>
              <a:t>Running</a:t>
            </a:r>
            <a:endParaRPr lang="en-US" sz="1050" dirty="0">
              <a:latin typeface="Raleway" pitchFamily="2" charset="0"/>
            </a:endParaRPr>
          </a:p>
        </p:txBody>
      </p:sp>
      <p:sp>
        <p:nvSpPr>
          <p:cNvPr id="1079" name="Rectangle: Rounded Corners 1078">
            <a:extLst>
              <a:ext uri="{FF2B5EF4-FFF2-40B4-BE49-F238E27FC236}">
                <a16:creationId xmlns:a16="http://schemas.microsoft.com/office/drawing/2014/main" id="{1D1E9453-D6E3-3908-DDD3-7942FB587870}"/>
              </a:ext>
            </a:extLst>
          </p:cNvPr>
          <p:cNvSpPr/>
          <p:nvPr/>
        </p:nvSpPr>
        <p:spPr>
          <a:xfrm>
            <a:off x="2244703" y="2250374"/>
            <a:ext cx="929362" cy="249623"/>
          </a:xfrm>
          <a:prstGeom prst="roundRect">
            <a:avLst/>
          </a:prstGeom>
          <a:solidFill>
            <a:srgbClr val="C9CACC"/>
          </a:solidFill>
          <a:ln>
            <a:solidFill>
              <a:srgbClr val="A3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50" dirty="0">
                <a:latin typeface="Raleway" pitchFamily="2" charset="0"/>
              </a:rPr>
              <a:t>See Details</a:t>
            </a:r>
            <a:endParaRPr lang="en-US" sz="1050" dirty="0">
              <a:latin typeface="Raleway" pitchFamily="2" charset="0"/>
            </a:endParaRPr>
          </a:p>
        </p:txBody>
      </p:sp>
      <p:sp>
        <p:nvSpPr>
          <p:cNvPr id="1106" name="Rectangle: Rounded Corners 1105">
            <a:extLst>
              <a:ext uri="{FF2B5EF4-FFF2-40B4-BE49-F238E27FC236}">
                <a16:creationId xmlns:a16="http://schemas.microsoft.com/office/drawing/2014/main" id="{6C01FEC4-367A-61A5-2A4B-4E55AB2463F7}"/>
              </a:ext>
            </a:extLst>
          </p:cNvPr>
          <p:cNvSpPr/>
          <p:nvPr/>
        </p:nvSpPr>
        <p:spPr>
          <a:xfrm>
            <a:off x="6302488" y="2140497"/>
            <a:ext cx="4253484" cy="1603249"/>
          </a:xfrm>
          <a:prstGeom prst="roundRect">
            <a:avLst>
              <a:gd name="adj" fmla="val 3938"/>
            </a:avLst>
          </a:prstGeom>
          <a:solidFill>
            <a:schemeClr val="bg1"/>
          </a:solidFill>
          <a:ln>
            <a:solidFill>
              <a:srgbClr val="C9C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377897A8-729D-6672-F477-64F3C0F8AA1A}"/>
              </a:ext>
            </a:extLst>
          </p:cNvPr>
          <p:cNvSpPr txBox="1"/>
          <p:nvPr/>
        </p:nvSpPr>
        <p:spPr>
          <a:xfrm>
            <a:off x="6331711" y="2190519"/>
            <a:ext cx="188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Raleway" pitchFamily="2" charset="0"/>
              </a:rPr>
              <a:t>Machine #0011  </a:t>
            </a:r>
            <a:endParaRPr lang="en-US" dirty="0">
              <a:latin typeface="Raleway" pitchFamily="2" charset="0"/>
            </a:endParaRPr>
          </a:p>
        </p:txBody>
      </p:sp>
      <p:graphicFrame>
        <p:nvGraphicFramePr>
          <p:cNvPr id="1114" name="Table 1052">
            <a:extLst>
              <a:ext uri="{FF2B5EF4-FFF2-40B4-BE49-F238E27FC236}">
                <a16:creationId xmlns:a16="http://schemas.microsoft.com/office/drawing/2014/main" id="{B7E76CDC-FAE2-ED35-1F0A-F4B9F1108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68786"/>
              </p:ext>
            </p:extLst>
          </p:nvPr>
        </p:nvGraphicFramePr>
        <p:xfrm>
          <a:off x="6331711" y="2703742"/>
          <a:ext cx="2817876" cy="925320"/>
        </p:xfrm>
        <a:graphic>
          <a:graphicData uri="http://schemas.openxmlformats.org/drawingml/2006/table">
            <a:tbl>
              <a:tblPr firstRow="1" bandRow="1"/>
              <a:tblGrid>
                <a:gridCol w="1864971">
                  <a:extLst>
                    <a:ext uri="{9D8B030D-6E8A-4147-A177-3AD203B41FA5}">
                      <a16:colId xmlns:a16="http://schemas.microsoft.com/office/drawing/2014/main" val="2281337992"/>
                    </a:ext>
                  </a:extLst>
                </a:gridCol>
                <a:gridCol w="952905">
                  <a:extLst>
                    <a:ext uri="{9D8B030D-6E8A-4147-A177-3AD203B41FA5}">
                      <a16:colId xmlns:a16="http://schemas.microsoft.com/office/drawing/2014/main" val="2770996746"/>
                    </a:ext>
                  </a:extLst>
                </a:gridCol>
              </a:tblGrid>
              <a:tr h="308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Conveyor Speed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100 m/s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853360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Paper suction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70 / 40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94485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Temperature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60ºC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192171"/>
                  </a:ext>
                </a:extLst>
              </a:tr>
            </a:tbl>
          </a:graphicData>
        </a:graphic>
      </p:graphicFrame>
      <p:sp>
        <p:nvSpPr>
          <p:cNvPr id="1115" name="Rectangle: Rounded Corners 1114">
            <a:extLst>
              <a:ext uri="{FF2B5EF4-FFF2-40B4-BE49-F238E27FC236}">
                <a16:creationId xmlns:a16="http://schemas.microsoft.com/office/drawing/2014/main" id="{E9AA3D46-3919-9A35-0F53-E93E919866CE}"/>
              </a:ext>
            </a:extLst>
          </p:cNvPr>
          <p:cNvSpPr/>
          <p:nvPr/>
        </p:nvSpPr>
        <p:spPr>
          <a:xfrm>
            <a:off x="10653669" y="3010797"/>
            <a:ext cx="1199067" cy="556848"/>
          </a:xfrm>
          <a:prstGeom prst="roundRect">
            <a:avLst/>
          </a:prstGeom>
          <a:solidFill>
            <a:srgbClr val="C9CACC"/>
          </a:solidFill>
          <a:ln>
            <a:solidFill>
              <a:srgbClr val="A3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50" dirty="0">
                <a:latin typeface="Raleway" pitchFamily="2" charset="0"/>
              </a:rPr>
              <a:t>Turn Machine On</a:t>
            </a:r>
            <a:endParaRPr lang="en-US" sz="1050" dirty="0">
              <a:latin typeface="Raleway" pitchFamily="2" charset="0"/>
            </a:endParaRPr>
          </a:p>
        </p:txBody>
      </p:sp>
      <p:sp>
        <p:nvSpPr>
          <p:cNvPr id="1116" name="Rectangle: Rounded Corners 1115">
            <a:extLst>
              <a:ext uri="{FF2B5EF4-FFF2-40B4-BE49-F238E27FC236}">
                <a16:creationId xmlns:a16="http://schemas.microsoft.com/office/drawing/2014/main" id="{8C23F316-87F0-04CA-40E1-7F07E23183B8}"/>
              </a:ext>
            </a:extLst>
          </p:cNvPr>
          <p:cNvSpPr/>
          <p:nvPr/>
        </p:nvSpPr>
        <p:spPr>
          <a:xfrm>
            <a:off x="10650033" y="2408133"/>
            <a:ext cx="1199067" cy="491490"/>
          </a:xfrm>
          <a:prstGeom prst="roundRect">
            <a:avLst/>
          </a:prstGeom>
          <a:solidFill>
            <a:srgbClr val="E6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50" dirty="0">
                <a:latin typeface="Raleway" pitchFamily="2" charset="0"/>
              </a:rPr>
              <a:t>Not Running</a:t>
            </a:r>
            <a:endParaRPr lang="en-US" sz="1050" dirty="0">
              <a:latin typeface="Raleway" pitchFamily="2" charset="0"/>
            </a:endParaRPr>
          </a:p>
        </p:txBody>
      </p:sp>
      <p:sp>
        <p:nvSpPr>
          <p:cNvPr id="1117" name="Rectangle: Rounded Corners 1116">
            <a:extLst>
              <a:ext uri="{FF2B5EF4-FFF2-40B4-BE49-F238E27FC236}">
                <a16:creationId xmlns:a16="http://schemas.microsoft.com/office/drawing/2014/main" id="{11F1468E-5E95-8DEF-B8A5-21EAD9616BBC}"/>
              </a:ext>
            </a:extLst>
          </p:cNvPr>
          <p:cNvSpPr/>
          <p:nvPr/>
        </p:nvSpPr>
        <p:spPr>
          <a:xfrm>
            <a:off x="8204291" y="2250374"/>
            <a:ext cx="929362" cy="249623"/>
          </a:xfrm>
          <a:prstGeom prst="roundRect">
            <a:avLst/>
          </a:prstGeom>
          <a:solidFill>
            <a:srgbClr val="C9CACC"/>
          </a:solidFill>
          <a:ln>
            <a:solidFill>
              <a:srgbClr val="A3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50" dirty="0">
                <a:latin typeface="Raleway" pitchFamily="2" charset="0"/>
              </a:rPr>
              <a:t>See Details</a:t>
            </a:r>
            <a:endParaRPr lang="en-US" sz="1050" dirty="0">
              <a:latin typeface="Raleway" pitchFamily="2" charset="0"/>
            </a:endParaRPr>
          </a:p>
        </p:txBody>
      </p:sp>
      <p:sp>
        <p:nvSpPr>
          <p:cNvPr id="1142" name="Rectangle: Rounded Corners 1141">
            <a:extLst>
              <a:ext uri="{FF2B5EF4-FFF2-40B4-BE49-F238E27FC236}">
                <a16:creationId xmlns:a16="http://schemas.microsoft.com/office/drawing/2014/main" id="{01DD896E-63C5-6143-3070-528720258D65}"/>
              </a:ext>
            </a:extLst>
          </p:cNvPr>
          <p:cNvSpPr/>
          <p:nvPr/>
        </p:nvSpPr>
        <p:spPr>
          <a:xfrm>
            <a:off x="339264" y="4148200"/>
            <a:ext cx="4253484" cy="1603249"/>
          </a:xfrm>
          <a:prstGeom prst="roundRect">
            <a:avLst>
              <a:gd name="adj" fmla="val 3938"/>
            </a:avLst>
          </a:prstGeom>
          <a:solidFill>
            <a:schemeClr val="bg1"/>
          </a:solidFill>
          <a:ln>
            <a:solidFill>
              <a:srgbClr val="C9C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14E6768F-CEE0-9112-BA92-20DFCE3D420B}"/>
              </a:ext>
            </a:extLst>
          </p:cNvPr>
          <p:cNvSpPr txBox="1"/>
          <p:nvPr/>
        </p:nvSpPr>
        <p:spPr>
          <a:xfrm>
            <a:off x="368487" y="4198222"/>
            <a:ext cx="188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Raleway" pitchFamily="2" charset="0"/>
              </a:rPr>
              <a:t>Machine #0219  </a:t>
            </a:r>
            <a:endParaRPr lang="en-US" dirty="0">
              <a:latin typeface="Raleway" pitchFamily="2" charset="0"/>
            </a:endParaRPr>
          </a:p>
        </p:txBody>
      </p:sp>
      <p:graphicFrame>
        <p:nvGraphicFramePr>
          <p:cNvPr id="1150" name="Table 1052">
            <a:extLst>
              <a:ext uri="{FF2B5EF4-FFF2-40B4-BE49-F238E27FC236}">
                <a16:creationId xmlns:a16="http://schemas.microsoft.com/office/drawing/2014/main" id="{C3382FF0-4B96-0BE3-B006-FE65FC490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0845"/>
              </p:ext>
            </p:extLst>
          </p:nvPr>
        </p:nvGraphicFramePr>
        <p:xfrm>
          <a:off x="368487" y="4711445"/>
          <a:ext cx="2817876" cy="925320"/>
        </p:xfrm>
        <a:graphic>
          <a:graphicData uri="http://schemas.openxmlformats.org/drawingml/2006/table">
            <a:tbl>
              <a:tblPr firstRow="1" bandRow="1"/>
              <a:tblGrid>
                <a:gridCol w="1864971">
                  <a:extLst>
                    <a:ext uri="{9D8B030D-6E8A-4147-A177-3AD203B41FA5}">
                      <a16:colId xmlns:a16="http://schemas.microsoft.com/office/drawing/2014/main" val="2281337992"/>
                    </a:ext>
                  </a:extLst>
                </a:gridCol>
                <a:gridCol w="952905">
                  <a:extLst>
                    <a:ext uri="{9D8B030D-6E8A-4147-A177-3AD203B41FA5}">
                      <a16:colId xmlns:a16="http://schemas.microsoft.com/office/drawing/2014/main" val="2770996746"/>
                    </a:ext>
                  </a:extLst>
                </a:gridCol>
              </a:tblGrid>
              <a:tr h="308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Conveyor Speed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100 m/s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853360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Paper suction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70 / 40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94485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Temperature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60ºC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192171"/>
                  </a:ext>
                </a:extLst>
              </a:tr>
            </a:tbl>
          </a:graphicData>
        </a:graphic>
      </p:graphicFrame>
      <p:sp>
        <p:nvSpPr>
          <p:cNvPr id="1151" name="Rectangle: Rounded Corners 1150">
            <a:extLst>
              <a:ext uri="{FF2B5EF4-FFF2-40B4-BE49-F238E27FC236}">
                <a16:creationId xmlns:a16="http://schemas.microsoft.com/office/drawing/2014/main" id="{297DE598-9E9E-4C01-8469-768EC4460803}"/>
              </a:ext>
            </a:extLst>
          </p:cNvPr>
          <p:cNvSpPr/>
          <p:nvPr/>
        </p:nvSpPr>
        <p:spPr>
          <a:xfrm>
            <a:off x="4690445" y="5018500"/>
            <a:ext cx="1199067" cy="556848"/>
          </a:xfrm>
          <a:prstGeom prst="roundRect">
            <a:avLst/>
          </a:prstGeom>
          <a:solidFill>
            <a:srgbClr val="C9CACC"/>
          </a:solidFill>
          <a:ln>
            <a:solidFill>
              <a:srgbClr val="A3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50" dirty="0">
                <a:latin typeface="Raleway" pitchFamily="2" charset="0"/>
              </a:rPr>
              <a:t>Turn Machine On</a:t>
            </a:r>
            <a:endParaRPr lang="en-US" sz="1050" dirty="0">
              <a:latin typeface="Raleway" pitchFamily="2" charset="0"/>
            </a:endParaRPr>
          </a:p>
        </p:txBody>
      </p:sp>
      <p:sp>
        <p:nvSpPr>
          <p:cNvPr id="1152" name="Rectangle: Rounded Corners 1151">
            <a:extLst>
              <a:ext uri="{FF2B5EF4-FFF2-40B4-BE49-F238E27FC236}">
                <a16:creationId xmlns:a16="http://schemas.microsoft.com/office/drawing/2014/main" id="{56BAFA73-C1D2-3271-A2D7-95B1C2498AEC}"/>
              </a:ext>
            </a:extLst>
          </p:cNvPr>
          <p:cNvSpPr/>
          <p:nvPr/>
        </p:nvSpPr>
        <p:spPr>
          <a:xfrm>
            <a:off x="4686809" y="4415836"/>
            <a:ext cx="1199067" cy="491490"/>
          </a:xfrm>
          <a:prstGeom prst="roundRect">
            <a:avLst/>
          </a:prstGeom>
          <a:solidFill>
            <a:srgbClr val="E6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50" dirty="0">
                <a:latin typeface="Raleway" pitchFamily="2" charset="0"/>
              </a:rPr>
              <a:t>Not Running</a:t>
            </a:r>
            <a:endParaRPr lang="en-US" sz="1050" dirty="0">
              <a:latin typeface="Raleway" pitchFamily="2" charset="0"/>
            </a:endParaRPr>
          </a:p>
        </p:txBody>
      </p:sp>
      <p:sp>
        <p:nvSpPr>
          <p:cNvPr id="1153" name="Rectangle: Rounded Corners 1152">
            <a:extLst>
              <a:ext uri="{FF2B5EF4-FFF2-40B4-BE49-F238E27FC236}">
                <a16:creationId xmlns:a16="http://schemas.microsoft.com/office/drawing/2014/main" id="{268BD6D2-1A12-9BDB-07D1-2B003159D688}"/>
              </a:ext>
            </a:extLst>
          </p:cNvPr>
          <p:cNvSpPr/>
          <p:nvPr/>
        </p:nvSpPr>
        <p:spPr>
          <a:xfrm>
            <a:off x="2241067" y="4258077"/>
            <a:ext cx="929362" cy="249623"/>
          </a:xfrm>
          <a:prstGeom prst="roundRect">
            <a:avLst/>
          </a:prstGeom>
          <a:solidFill>
            <a:srgbClr val="C9CACC"/>
          </a:solidFill>
          <a:ln>
            <a:solidFill>
              <a:srgbClr val="A3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50" dirty="0">
                <a:latin typeface="Raleway" pitchFamily="2" charset="0"/>
              </a:rPr>
              <a:t>See Details</a:t>
            </a:r>
            <a:endParaRPr lang="en-US" sz="1050" dirty="0">
              <a:latin typeface="Raleway" pitchFamily="2" charset="0"/>
            </a:endParaRPr>
          </a:p>
        </p:txBody>
      </p:sp>
      <p:sp>
        <p:nvSpPr>
          <p:cNvPr id="1154" name="Rectangle: Rounded Corners 1153">
            <a:extLst>
              <a:ext uri="{FF2B5EF4-FFF2-40B4-BE49-F238E27FC236}">
                <a16:creationId xmlns:a16="http://schemas.microsoft.com/office/drawing/2014/main" id="{CC216968-49B2-89F3-0128-C1C0FA061982}"/>
              </a:ext>
            </a:extLst>
          </p:cNvPr>
          <p:cNvSpPr/>
          <p:nvPr/>
        </p:nvSpPr>
        <p:spPr>
          <a:xfrm>
            <a:off x="6298852" y="4148200"/>
            <a:ext cx="4253484" cy="1603249"/>
          </a:xfrm>
          <a:prstGeom prst="roundRect">
            <a:avLst>
              <a:gd name="adj" fmla="val 3938"/>
            </a:avLst>
          </a:prstGeom>
          <a:solidFill>
            <a:schemeClr val="bg1"/>
          </a:solidFill>
          <a:ln>
            <a:solidFill>
              <a:srgbClr val="C9C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TextBox 1154">
            <a:extLst>
              <a:ext uri="{FF2B5EF4-FFF2-40B4-BE49-F238E27FC236}">
                <a16:creationId xmlns:a16="http://schemas.microsoft.com/office/drawing/2014/main" id="{94148C57-07D0-01D5-6C62-05526053283D}"/>
              </a:ext>
            </a:extLst>
          </p:cNvPr>
          <p:cNvSpPr txBox="1"/>
          <p:nvPr/>
        </p:nvSpPr>
        <p:spPr>
          <a:xfrm>
            <a:off x="6328075" y="4198222"/>
            <a:ext cx="188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Raleway" pitchFamily="2" charset="0"/>
              </a:rPr>
              <a:t>Machine #1253</a:t>
            </a:r>
            <a:endParaRPr lang="en-US" dirty="0">
              <a:latin typeface="Raleway" pitchFamily="2" charset="0"/>
            </a:endParaRPr>
          </a:p>
        </p:txBody>
      </p:sp>
      <p:graphicFrame>
        <p:nvGraphicFramePr>
          <p:cNvPr id="1162" name="Table 1052">
            <a:extLst>
              <a:ext uri="{FF2B5EF4-FFF2-40B4-BE49-F238E27FC236}">
                <a16:creationId xmlns:a16="http://schemas.microsoft.com/office/drawing/2014/main" id="{E1B121FB-A206-E715-2E40-71E2E1DF0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486500"/>
              </p:ext>
            </p:extLst>
          </p:nvPr>
        </p:nvGraphicFramePr>
        <p:xfrm>
          <a:off x="6328075" y="4711445"/>
          <a:ext cx="2817876" cy="925320"/>
        </p:xfrm>
        <a:graphic>
          <a:graphicData uri="http://schemas.openxmlformats.org/drawingml/2006/table">
            <a:tbl>
              <a:tblPr firstRow="1" bandRow="1"/>
              <a:tblGrid>
                <a:gridCol w="1864971">
                  <a:extLst>
                    <a:ext uri="{9D8B030D-6E8A-4147-A177-3AD203B41FA5}">
                      <a16:colId xmlns:a16="http://schemas.microsoft.com/office/drawing/2014/main" val="2281337992"/>
                    </a:ext>
                  </a:extLst>
                </a:gridCol>
                <a:gridCol w="952905">
                  <a:extLst>
                    <a:ext uri="{9D8B030D-6E8A-4147-A177-3AD203B41FA5}">
                      <a16:colId xmlns:a16="http://schemas.microsoft.com/office/drawing/2014/main" val="2770996746"/>
                    </a:ext>
                  </a:extLst>
                </a:gridCol>
              </a:tblGrid>
              <a:tr h="308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Conveyor Speed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100 m/s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853360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Paper suction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70 / 40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94485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Temperature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latin typeface="Raleway" pitchFamily="2" charset="0"/>
                        </a:rPr>
                        <a:t>60ºC</a:t>
                      </a:r>
                      <a:endParaRPr lang="en-US" sz="1200" dirty="0">
                        <a:latin typeface="Raleway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192171"/>
                  </a:ext>
                </a:extLst>
              </a:tr>
            </a:tbl>
          </a:graphicData>
        </a:graphic>
      </p:graphicFrame>
      <p:sp>
        <p:nvSpPr>
          <p:cNvPr id="1163" name="Rectangle: Rounded Corners 1162">
            <a:extLst>
              <a:ext uri="{FF2B5EF4-FFF2-40B4-BE49-F238E27FC236}">
                <a16:creationId xmlns:a16="http://schemas.microsoft.com/office/drawing/2014/main" id="{34859277-F717-C979-3DA4-EF51E24B8EBF}"/>
              </a:ext>
            </a:extLst>
          </p:cNvPr>
          <p:cNvSpPr/>
          <p:nvPr/>
        </p:nvSpPr>
        <p:spPr>
          <a:xfrm>
            <a:off x="10650033" y="5018500"/>
            <a:ext cx="1199067" cy="556848"/>
          </a:xfrm>
          <a:prstGeom prst="roundRect">
            <a:avLst/>
          </a:prstGeom>
          <a:solidFill>
            <a:srgbClr val="C9CACC"/>
          </a:solidFill>
          <a:ln>
            <a:solidFill>
              <a:srgbClr val="A3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50" dirty="0">
                <a:latin typeface="Raleway" pitchFamily="2" charset="0"/>
              </a:rPr>
              <a:t>Turn Machine On</a:t>
            </a:r>
            <a:endParaRPr lang="en-US" sz="1050" dirty="0">
              <a:latin typeface="Raleway" pitchFamily="2" charset="0"/>
            </a:endParaRPr>
          </a:p>
        </p:txBody>
      </p:sp>
      <p:sp>
        <p:nvSpPr>
          <p:cNvPr id="1164" name="Rectangle: Rounded Corners 1163">
            <a:extLst>
              <a:ext uri="{FF2B5EF4-FFF2-40B4-BE49-F238E27FC236}">
                <a16:creationId xmlns:a16="http://schemas.microsoft.com/office/drawing/2014/main" id="{D32B7ED2-B7F7-9B83-A0A8-714966D7400F}"/>
              </a:ext>
            </a:extLst>
          </p:cNvPr>
          <p:cNvSpPr/>
          <p:nvPr/>
        </p:nvSpPr>
        <p:spPr>
          <a:xfrm>
            <a:off x="10646397" y="4415836"/>
            <a:ext cx="1199067" cy="491490"/>
          </a:xfrm>
          <a:prstGeom prst="roundRect">
            <a:avLst/>
          </a:prstGeom>
          <a:solidFill>
            <a:srgbClr val="E6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50" dirty="0">
                <a:latin typeface="Raleway" pitchFamily="2" charset="0"/>
              </a:rPr>
              <a:t>Not Running</a:t>
            </a:r>
            <a:endParaRPr lang="en-US" sz="1050" dirty="0">
              <a:latin typeface="Raleway" pitchFamily="2" charset="0"/>
            </a:endParaRPr>
          </a:p>
        </p:txBody>
      </p:sp>
      <p:sp>
        <p:nvSpPr>
          <p:cNvPr id="1165" name="Rectangle: Rounded Corners 1164">
            <a:extLst>
              <a:ext uri="{FF2B5EF4-FFF2-40B4-BE49-F238E27FC236}">
                <a16:creationId xmlns:a16="http://schemas.microsoft.com/office/drawing/2014/main" id="{8DD4366F-E176-5EBA-73D8-29127F8763F3}"/>
              </a:ext>
            </a:extLst>
          </p:cNvPr>
          <p:cNvSpPr/>
          <p:nvPr/>
        </p:nvSpPr>
        <p:spPr>
          <a:xfrm>
            <a:off x="8200655" y="4258077"/>
            <a:ext cx="929362" cy="249623"/>
          </a:xfrm>
          <a:prstGeom prst="roundRect">
            <a:avLst/>
          </a:prstGeom>
          <a:solidFill>
            <a:srgbClr val="C9CACC"/>
          </a:solidFill>
          <a:ln>
            <a:solidFill>
              <a:srgbClr val="A3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50" dirty="0">
                <a:latin typeface="Raleway" pitchFamily="2" charset="0"/>
              </a:rPr>
              <a:t>See Details</a:t>
            </a:r>
            <a:endParaRPr lang="en-US" sz="1050" dirty="0">
              <a:latin typeface="Raleway" pitchFamily="2" charset="0"/>
            </a:endParaRPr>
          </a:p>
        </p:txBody>
      </p:sp>
      <p:grpSp>
        <p:nvGrpSpPr>
          <p:cNvPr id="1167" name="Group 1166">
            <a:extLst>
              <a:ext uri="{FF2B5EF4-FFF2-40B4-BE49-F238E27FC236}">
                <a16:creationId xmlns:a16="http://schemas.microsoft.com/office/drawing/2014/main" id="{752E95A8-CB27-B284-4D3D-9D1D6814A659}"/>
              </a:ext>
            </a:extLst>
          </p:cNvPr>
          <p:cNvGrpSpPr/>
          <p:nvPr/>
        </p:nvGrpSpPr>
        <p:grpSpPr>
          <a:xfrm>
            <a:off x="3287269" y="4431792"/>
            <a:ext cx="1224280" cy="1204973"/>
            <a:chOff x="3287269" y="4070010"/>
            <a:chExt cx="1224280" cy="1204973"/>
          </a:xfrm>
        </p:grpSpPr>
        <p:cxnSp>
          <p:nvCxnSpPr>
            <p:cNvPr id="1144" name="Straight Connector 1143">
              <a:extLst>
                <a:ext uri="{FF2B5EF4-FFF2-40B4-BE49-F238E27FC236}">
                  <a16:creationId xmlns:a16="http://schemas.microsoft.com/office/drawing/2014/main" id="{9723476D-B834-D5C7-15B4-78E5C93662FB}"/>
                </a:ext>
              </a:extLst>
            </p:cNvPr>
            <p:cNvCxnSpPr>
              <a:cxnSpLocks/>
            </p:cNvCxnSpPr>
            <p:nvPr/>
          </p:nvCxnSpPr>
          <p:spPr>
            <a:xfrm>
              <a:off x="4459623" y="5224983"/>
              <a:ext cx="0" cy="0"/>
            </a:xfrm>
            <a:prstGeom prst="line">
              <a:avLst/>
            </a:prstGeom>
            <a:ln w="12700">
              <a:solidFill>
                <a:srgbClr val="C9CA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97618DEB-08C5-1179-287C-1A646C20E482}"/>
                </a:ext>
              </a:extLst>
            </p:cNvPr>
            <p:cNvSpPr txBox="1"/>
            <p:nvPr/>
          </p:nvSpPr>
          <p:spPr>
            <a:xfrm>
              <a:off x="3381249" y="4070010"/>
              <a:ext cx="1036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>
                  <a:latin typeface="Raleway" pitchFamily="2" charset="0"/>
                </a:rPr>
                <a:t>cups/min</a:t>
              </a:r>
              <a:endParaRPr lang="en-US" sz="1400" dirty="0">
                <a:latin typeface="Raleway" pitchFamily="2" charset="0"/>
              </a:endParaRPr>
            </a:p>
          </p:txBody>
        </p:sp>
        <p:cxnSp>
          <p:nvCxnSpPr>
            <p:cNvPr id="1147" name="Straight Connector 1146">
              <a:extLst>
                <a:ext uri="{FF2B5EF4-FFF2-40B4-BE49-F238E27FC236}">
                  <a16:creationId xmlns:a16="http://schemas.microsoft.com/office/drawing/2014/main" id="{2C8A47CB-F14F-6F37-DBF6-E069FBF3E5A9}"/>
                </a:ext>
              </a:extLst>
            </p:cNvPr>
            <p:cNvCxnSpPr>
              <a:cxnSpLocks/>
            </p:cNvCxnSpPr>
            <p:nvPr/>
          </p:nvCxnSpPr>
          <p:spPr>
            <a:xfrm>
              <a:off x="3292349" y="4607471"/>
              <a:ext cx="1219200" cy="0"/>
            </a:xfrm>
            <a:prstGeom prst="line">
              <a:avLst/>
            </a:prstGeom>
            <a:ln w="9525">
              <a:solidFill>
                <a:srgbClr val="C9CA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1297BABE-825D-9387-8531-3770F9E2D90B}"/>
                </a:ext>
              </a:extLst>
            </p:cNvPr>
            <p:cNvSpPr/>
            <p:nvPr/>
          </p:nvSpPr>
          <p:spPr>
            <a:xfrm>
              <a:off x="3287269" y="4569370"/>
              <a:ext cx="1219200" cy="87343"/>
            </a:xfrm>
            <a:custGeom>
              <a:avLst/>
              <a:gdLst>
                <a:gd name="connsiteX0" fmla="*/ 0 w 1183640"/>
                <a:gd name="connsiteY0" fmla="*/ 76200 h 76200"/>
                <a:gd name="connsiteX1" fmla="*/ 121920 w 1183640"/>
                <a:gd name="connsiteY1" fmla="*/ 35560 h 76200"/>
                <a:gd name="connsiteX2" fmla="*/ 309880 w 1183640"/>
                <a:gd name="connsiteY2" fmla="*/ 66040 h 76200"/>
                <a:gd name="connsiteX3" fmla="*/ 447040 w 1183640"/>
                <a:gd name="connsiteY3" fmla="*/ 30480 h 76200"/>
                <a:gd name="connsiteX4" fmla="*/ 523240 w 1183640"/>
                <a:gd name="connsiteY4" fmla="*/ 76200 h 76200"/>
                <a:gd name="connsiteX5" fmla="*/ 772160 w 1183640"/>
                <a:gd name="connsiteY5" fmla="*/ 76200 h 76200"/>
                <a:gd name="connsiteX6" fmla="*/ 899160 w 1183640"/>
                <a:gd name="connsiteY6" fmla="*/ 55880 h 76200"/>
                <a:gd name="connsiteX7" fmla="*/ 1005840 w 1183640"/>
                <a:gd name="connsiteY7" fmla="*/ 0 h 76200"/>
                <a:gd name="connsiteX8" fmla="*/ 1183640 w 1183640"/>
                <a:gd name="connsiteY8" fmla="*/ 660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3640" h="76200">
                  <a:moveTo>
                    <a:pt x="0" y="76200"/>
                  </a:moveTo>
                  <a:lnTo>
                    <a:pt x="121920" y="35560"/>
                  </a:lnTo>
                  <a:lnTo>
                    <a:pt x="309880" y="66040"/>
                  </a:lnTo>
                  <a:lnTo>
                    <a:pt x="447040" y="30480"/>
                  </a:lnTo>
                  <a:lnTo>
                    <a:pt x="523240" y="76200"/>
                  </a:lnTo>
                  <a:lnTo>
                    <a:pt x="772160" y="76200"/>
                  </a:lnTo>
                  <a:lnTo>
                    <a:pt x="899160" y="55880"/>
                  </a:lnTo>
                  <a:lnTo>
                    <a:pt x="1005840" y="0"/>
                  </a:lnTo>
                  <a:lnTo>
                    <a:pt x="1183640" y="66040"/>
                  </a:lnTo>
                </a:path>
              </a:pathLst>
            </a:custGeom>
            <a:noFill/>
            <a:ln>
              <a:solidFill>
                <a:srgbClr val="7AC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64CF9EF7-5A0C-621D-9D7F-EB253A109E09}"/>
                </a:ext>
              </a:extLst>
            </p:cNvPr>
            <p:cNvSpPr/>
            <p:nvPr/>
          </p:nvSpPr>
          <p:spPr>
            <a:xfrm>
              <a:off x="3292349" y="4187863"/>
              <a:ext cx="1219200" cy="1087120"/>
            </a:xfrm>
            <a:custGeom>
              <a:avLst/>
              <a:gdLst>
                <a:gd name="connsiteX0" fmla="*/ 0 w 1219200"/>
                <a:gd name="connsiteY0" fmla="*/ 0 h 1087120"/>
                <a:gd name="connsiteX1" fmla="*/ 0 w 1219200"/>
                <a:gd name="connsiteY1" fmla="*/ 1087120 h 1087120"/>
                <a:gd name="connsiteX2" fmla="*/ 1219200 w 1219200"/>
                <a:gd name="connsiteY2" fmla="*/ 1087120 h 1087120"/>
                <a:gd name="connsiteX3" fmla="*/ 1173480 w 1219200"/>
                <a:gd name="connsiteY3" fmla="*/ 670560 h 1087120"/>
                <a:gd name="connsiteX0" fmla="*/ 0 w 1219200"/>
                <a:gd name="connsiteY0" fmla="*/ 0 h 1087120"/>
                <a:gd name="connsiteX1" fmla="*/ 0 w 1219200"/>
                <a:gd name="connsiteY1" fmla="*/ 1087120 h 1087120"/>
                <a:gd name="connsiteX2" fmla="*/ 1219200 w 1219200"/>
                <a:gd name="connsiteY2" fmla="*/ 1087120 h 108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" h="1087120">
                  <a:moveTo>
                    <a:pt x="0" y="0"/>
                  </a:moveTo>
                  <a:lnTo>
                    <a:pt x="0" y="1087120"/>
                  </a:lnTo>
                  <a:lnTo>
                    <a:pt x="1219200" y="1087120"/>
                  </a:lnTo>
                </a:path>
              </a:pathLst>
            </a:custGeom>
            <a:noFill/>
            <a:ln>
              <a:solidFill>
                <a:srgbClr val="C9C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8" name="Group 1167">
            <a:extLst>
              <a:ext uri="{FF2B5EF4-FFF2-40B4-BE49-F238E27FC236}">
                <a16:creationId xmlns:a16="http://schemas.microsoft.com/office/drawing/2014/main" id="{D00F345B-4919-F9E7-FCBF-38B95CC1EE06}"/>
              </a:ext>
            </a:extLst>
          </p:cNvPr>
          <p:cNvGrpSpPr/>
          <p:nvPr/>
        </p:nvGrpSpPr>
        <p:grpSpPr>
          <a:xfrm>
            <a:off x="9246857" y="4431792"/>
            <a:ext cx="1224280" cy="1204973"/>
            <a:chOff x="9246857" y="4070010"/>
            <a:chExt cx="1224280" cy="1204973"/>
          </a:xfrm>
        </p:grpSpPr>
        <p:cxnSp>
          <p:nvCxnSpPr>
            <p:cNvPr id="1156" name="Straight Connector 1155">
              <a:extLst>
                <a:ext uri="{FF2B5EF4-FFF2-40B4-BE49-F238E27FC236}">
                  <a16:creationId xmlns:a16="http://schemas.microsoft.com/office/drawing/2014/main" id="{1F84A81B-47F0-1CB7-6099-E4C975A23099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211" y="5224983"/>
              <a:ext cx="0" cy="0"/>
            </a:xfrm>
            <a:prstGeom prst="line">
              <a:avLst/>
            </a:prstGeom>
            <a:ln w="12700">
              <a:solidFill>
                <a:srgbClr val="C9CA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98426BAE-5032-4729-DEE3-BF663FF3AA08}"/>
                </a:ext>
              </a:extLst>
            </p:cNvPr>
            <p:cNvSpPr txBox="1"/>
            <p:nvPr/>
          </p:nvSpPr>
          <p:spPr>
            <a:xfrm>
              <a:off x="9340837" y="4070010"/>
              <a:ext cx="1036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>
                  <a:latin typeface="Raleway" pitchFamily="2" charset="0"/>
                </a:rPr>
                <a:t>cups/min</a:t>
              </a:r>
              <a:endParaRPr lang="en-US" sz="1400" dirty="0">
                <a:latin typeface="Raleway" pitchFamily="2" charset="0"/>
              </a:endParaRPr>
            </a:p>
          </p:txBody>
        </p:sp>
        <p:cxnSp>
          <p:nvCxnSpPr>
            <p:cNvPr id="1159" name="Straight Connector 1158">
              <a:extLst>
                <a:ext uri="{FF2B5EF4-FFF2-40B4-BE49-F238E27FC236}">
                  <a16:creationId xmlns:a16="http://schemas.microsoft.com/office/drawing/2014/main" id="{FA33D935-8507-A1F8-F9D0-ABA1AC3E71BC}"/>
                </a:ext>
              </a:extLst>
            </p:cNvPr>
            <p:cNvCxnSpPr>
              <a:cxnSpLocks/>
            </p:cNvCxnSpPr>
            <p:nvPr/>
          </p:nvCxnSpPr>
          <p:spPr>
            <a:xfrm>
              <a:off x="9251937" y="4607471"/>
              <a:ext cx="1219200" cy="0"/>
            </a:xfrm>
            <a:prstGeom prst="line">
              <a:avLst/>
            </a:prstGeom>
            <a:ln w="9525">
              <a:solidFill>
                <a:srgbClr val="C9CA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BEF7C408-525B-BD23-D59B-747C33750547}"/>
                </a:ext>
              </a:extLst>
            </p:cNvPr>
            <p:cNvSpPr/>
            <p:nvPr/>
          </p:nvSpPr>
          <p:spPr>
            <a:xfrm>
              <a:off x="9251937" y="4187863"/>
              <a:ext cx="1219200" cy="1087120"/>
            </a:xfrm>
            <a:custGeom>
              <a:avLst/>
              <a:gdLst>
                <a:gd name="connsiteX0" fmla="*/ 0 w 1219200"/>
                <a:gd name="connsiteY0" fmla="*/ 0 h 1087120"/>
                <a:gd name="connsiteX1" fmla="*/ 0 w 1219200"/>
                <a:gd name="connsiteY1" fmla="*/ 1087120 h 1087120"/>
                <a:gd name="connsiteX2" fmla="*/ 1219200 w 1219200"/>
                <a:gd name="connsiteY2" fmla="*/ 1087120 h 1087120"/>
                <a:gd name="connsiteX3" fmla="*/ 1173480 w 1219200"/>
                <a:gd name="connsiteY3" fmla="*/ 670560 h 1087120"/>
                <a:gd name="connsiteX0" fmla="*/ 0 w 1219200"/>
                <a:gd name="connsiteY0" fmla="*/ 0 h 1087120"/>
                <a:gd name="connsiteX1" fmla="*/ 0 w 1219200"/>
                <a:gd name="connsiteY1" fmla="*/ 1087120 h 1087120"/>
                <a:gd name="connsiteX2" fmla="*/ 1219200 w 1219200"/>
                <a:gd name="connsiteY2" fmla="*/ 1087120 h 108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" h="1087120">
                  <a:moveTo>
                    <a:pt x="0" y="0"/>
                  </a:moveTo>
                  <a:lnTo>
                    <a:pt x="0" y="1087120"/>
                  </a:lnTo>
                  <a:lnTo>
                    <a:pt x="1219200" y="1087120"/>
                  </a:lnTo>
                </a:path>
              </a:pathLst>
            </a:custGeom>
            <a:noFill/>
            <a:ln>
              <a:solidFill>
                <a:srgbClr val="C9C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6B356B2-18B3-2994-4579-F07962EC610C}"/>
                </a:ext>
              </a:extLst>
            </p:cNvPr>
            <p:cNvSpPr/>
            <p:nvPr/>
          </p:nvSpPr>
          <p:spPr>
            <a:xfrm>
              <a:off x="9246857" y="4557773"/>
              <a:ext cx="1188720" cy="116840"/>
            </a:xfrm>
            <a:custGeom>
              <a:avLst/>
              <a:gdLst>
                <a:gd name="connsiteX0" fmla="*/ 0 w 1188720"/>
                <a:gd name="connsiteY0" fmla="*/ 0 h 116840"/>
                <a:gd name="connsiteX1" fmla="*/ 198120 w 1188720"/>
                <a:gd name="connsiteY1" fmla="*/ 40640 h 116840"/>
                <a:gd name="connsiteX2" fmla="*/ 340360 w 1188720"/>
                <a:gd name="connsiteY2" fmla="*/ 35560 h 116840"/>
                <a:gd name="connsiteX3" fmla="*/ 482600 w 1188720"/>
                <a:gd name="connsiteY3" fmla="*/ 116840 h 116840"/>
                <a:gd name="connsiteX4" fmla="*/ 660400 w 1188720"/>
                <a:gd name="connsiteY4" fmla="*/ 5080 h 116840"/>
                <a:gd name="connsiteX5" fmla="*/ 695960 w 1188720"/>
                <a:gd name="connsiteY5" fmla="*/ 81280 h 116840"/>
                <a:gd name="connsiteX6" fmla="*/ 883920 w 1188720"/>
                <a:gd name="connsiteY6" fmla="*/ 81280 h 116840"/>
                <a:gd name="connsiteX7" fmla="*/ 955040 w 1188720"/>
                <a:gd name="connsiteY7" fmla="*/ 25400 h 116840"/>
                <a:gd name="connsiteX8" fmla="*/ 1046480 w 1188720"/>
                <a:gd name="connsiteY8" fmla="*/ 86360 h 116840"/>
                <a:gd name="connsiteX9" fmla="*/ 1188720 w 1188720"/>
                <a:gd name="connsiteY9" fmla="*/ 106680 h 11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88720" h="116840">
                  <a:moveTo>
                    <a:pt x="0" y="0"/>
                  </a:moveTo>
                  <a:lnTo>
                    <a:pt x="198120" y="40640"/>
                  </a:lnTo>
                  <a:lnTo>
                    <a:pt x="340360" y="35560"/>
                  </a:lnTo>
                  <a:lnTo>
                    <a:pt x="482600" y="116840"/>
                  </a:lnTo>
                  <a:lnTo>
                    <a:pt x="660400" y="5080"/>
                  </a:lnTo>
                  <a:lnTo>
                    <a:pt x="695960" y="81280"/>
                  </a:lnTo>
                  <a:lnTo>
                    <a:pt x="883920" y="81280"/>
                  </a:lnTo>
                  <a:lnTo>
                    <a:pt x="955040" y="25400"/>
                  </a:lnTo>
                  <a:lnTo>
                    <a:pt x="1046480" y="86360"/>
                  </a:lnTo>
                  <a:lnTo>
                    <a:pt x="1188720" y="106680"/>
                  </a:lnTo>
                </a:path>
              </a:pathLst>
            </a:custGeom>
            <a:noFill/>
            <a:ln>
              <a:solidFill>
                <a:srgbClr val="7AC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6" name="Group 1165">
            <a:extLst>
              <a:ext uri="{FF2B5EF4-FFF2-40B4-BE49-F238E27FC236}">
                <a16:creationId xmlns:a16="http://schemas.microsoft.com/office/drawing/2014/main" id="{854EA30E-A1EA-E369-FF62-8106AAAE44CA}"/>
              </a:ext>
            </a:extLst>
          </p:cNvPr>
          <p:cNvGrpSpPr/>
          <p:nvPr/>
        </p:nvGrpSpPr>
        <p:grpSpPr>
          <a:xfrm>
            <a:off x="9251937" y="2424089"/>
            <a:ext cx="1222836" cy="1204973"/>
            <a:chOff x="9251937" y="2062307"/>
            <a:chExt cx="1222836" cy="1204973"/>
          </a:xfrm>
        </p:grpSpPr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64FE8F40-9F1A-7AD8-9112-E053E4391085}"/>
                </a:ext>
              </a:extLst>
            </p:cNvPr>
            <p:cNvCxnSpPr>
              <a:cxnSpLocks/>
            </p:cNvCxnSpPr>
            <p:nvPr/>
          </p:nvCxnSpPr>
          <p:spPr>
            <a:xfrm>
              <a:off x="10422847" y="3217280"/>
              <a:ext cx="0" cy="0"/>
            </a:xfrm>
            <a:prstGeom prst="line">
              <a:avLst/>
            </a:prstGeom>
            <a:ln w="12700">
              <a:solidFill>
                <a:srgbClr val="C9CA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F03C9487-5895-9537-1B08-07F3FE5C0CA1}"/>
                </a:ext>
              </a:extLst>
            </p:cNvPr>
            <p:cNvSpPr txBox="1"/>
            <p:nvPr/>
          </p:nvSpPr>
          <p:spPr>
            <a:xfrm>
              <a:off x="9344473" y="2062307"/>
              <a:ext cx="1036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400" dirty="0">
                  <a:latin typeface="Raleway" pitchFamily="2" charset="0"/>
                </a:rPr>
                <a:t>cups/min</a:t>
              </a:r>
              <a:endParaRPr lang="en-US" sz="1400" dirty="0">
                <a:latin typeface="Raleway" pitchFamily="2" charset="0"/>
              </a:endParaRPr>
            </a:p>
          </p:txBody>
        </p:sp>
        <p:cxnSp>
          <p:nvCxnSpPr>
            <p:cNvPr id="1111" name="Straight Connector 1110">
              <a:extLst>
                <a:ext uri="{FF2B5EF4-FFF2-40B4-BE49-F238E27FC236}">
                  <a16:creationId xmlns:a16="http://schemas.microsoft.com/office/drawing/2014/main" id="{E6C9B43F-30EE-10F3-2B3A-8BD14C322B05}"/>
                </a:ext>
              </a:extLst>
            </p:cNvPr>
            <p:cNvCxnSpPr>
              <a:cxnSpLocks/>
            </p:cNvCxnSpPr>
            <p:nvPr/>
          </p:nvCxnSpPr>
          <p:spPr>
            <a:xfrm>
              <a:off x="9255573" y="2599768"/>
              <a:ext cx="1219200" cy="0"/>
            </a:xfrm>
            <a:prstGeom prst="line">
              <a:avLst/>
            </a:prstGeom>
            <a:ln w="9525">
              <a:solidFill>
                <a:srgbClr val="C9CA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9D3EA0D-121B-A948-C020-B932CF571C7A}"/>
                </a:ext>
              </a:extLst>
            </p:cNvPr>
            <p:cNvSpPr/>
            <p:nvPr/>
          </p:nvSpPr>
          <p:spPr>
            <a:xfrm>
              <a:off x="9251937" y="2516632"/>
              <a:ext cx="1183640" cy="177800"/>
            </a:xfrm>
            <a:custGeom>
              <a:avLst/>
              <a:gdLst>
                <a:gd name="connsiteX0" fmla="*/ 0 w 1183640"/>
                <a:gd name="connsiteY0" fmla="*/ 76200 h 76200"/>
                <a:gd name="connsiteX1" fmla="*/ 121920 w 1183640"/>
                <a:gd name="connsiteY1" fmla="*/ 35560 h 76200"/>
                <a:gd name="connsiteX2" fmla="*/ 309880 w 1183640"/>
                <a:gd name="connsiteY2" fmla="*/ 66040 h 76200"/>
                <a:gd name="connsiteX3" fmla="*/ 447040 w 1183640"/>
                <a:gd name="connsiteY3" fmla="*/ 30480 h 76200"/>
                <a:gd name="connsiteX4" fmla="*/ 523240 w 1183640"/>
                <a:gd name="connsiteY4" fmla="*/ 76200 h 76200"/>
                <a:gd name="connsiteX5" fmla="*/ 772160 w 1183640"/>
                <a:gd name="connsiteY5" fmla="*/ 76200 h 76200"/>
                <a:gd name="connsiteX6" fmla="*/ 899160 w 1183640"/>
                <a:gd name="connsiteY6" fmla="*/ 55880 h 76200"/>
                <a:gd name="connsiteX7" fmla="*/ 1005840 w 1183640"/>
                <a:gd name="connsiteY7" fmla="*/ 0 h 76200"/>
                <a:gd name="connsiteX8" fmla="*/ 1183640 w 1183640"/>
                <a:gd name="connsiteY8" fmla="*/ 66040 h 76200"/>
                <a:gd name="connsiteX0" fmla="*/ 0 w 1183640"/>
                <a:gd name="connsiteY0" fmla="*/ 177800 h 177800"/>
                <a:gd name="connsiteX1" fmla="*/ 121920 w 1183640"/>
                <a:gd name="connsiteY1" fmla="*/ 137160 h 177800"/>
                <a:gd name="connsiteX2" fmla="*/ 309880 w 1183640"/>
                <a:gd name="connsiteY2" fmla="*/ 167640 h 177800"/>
                <a:gd name="connsiteX3" fmla="*/ 487680 w 1183640"/>
                <a:gd name="connsiteY3" fmla="*/ 0 h 177800"/>
                <a:gd name="connsiteX4" fmla="*/ 523240 w 1183640"/>
                <a:gd name="connsiteY4" fmla="*/ 177800 h 177800"/>
                <a:gd name="connsiteX5" fmla="*/ 772160 w 1183640"/>
                <a:gd name="connsiteY5" fmla="*/ 177800 h 177800"/>
                <a:gd name="connsiteX6" fmla="*/ 899160 w 1183640"/>
                <a:gd name="connsiteY6" fmla="*/ 157480 h 177800"/>
                <a:gd name="connsiteX7" fmla="*/ 1005840 w 1183640"/>
                <a:gd name="connsiteY7" fmla="*/ 101600 h 177800"/>
                <a:gd name="connsiteX8" fmla="*/ 1183640 w 1183640"/>
                <a:gd name="connsiteY8" fmla="*/ 167640 h 177800"/>
                <a:gd name="connsiteX0" fmla="*/ 0 w 1183640"/>
                <a:gd name="connsiteY0" fmla="*/ 177800 h 177800"/>
                <a:gd name="connsiteX1" fmla="*/ 121920 w 1183640"/>
                <a:gd name="connsiteY1" fmla="*/ 137160 h 177800"/>
                <a:gd name="connsiteX2" fmla="*/ 309880 w 1183640"/>
                <a:gd name="connsiteY2" fmla="*/ 167640 h 177800"/>
                <a:gd name="connsiteX3" fmla="*/ 487680 w 1183640"/>
                <a:gd name="connsiteY3" fmla="*/ 0 h 177800"/>
                <a:gd name="connsiteX4" fmla="*/ 680720 w 1183640"/>
                <a:gd name="connsiteY4" fmla="*/ 157480 h 177800"/>
                <a:gd name="connsiteX5" fmla="*/ 772160 w 1183640"/>
                <a:gd name="connsiteY5" fmla="*/ 177800 h 177800"/>
                <a:gd name="connsiteX6" fmla="*/ 899160 w 1183640"/>
                <a:gd name="connsiteY6" fmla="*/ 157480 h 177800"/>
                <a:gd name="connsiteX7" fmla="*/ 1005840 w 1183640"/>
                <a:gd name="connsiteY7" fmla="*/ 101600 h 177800"/>
                <a:gd name="connsiteX8" fmla="*/ 1183640 w 1183640"/>
                <a:gd name="connsiteY8" fmla="*/ 167640 h 177800"/>
                <a:gd name="connsiteX0" fmla="*/ 0 w 1183640"/>
                <a:gd name="connsiteY0" fmla="*/ 177800 h 177800"/>
                <a:gd name="connsiteX1" fmla="*/ 121920 w 1183640"/>
                <a:gd name="connsiteY1" fmla="*/ 137160 h 177800"/>
                <a:gd name="connsiteX2" fmla="*/ 309880 w 1183640"/>
                <a:gd name="connsiteY2" fmla="*/ 167640 h 177800"/>
                <a:gd name="connsiteX3" fmla="*/ 487680 w 1183640"/>
                <a:gd name="connsiteY3" fmla="*/ 0 h 177800"/>
                <a:gd name="connsiteX4" fmla="*/ 680720 w 1183640"/>
                <a:gd name="connsiteY4" fmla="*/ 157480 h 177800"/>
                <a:gd name="connsiteX5" fmla="*/ 843280 w 1183640"/>
                <a:gd name="connsiteY5" fmla="*/ 101600 h 177800"/>
                <a:gd name="connsiteX6" fmla="*/ 899160 w 1183640"/>
                <a:gd name="connsiteY6" fmla="*/ 157480 h 177800"/>
                <a:gd name="connsiteX7" fmla="*/ 1005840 w 1183640"/>
                <a:gd name="connsiteY7" fmla="*/ 101600 h 177800"/>
                <a:gd name="connsiteX8" fmla="*/ 1183640 w 1183640"/>
                <a:gd name="connsiteY8" fmla="*/ 167640 h 177800"/>
                <a:gd name="connsiteX0" fmla="*/ 0 w 1183640"/>
                <a:gd name="connsiteY0" fmla="*/ 177800 h 177800"/>
                <a:gd name="connsiteX1" fmla="*/ 121920 w 1183640"/>
                <a:gd name="connsiteY1" fmla="*/ 137160 h 177800"/>
                <a:gd name="connsiteX2" fmla="*/ 335280 w 1183640"/>
                <a:gd name="connsiteY2" fmla="*/ 121920 h 177800"/>
                <a:gd name="connsiteX3" fmla="*/ 487680 w 1183640"/>
                <a:gd name="connsiteY3" fmla="*/ 0 h 177800"/>
                <a:gd name="connsiteX4" fmla="*/ 680720 w 1183640"/>
                <a:gd name="connsiteY4" fmla="*/ 157480 h 177800"/>
                <a:gd name="connsiteX5" fmla="*/ 843280 w 1183640"/>
                <a:gd name="connsiteY5" fmla="*/ 101600 h 177800"/>
                <a:gd name="connsiteX6" fmla="*/ 899160 w 1183640"/>
                <a:gd name="connsiteY6" fmla="*/ 157480 h 177800"/>
                <a:gd name="connsiteX7" fmla="*/ 1005840 w 1183640"/>
                <a:gd name="connsiteY7" fmla="*/ 101600 h 177800"/>
                <a:gd name="connsiteX8" fmla="*/ 1183640 w 1183640"/>
                <a:gd name="connsiteY8" fmla="*/ 16764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3640" h="177800">
                  <a:moveTo>
                    <a:pt x="0" y="177800"/>
                  </a:moveTo>
                  <a:lnTo>
                    <a:pt x="121920" y="137160"/>
                  </a:lnTo>
                  <a:lnTo>
                    <a:pt x="335280" y="121920"/>
                  </a:lnTo>
                  <a:lnTo>
                    <a:pt x="487680" y="0"/>
                  </a:lnTo>
                  <a:lnTo>
                    <a:pt x="680720" y="157480"/>
                  </a:lnTo>
                  <a:lnTo>
                    <a:pt x="843280" y="101600"/>
                  </a:lnTo>
                  <a:lnTo>
                    <a:pt x="899160" y="157480"/>
                  </a:lnTo>
                  <a:lnTo>
                    <a:pt x="1005840" y="101600"/>
                  </a:lnTo>
                  <a:lnTo>
                    <a:pt x="1183640" y="167640"/>
                  </a:lnTo>
                </a:path>
              </a:pathLst>
            </a:custGeom>
            <a:noFill/>
            <a:ln>
              <a:solidFill>
                <a:srgbClr val="7AC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DFBEF508-61EA-BB94-9C65-16F7692636E5}"/>
                </a:ext>
              </a:extLst>
            </p:cNvPr>
            <p:cNvSpPr/>
            <p:nvPr/>
          </p:nvSpPr>
          <p:spPr>
            <a:xfrm>
              <a:off x="9255573" y="2180160"/>
              <a:ext cx="1219200" cy="1087120"/>
            </a:xfrm>
            <a:custGeom>
              <a:avLst/>
              <a:gdLst>
                <a:gd name="connsiteX0" fmla="*/ 0 w 1219200"/>
                <a:gd name="connsiteY0" fmla="*/ 0 h 1087120"/>
                <a:gd name="connsiteX1" fmla="*/ 0 w 1219200"/>
                <a:gd name="connsiteY1" fmla="*/ 1087120 h 1087120"/>
                <a:gd name="connsiteX2" fmla="*/ 1219200 w 1219200"/>
                <a:gd name="connsiteY2" fmla="*/ 1087120 h 1087120"/>
                <a:gd name="connsiteX3" fmla="*/ 1173480 w 1219200"/>
                <a:gd name="connsiteY3" fmla="*/ 670560 h 1087120"/>
                <a:gd name="connsiteX0" fmla="*/ 0 w 1219200"/>
                <a:gd name="connsiteY0" fmla="*/ 0 h 1087120"/>
                <a:gd name="connsiteX1" fmla="*/ 0 w 1219200"/>
                <a:gd name="connsiteY1" fmla="*/ 1087120 h 1087120"/>
                <a:gd name="connsiteX2" fmla="*/ 1219200 w 1219200"/>
                <a:gd name="connsiteY2" fmla="*/ 1087120 h 108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" h="1087120">
                  <a:moveTo>
                    <a:pt x="0" y="0"/>
                  </a:moveTo>
                  <a:lnTo>
                    <a:pt x="0" y="1087120"/>
                  </a:lnTo>
                  <a:lnTo>
                    <a:pt x="1219200" y="1087120"/>
                  </a:lnTo>
                </a:path>
              </a:pathLst>
            </a:custGeom>
            <a:noFill/>
            <a:ln>
              <a:solidFill>
                <a:srgbClr val="C9C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9" name="Rectangle: Rounded Corners 1168">
            <a:extLst>
              <a:ext uri="{FF2B5EF4-FFF2-40B4-BE49-F238E27FC236}">
                <a16:creationId xmlns:a16="http://schemas.microsoft.com/office/drawing/2014/main" id="{D020BDB7-A9C8-94FF-3D1E-859559D877A3}"/>
              </a:ext>
            </a:extLst>
          </p:cNvPr>
          <p:cNvSpPr/>
          <p:nvPr/>
        </p:nvSpPr>
        <p:spPr>
          <a:xfrm>
            <a:off x="9544811" y="1405098"/>
            <a:ext cx="2307925" cy="517173"/>
          </a:xfrm>
          <a:prstGeom prst="roundRect">
            <a:avLst/>
          </a:prstGeom>
          <a:solidFill>
            <a:srgbClr val="367A4B"/>
          </a:solidFill>
          <a:ln>
            <a:solidFill>
              <a:srgbClr val="367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Raleway" pitchFamily="2" charset="0"/>
              </a:rPr>
              <a:t>S</a:t>
            </a:r>
            <a:r>
              <a:rPr lang="en-NL" sz="1400" b="1" dirty="0">
                <a:latin typeface="Raleway" pitchFamily="2" charset="0"/>
              </a:rPr>
              <a:t>TOP ALL MACHINES</a:t>
            </a:r>
            <a:endParaRPr lang="en-US" sz="1400" b="1" dirty="0">
              <a:latin typeface="Raleway" pitchFamily="2" charset="0"/>
            </a:endParaRPr>
          </a:p>
        </p:txBody>
      </p: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4E7C5D24-2A62-6B87-DDA0-82CFE358F67D}"/>
              </a:ext>
            </a:extLst>
          </p:cNvPr>
          <p:cNvGrpSpPr/>
          <p:nvPr/>
        </p:nvGrpSpPr>
        <p:grpSpPr>
          <a:xfrm>
            <a:off x="11319336" y="162555"/>
            <a:ext cx="533400" cy="564413"/>
            <a:chOff x="11435544" y="139580"/>
            <a:chExt cx="533400" cy="564413"/>
          </a:xfrm>
        </p:grpSpPr>
        <p:pic>
          <p:nvPicPr>
            <p:cNvPr id="1177" name="Graphic 1176" descr="User with solid fill">
              <a:extLst>
                <a:ext uri="{FF2B5EF4-FFF2-40B4-BE49-F238E27FC236}">
                  <a16:creationId xmlns:a16="http://schemas.microsoft.com/office/drawing/2014/main" id="{9F59674D-D6CB-6C35-470C-8309B372B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72106" y="237635"/>
              <a:ext cx="466358" cy="466358"/>
            </a:xfrm>
            <a:prstGeom prst="rect">
              <a:avLst/>
            </a:prstGeom>
          </p:spPr>
        </p:pic>
        <p:sp>
          <p:nvSpPr>
            <p:cNvPr id="1185" name="Oval 1184">
              <a:extLst>
                <a:ext uri="{FF2B5EF4-FFF2-40B4-BE49-F238E27FC236}">
                  <a16:creationId xmlns:a16="http://schemas.microsoft.com/office/drawing/2014/main" id="{884D8A20-2137-E3AF-B88E-3AB091A90DF4}"/>
                </a:ext>
              </a:extLst>
            </p:cNvPr>
            <p:cNvSpPr/>
            <p:nvPr/>
          </p:nvSpPr>
          <p:spPr>
            <a:xfrm>
              <a:off x="11435544" y="139580"/>
              <a:ext cx="533400" cy="533400"/>
            </a:xfrm>
            <a:prstGeom prst="ellipse">
              <a:avLst/>
            </a:prstGeom>
            <a:noFill/>
            <a:ln w="28575">
              <a:solidFill>
                <a:srgbClr val="FDFD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89" name="Ink 1188">
                  <a:extLst>
                    <a:ext uri="{FF2B5EF4-FFF2-40B4-BE49-F238E27FC236}">
                      <a16:creationId xmlns:a16="http://schemas.microsoft.com/office/drawing/2014/main" id="{45285DA5-CDAF-5874-EB35-A760253F8CEF}"/>
                    </a:ext>
                  </a:extLst>
                </p14:cNvPr>
                <p14:cNvContentPartPr/>
                <p14:nvPr/>
              </p14:nvContentPartPr>
              <p14:xfrm>
                <a:off x="11644560" y="573120"/>
                <a:ext cx="168840" cy="52200"/>
              </p14:xfrm>
            </p:contentPart>
          </mc:Choice>
          <mc:Fallback>
            <p:pic>
              <p:nvPicPr>
                <p:cNvPr id="1189" name="Ink 1188">
                  <a:extLst>
                    <a:ext uri="{FF2B5EF4-FFF2-40B4-BE49-F238E27FC236}">
                      <a16:creationId xmlns:a16="http://schemas.microsoft.com/office/drawing/2014/main" id="{45285DA5-CDAF-5874-EB35-A760253F8C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608920" y="537480"/>
                  <a:ext cx="240480" cy="123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91" name="Picture 8" descr="Products - Jadcup Option 02">
            <a:extLst>
              <a:ext uri="{FF2B5EF4-FFF2-40B4-BE49-F238E27FC236}">
                <a16:creationId xmlns:a16="http://schemas.microsoft.com/office/drawing/2014/main" id="{CDA80A4D-C581-9369-668A-5270301E3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056" b="21149"/>
          <a:stretch/>
        </p:blipFill>
        <p:spPr bwMode="auto">
          <a:xfrm>
            <a:off x="196582" y="114184"/>
            <a:ext cx="1968487" cy="57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2" name="TextBox 1191">
            <a:extLst>
              <a:ext uri="{FF2B5EF4-FFF2-40B4-BE49-F238E27FC236}">
                <a16:creationId xmlns:a16="http://schemas.microsoft.com/office/drawing/2014/main" id="{860569D0-E079-E09B-21C0-C315B57DBBDC}"/>
              </a:ext>
            </a:extLst>
          </p:cNvPr>
          <p:cNvSpPr txBox="1"/>
          <p:nvPr/>
        </p:nvSpPr>
        <p:spPr>
          <a:xfrm>
            <a:off x="9309654" y="1026017"/>
            <a:ext cx="2512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b="1" dirty="0">
                <a:latin typeface="Raleway" pitchFamily="2" charset="0"/>
              </a:rPr>
              <a:t>2023-05-19 18:44:00</a:t>
            </a:r>
            <a:endParaRPr lang="en-US" sz="1400" b="1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23742E-6B9C-A1F4-6154-B323B42050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9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246F9-9F1A-1C0F-31CF-30FAD8532CBC}"/>
              </a:ext>
            </a:extLst>
          </p:cNvPr>
          <p:cNvSpPr txBox="1"/>
          <p:nvPr/>
        </p:nvSpPr>
        <p:spPr>
          <a:xfrm>
            <a:off x="339264" y="1166156"/>
            <a:ext cx="288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b="1" dirty="0">
                <a:latin typeface="Raleway" pitchFamily="2" charset="0"/>
              </a:rPr>
              <a:t>Machine #0239</a:t>
            </a:r>
            <a:endParaRPr lang="en-US" sz="2400" b="1" dirty="0">
              <a:latin typeface="Raleway" pitchFamily="2" charset="0"/>
            </a:endParaRPr>
          </a:p>
        </p:txBody>
      </p: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4E7C5D24-2A62-6B87-DDA0-82CFE358F67D}"/>
              </a:ext>
            </a:extLst>
          </p:cNvPr>
          <p:cNvGrpSpPr/>
          <p:nvPr/>
        </p:nvGrpSpPr>
        <p:grpSpPr>
          <a:xfrm>
            <a:off x="11319336" y="162555"/>
            <a:ext cx="533400" cy="564413"/>
            <a:chOff x="11435544" y="139580"/>
            <a:chExt cx="533400" cy="564413"/>
          </a:xfrm>
        </p:grpSpPr>
        <p:pic>
          <p:nvPicPr>
            <p:cNvPr id="1177" name="Graphic 1176" descr="User with solid fill">
              <a:extLst>
                <a:ext uri="{FF2B5EF4-FFF2-40B4-BE49-F238E27FC236}">
                  <a16:creationId xmlns:a16="http://schemas.microsoft.com/office/drawing/2014/main" id="{9F59674D-D6CB-6C35-470C-8309B372B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72106" y="237635"/>
              <a:ext cx="466358" cy="466358"/>
            </a:xfrm>
            <a:prstGeom prst="rect">
              <a:avLst/>
            </a:prstGeom>
          </p:spPr>
        </p:pic>
        <p:sp>
          <p:nvSpPr>
            <p:cNvPr id="1185" name="Oval 1184">
              <a:extLst>
                <a:ext uri="{FF2B5EF4-FFF2-40B4-BE49-F238E27FC236}">
                  <a16:creationId xmlns:a16="http://schemas.microsoft.com/office/drawing/2014/main" id="{884D8A20-2137-E3AF-B88E-3AB091A90DF4}"/>
                </a:ext>
              </a:extLst>
            </p:cNvPr>
            <p:cNvSpPr/>
            <p:nvPr/>
          </p:nvSpPr>
          <p:spPr>
            <a:xfrm>
              <a:off x="11435544" y="139580"/>
              <a:ext cx="533400" cy="533400"/>
            </a:xfrm>
            <a:prstGeom prst="ellipse">
              <a:avLst/>
            </a:prstGeom>
            <a:noFill/>
            <a:ln w="28575">
              <a:solidFill>
                <a:srgbClr val="FDFD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89" name="Ink 1188">
                  <a:extLst>
                    <a:ext uri="{FF2B5EF4-FFF2-40B4-BE49-F238E27FC236}">
                      <a16:creationId xmlns:a16="http://schemas.microsoft.com/office/drawing/2014/main" id="{45285DA5-CDAF-5874-EB35-A760253F8CEF}"/>
                    </a:ext>
                  </a:extLst>
                </p14:cNvPr>
                <p14:cNvContentPartPr/>
                <p14:nvPr/>
              </p14:nvContentPartPr>
              <p14:xfrm>
                <a:off x="11644560" y="573120"/>
                <a:ext cx="168840" cy="52200"/>
              </p14:xfrm>
            </p:contentPart>
          </mc:Choice>
          <mc:Fallback>
            <p:pic>
              <p:nvPicPr>
                <p:cNvPr id="1189" name="Ink 1188">
                  <a:extLst>
                    <a:ext uri="{FF2B5EF4-FFF2-40B4-BE49-F238E27FC236}">
                      <a16:creationId xmlns:a16="http://schemas.microsoft.com/office/drawing/2014/main" id="{45285DA5-CDAF-5874-EB35-A760253F8C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608920" y="537480"/>
                  <a:ext cx="240480" cy="123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91" name="Picture 8" descr="Products - Jadcup Option 02">
            <a:extLst>
              <a:ext uri="{FF2B5EF4-FFF2-40B4-BE49-F238E27FC236}">
                <a16:creationId xmlns:a16="http://schemas.microsoft.com/office/drawing/2014/main" id="{CDA80A4D-C581-9369-668A-5270301E3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056" b="21149"/>
          <a:stretch/>
        </p:blipFill>
        <p:spPr bwMode="auto">
          <a:xfrm>
            <a:off x="196582" y="114184"/>
            <a:ext cx="1968487" cy="57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63EB74-0265-96E2-0878-23A655511CA1}"/>
              </a:ext>
            </a:extLst>
          </p:cNvPr>
          <p:cNvSpPr/>
          <p:nvPr/>
        </p:nvSpPr>
        <p:spPr>
          <a:xfrm>
            <a:off x="196582" y="2346960"/>
            <a:ext cx="2750820" cy="4396856"/>
          </a:xfrm>
          <a:prstGeom prst="roundRect">
            <a:avLst>
              <a:gd name="adj" fmla="val 3938"/>
            </a:avLst>
          </a:prstGeom>
          <a:noFill/>
          <a:ln>
            <a:solidFill>
              <a:srgbClr val="C9C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E0BF7E-BA9A-D162-CF99-8342904B8FAB}"/>
              </a:ext>
            </a:extLst>
          </p:cNvPr>
          <p:cNvGrpSpPr/>
          <p:nvPr/>
        </p:nvGrpSpPr>
        <p:grpSpPr>
          <a:xfrm>
            <a:off x="547102" y="2970505"/>
            <a:ext cx="2049780" cy="2034540"/>
            <a:chOff x="4160520" y="2705100"/>
            <a:chExt cx="2049780" cy="2034540"/>
          </a:xfrm>
        </p:grpSpPr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B0B9551C-3B8D-6162-A242-E9DA6DDF0A84}"/>
                </a:ext>
              </a:extLst>
            </p:cNvPr>
            <p:cNvSpPr/>
            <p:nvPr/>
          </p:nvSpPr>
          <p:spPr>
            <a:xfrm>
              <a:off x="4160520" y="2705100"/>
              <a:ext cx="2049780" cy="2034540"/>
            </a:xfrm>
            <a:prstGeom prst="blockArc">
              <a:avLst>
                <a:gd name="adj1" fmla="val 10800000"/>
                <a:gd name="adj2" fmla="val 14505972"/>
                <a:gd name="adj3" fmla="val 14557"/>
              </a:avLst>
            </a:prstGeom>
            <a:solidFill>
              <a:srgbClr val="E15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36D3E457-8DEF-1BCE-F361-4CAB8EA70F86}"/>
                </a:ext>
              </a:extLst>
            </p:cNvPr>
            <p:cNvSpPr/>
            <p:nvPr/>
          </p:nvSpPr>
          <p:spPr>
            <a:xfrm>
              <a:off x="4160520" y="2705100"/>
              <a:ext cx="2049780" cy="2034540"/>
            </a:xfrm>
            <a:prstGeom prst="blockArc">
              <a:avLst>
                <a:gd name="adj1" fmla="val 14487982"/>
                <a:gd name="adj2" fmla="val 17979382"/>
                <a:gd name="adj3" fmla="val 1468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A57E7716-1FBF-D4E5-E7B0-3BF1376C1D2B}"/>
                </a:ext>
              </a:extLst>
            </p:cNvPr>
            <p:cNvSpPr/>
            <p:nvPr/>
          </p:nvSpPr>
          <p:spPr>
            <a:xfrm>
              <a:off x="4160520" y="2705100"/>
              <a:ext cx="2049780" cy="2034540"/>
            </a:xfrm>
            <a:prstGeom prst="blockArc">
              <a:avLst>
                <a:gd name="adj1" fmla="val 17945722"/>
                <a:gd name="adj2" fmla="val 42943"/>
                <a:gd name="adj3" fmla="val 14646"/>
              </a:avLst>
            </a:prstGeom>
            <a:solidFill>
              <a:srgbClr val="7AC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C540AA-7A11-D408-9325-E99C621D63AE}"/>
              </a:ext>
            </a:extLst>
          </p:cNvPr>
          <p:cNvSpPr txBox="1"/>
          <p:nvPr/>
        </p:nvSpPr>
        <p:spPr>
          <a:xfrm>
            <a:off x="484324" y="2404072"/>
            <a:ext cx="2175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000" b="1" dirty="0">
                <a:latin typeface="Raleway" pitchFamily="2" charset="0"/>
              </a:rPr>
              <a:t>Temperature</a:t>
            </a:r>
            <a:endParaRPr lang="en-US" sz="2000" b="1" dirty="0">
              <a:latin typeface="Raleway" pitchFamily="2" charset="0"/>
            </a:endParaRPr>
          </a:p>
        </p:txBody>
      </p:sp>
      <p:graphicFrame>
        <p:nvGraphicFramePr>
          <p:cNvPr id="15" name="Table 18">
            <a:extLst>
              <a:ext uri="{FF2B5EF4-FFF2-40B4-BE49-F238E27FC236}">
                <a16:creationId xmlns:a16="http://schemas.microsoft.com/office/drawing/2014/main" id="{1DEAE527-3FA1-01F0-6AC1-C4CE76392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47615"/>
              </p:ext>
            </p:extLst>
          </p:nvPr>
        </p:nvGraphicFramePr>
        <p:xfrm>
          <a:off x="196582" y="4223744"/>
          <a:ext cx="27508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798">
                  <a:extLst>
                    <a:ext uri="{9D8B030D-6E8A-4147-A177-3AD203B41FA5}">
                      <a16:colId xmlns:a16="http://schemas.microsoft.com/office/drawing/2014/main" val="3661518461"/>
                    </a:ext>
                  </a:extLst>
                </a:gridCol>
                <a:gridCol w="669022">
                  <a:extLst>
                    <a:ext uri="{9D8B030D-6E8A-4147-A177-3AD203B41FA5}">
                      <a16:colId xmlns:a16="http://schemas.microsoft.com/office/drawing/2014/main" val="4008216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S</a:t>
                      </a:r>
                      <a:r>
                        <a:rPr lang="en-NL" sz="1200" b="0" dirty="0" err="1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ealing</a:t>
                      </a:r>
                      <a:r>
                        <a:rPr lang="en-NL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 1 heating</a:t>
                      </a:r>
                      <a:endParaRPr lang="en-US" sz="1200" b="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60ºC</a:t>
                      </a:r>
                      <a:endParaRPr lang="en-US" sz="120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3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Sealing 2 heating</a:t>
                      </a:r>
                      <a:endParaRPr lang="en-US" sz="1200" b="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b="1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60ºC</a:t>
                      </a:r>
                      <a:endParaRPr lang="en-US" sz="1200" b="1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4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Bottom sealing 1 heating</a:t>
                      </a:r>
                      <a:endParaRPr lang="en-US" sz="1200" b="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200" b="1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60ºC</a:t>
                      </a:r>
                      <a:endParaRPr lang="en-US" sz="120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92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Bottom sealing 2 heating</a:t>
                      </a:r>
                      <a:endParaRPr lang="en-US" sz="1200" b="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200" b="1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60ºC</a:t>
                      </a:r>
                      <a:endParaRPr lang="en-US" sz="120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33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H</a:t>
                      </a:r>
                      <a:r>
                        <a:rPr lang="en-NL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eating delay</a:t>
                      </a:r>
                      <a:endParaRPr lang="en-US" sz="1200" b="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200" b="1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60ºC</a:t>
                      </a:r>
                      <a:endParaRPr lang="en-US" sz="120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668400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752C467-2113-6828-7CAC-DECB89A12C14}"/>
              </a:ext>
            </a:extLst>
          </p:cNvPr>
          <p:cNvSpPr/>
          <p:nvPr/>
        </p:nvSpPr>
        <p:spPr>
          <a:xfrm>
            <a:off x="679690" y="6261770"/>
            <a:ext cx="1784604" cy="340067"/>
          </a:xfrm>
          <a:prstGeom prst="roundRect">
            <a:avLst/>
          </a:prstGeom>
          <a:solidFill>
            <a:srgbClr val="C9CACC"/>
          </a:solidFill>
          <a:ln>
            <a:solidFill>
              <a:srgbClr val="A3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b="1" dirty="0">
                <a:latin typeface="Raleway" pitchFamily="2" charset="0"/>
              </a:rPr>
              <a:t>Edit</a:t>
            </a:r>
            <a:endParaRPr lang="en-US" sz="1400" b="1" dirty="0">
              <a:latin typeface="Raleway" pitchFamily="2" charset="0"/>
            </a:endParaRPr>
          </a:p>
        </p:txBody>
      </p:sp>
      <p:sp>
        <p:nvSpPr>
          <p:cNvPr id="22" name="Flowchart: Merge 21">
            <a:extLst>
              <a:ext uri="{FF2B5EF4-FFF2-40B4-BE49-F238E27FC236}">
                <a16:creationId xmlns:a16="http://schemas.microsoft.com/office/drawing/2014/main" id="{4923AAFD-8096-8963-5155-B2E9EF7D6D7F}"/>
              </a:ext>
            </a:extLst>
          </p:cNvPr>
          <p:cNvSpPr/>
          <p:nvPr/>
        </p:nvSpPr>
        <p:spPr>
          <a:xfrm rot="13136997">
            <a:off x="1565293" y="3384844"/>
            <a:ext cx="154542" cy="5124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108"/>
              <a:gd name="connsiteY0" fmla="*/ 1250 h 11250"/>
              <a:gd name="connsiteX1" fmla="*/ 10000 w 10108"/>
              <a:gd name="connsiteY1" fmla="*/ 1250 h 11250"/>
              <a:gd name="connsiteX2" fmla="*/ 5000 w 10108"/>
              <a:gd name="connsiteY2" fmla="*/ 11250 h 11250"/>
              <a:gd name="connsiteX3" fmla="*/ 0 w 10108"/>
              <a:gd name="connsiteY3" fmla="*/ 1250 h 11250"/>
              <a:gd name="connsiteX0" fmla="*/ 108 w 10216"/>
              <a:gd name="connsiteY0" fmla="*/ 1250 h 11250"/>
              <a:gd name="connsiteX1" fmla="*/ 10108 w 10216"/>
              <a:gd name="connsiteY1" fmla="*/ 1250 h 11250"/>
              <a:gd name="connsiteX2" fmla="*/ 5108 w 10216"/>
              <a:gd name="connsiteY2" fmla="*/ 11250 h 11250"/>
              <a:gd name="connsiteX3" fmla="*/ 108 w 10216"/>
              <a:gd name="connsiteY3" fmla="*/ 1250 h 11250"/>
              <a:gd name="connsiteX0" fmla="*/ 108 w 10216"/>
              <a:gd name="connsiteY0" fmla="*/ 1250 h 11845"/>
              <a:gd name="connsiteX1" fmla="*/ 10108 w 10216"/>
              <a:gd name="connsiteY1" fmla="*/ 1250 h 11845"/>
              <a:gd name="connsiteX2" fmla="*/ 5108 w 10216"/>
              <a:gd name="connsiteY2" fmla="*/ 11250 h 11845"/>
              <a:gd name="connsiteX3" fmla="*/ 108 w 10216"/>
              <a:gd name="connsiteY3" fmla="*/ 1250 h 11845"/>
              <a:gd name="connsiteX0" fmla="*/ 108 w 10216"/>
              <a:gd name="connsiteY0" fmla="*/ 1250 h 11845"/>
              <a:gd name="connsiteX1" fmla="*/ 10108 w 10216"/>
              <a:gd name="connsiteY1" fmla="*/ 1250 h 11845"/>
              <a:gd name="connsiteX2" fmla="*/ 5108 w 10216"/>
              <a:gd name="connsiteY2" fmla="*/ 11250 h 11845"/>
              <a:gd name="connsiteX3" fmla="*/ 108 w 10216"/>
              <a:gd name="connsiteY3" fmla="*/ 1250 h 11845"/>
              <a:gd name="connsiteX0" fmla="*/ 123 w 10218"/>
              <a:gd name="connsiteY0" fmla="*/ 1369 h 12890"/>
              <a:gd name="connsiteX1" fmla="*/ 10123 w 10218"/>
              <a:gd name="connsiteY1" fmla="*/ 1369 h 12890"/>
              <a:gd name="connsiteX2" fmla="*/ 4883 w 10218"/>
              <a:gd name="connsiteY2" fmla="*/ 12327 h 12890"/>
              <a:gd name="connsiteX3" fmla="*/ 123 w 10218"/>
              <a:gd name="connsiteY3" fmla="*/ 1369 h 12890"/>
              <a:gd name="connsiteX0" fmla="*/ 123 w 10218"/>
              <a:gd name="connsiteY0" fmla="*/ 1369 h 12890"/>
              <a:gd name="connsiteX1" fmla="*/ 10123 w 10218"/>
              <a:gd name="connsiteY1" fmla="*/ 1369 h 12890"/>
              <a:gd name="connsiteX2" fmla="*/ 4883 w 10218"/>
              <a:gd name="connsiteY2" fmla="*/ 12327 h 12890"/>
              <a:gd name="connsiteX3" fmla="*/ 123 w 10218"/>
              <a:gd name="connsiteY3" fmla="*/ 1369 h 12890"/>
              <a:gd name="connsiteX0" fmla="*/ 123 w 10222"/>
              <a:gd name="connsiteY0" fmla="*/ 1369 h 12327"/>
              <a:gd name="connsiteX1" fmla="*/ 10123 w 10222"/>
              <a:gd name="connsiteY1" fmla="*/ 1369 h 12327"/>
              <a:gd name="connsiteX2" fmla="*/ 4883 w 10222"/>
              <a:gd name="connsiteY2" fmla="*/ 12327 h 12327"/>
              <a:gd name="connsiteX3" fmla="*/ 123 w 10222"/>
              <a:gd name="connsiteY3" fmla="*/ 1369 h 12327"/>
              <a:gd name="connsiteX0" fmla="*/ 79 w 10234"/>
              <a:gd name="connsiteY0" fmla="*/ 1375 h 12380"/>
              <a:gd name="connsiteX1" fmla="*/ 10079 w 10234"/>
              <a:gd name="connsiteY1" fmla="*/ 1375 h 12380"/>
              <a:gd name="connsiteX2" fmla="*/ 5656 w 10234"/>
              <a:gd name="connsiteY2" fmla="*/ 12380 h 12380"/>
              <a:gd name="connsiteX3" fmla="*/ 79 w 10234"/>
              <a:gd name="connsiteY3" fmla="*/ 1375 h 12380"/>
              <a:gd name="connsiteX0" fmla="*/ 95 w 10225"/>
              <a:gd name="connsiteY0" fmla="*/ 1375 h 12380"/>
              <a:gd name="connsiteX1" fmla="*/ 10095 w 10225"/>
              <a:gd name="connsiteY1" fmla="*/ 1375 h 12380"/>
              <a:gd name="connsiteX2" fmla="*/ 5335 w 10225"/>
              <a:gd name="connsiteY2" fmla="*/ 12380 h 12380"/>
              <a:gd name="connsiteX3" fmla="*/ 95 w 10225"/>
              <a:gd name="connsiteY3" fmla="*/ 1375 h 12380"/>
              <a:gd name="connsiteX0" fmla="*/ 94 w 10224"/>
              <a:gd name="connsiteY0" fmla="*/ 1375 h 12380"/>
              <a:gd name="connsiteX1" fmla="*/ 10094 w 10224"/>
              <a:gd name="connsiteY1" fmla="*/ 1375 h 12380"/>
              <a:gd name="connsiteX2" fmla="*/ 5334 w 10224"/>
              <a:gd name="connsiteY2" fmla="*/ 12380 h 12380"/>
              <a:gd name="connsiteX3" fmla="*/ 94 w 10224"/>
              <a:gd name="connsiteY3" fmla="*/ 1375 h 12380"/>
              <a:gd name="connsiteX0" fmla="*/ 3 w 10006"/>
              <a:gd name="connsiteY0" fmla="*/ 2517 h 13522"/>
              <a:gd name="connsiteX1" fmla="*/ 4576 w 10006"/>
              <a:gd name="connsiteY1" fmla="*/ 0 h 13522"/>
              <a:gd name="connsiteX2" fmla="*/ 10003 w 10006"/>
              <a:gd name="connsiteY2" fmla="*/ 2517 h 13522"/>
              <a:gd name="connsiteX3" fmla="*/ 5243 w 10006"/>
              <a:gd name="connsiteY3" fmla="*/ 13522 h 13522"/>
              <a:gd name="connsiteX4" fmla="*/ 3 w 10006"/>
              <a:gd name="connsiteY4" fmla="*/ 2517 h 1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6" h="13522">
                <a:moveTo>
                  <a:pt x="3" y="2517"/>
                </a:moveTo>
                <a:cubicBezTo>
                  <a:pt x="-108" y="263"/>
                  <a:pt x="2909" y="0"/>
                  <a:pt x="4576" y="0"/>
                </a:cubicBezTo>
                <a:cubicBezTo>
                  <a:pt x="6243" y="0"/>
                  <a:pt x="9892" y="263"/>
                  <a:pt x="10003" y="2517"/>
                </a:cubicBezTo>
                <a:cubicBezTo>
                  <a:pt x="10114" y="4771"/>
                  <a:pt x="7150" y="13444"/>
                  <a:pt x="5243" y="13522"/>
                </a:cubicBezTo>
                <a:cubicBezTo>
                  <a:pt x="3672" y="13437"/>
                  <a:pt x="114" y="4771"/>
                  <a:pt x="3" y="2517"/>
                </a:cubicBezTo>
                <a:close/>
              </a:path>
            </a:pathLst>
          </a:custGeom>
          <a:solidFill>
            <a:srgbClr val="FDFDFD"/>
          </a:solidFill>
          <a:ln>
            <a:solidFill>
              <a:srgbClr val="C9C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1F8190C-B709-A7B4-56C0-ACB2422D9B37}"/>
              </a:ext>
            </a:extLst>
          </p:cNvPr>
          <p:cNvSpPr/>
          <p:nvPr/>
        </p:nvSpPr>
        <p:spPr>
          <a:xfrm>
            <a:off x="3203039" y="2346960"/>
            <a:ext cx="2750820" cy="4396856"/>
          </a:xfrm>
          <a:prstGeom prst="roundRect">
            <a:avLst>
              <a:gd name="adj" fmla="val 3938"/>
            </a:avLst>
          </a:prstGeom>
          <a:noFill/>
          <a:ln>
            <a:solidFill>
              <a:srgbClr val="C9C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840C03-02AE-FAA9-123A-D55A871C8488}"/>
              </a:ext>
            </a:extLst>
          </p:cNvPr>
          <p:cNvGrpSpPr/>
          <p:nvPr/>
        </p:nvGrpSpPr>
        <p:grpSpPr>
          <a:xfrm>
            <a:off x="3553559" y="2970505"/>
            <a:ext cx="2049780" cy="2034540"/>
            <a:chOff x="4160520" y="2705100"/>
            <a:chExt cx="2049780" cy="2034540"/>
          </a:xfrm>
        </p:grpSpPr>
        <p:sp>
          <p:nvSpPr>
            <p:cNvPr id="45" name="Block Arc 44">
              <a:extLst>
                <a:ext uri="{FF2B5EF4-FFF2-40B4-BE49-F238E27FC236}">
                  <a16:creationId xmlns:a16="http://schemas.microsoft.com/office/drawing/2014/main" id="{88447624-A302-22E0-D90E-BD64AA2C011C}"/>
                </a:ext>
              </a:extLst>
            </p:cNvPr>
            <p:cNvSpPr/>
            <p:nvPr/>
          </p:nvSpPr>
          <p:spPr>
            <a:xfrm>
              <a:off x="4160520" y="2705100"/>
              <a:ext cx="2049780" cy="2034540"/>
            </a:xfrm>
            <a:prstGeom prst="blockArc">
              <a:avLst>
                <a:gd name="adj1" fmla="val 10800000"/>
                <a:gd name="adj2" fmla="val 14505972"/>
                <a:gd name="adj3" fmla="val 14557"/>
              </a:avLst>
            </a:prstGeom>
            <a:solidFill>
              <a:srgbClr val="E15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Block Arc 45">
              <a:extLst>
                <a:ext uri="{FF2B5EF4-FFF2-40B4-BE49-F238E27FC236}">
                  <a16:creationId xmlns:a16="http://schemas.microsoft.com/office/drawing/2014/main" id="{67EAD55C-D13D-B8B3-74F3-17E7769B315D}"/>
                </a:ext>
              </a:extLst>
            </p:cNvPr>
            <p:cNvSpPr/>
            <p:nvPr/>
          </p:nvSpPr>
          <p:spPr>
            <a:xfrm>
              <a:off x="4160520" y="2705100"/>
              <a:ext cx="2049780" cy="2034540"/>
            </a:xfrm>
            <a:prstGeom prst="blockArc">
              <a:avLst>
                <a:gd name="adj1" fmla="val 14487982"/>
                <a:gd name="adj2" fmla="val 17979382"/>
                <a:gd name="adj3" fmla="val 1468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Block Arc 46">
              <a:extLst>
                <a:ext uri="{FF2B5EF4-FFF2-40B4-BE49-F238E27FC236}">
                  <a16:creationId xmlns:a16="http://schemas.microsoft.com/office/drawing/2014/main" id="{C9485436-1BF6-6C4A-3E57-65FF0DD6BFF2}"/>
                </a:ext>
              </a:extLst>
            </p:cNvPr>
            <p:cNvSpPr/>
            <p:nvPr/>
          </p:nvSpPr>
          <p:spPr>
            <a:xfrm>
              <a:off x="4160520" y="2705100"/>
              <a:ext cx="2049780" cy="2034540"/>
            </a:xfrm>
            <a:prstGeom prst="blockArc">
              <a:avLst>
                <a:gd name="adj1" fmla="val 17945722"/>
                <a:gd name="adj2" fmla="val 42943"/>
                <a:gd name="adj3" fmla="val 14646"/>
              </a:avLst>
            </a:prstGeom>
            <a:solidFill>
              <a:srgbClr val="7AC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9F9C156-8D19-62AA-9A93-9C87B8C81B1D}"/>
              </a:ext>
            </a:extLst>
          </p:cNvPr>
          <p:cNvSpPr txBox="1"/>
          <p:nvPr/>
        </p:nvSpPr>
        <p:spPr>
          <a:xfrm>
            <a:off x="3490781" y="2404072"/>
            <a:ext cx="2175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000" b="1" dirty="0">
                <a:latin typeface="Raleway" pitchFamily="2" charset="0"/>
              </a:rPr>
              <a:t>Detection</a:t>
            </a:r>
            <a:endParaRPr lang="en-US" sz="2000" b="1" dirty="0">
              <a:latin typeface="Raleway" pitchFamily="2" charset="0"/>
            </a:endParaRPr>
          </a:p>
        </p:txBody>
      </p:sp>
      <p:graphicFrame>
        <p:nvGraphicFramePr>
          <p:cNvPr id="49" name="Table 18">
            <a:extLst>
              <a:ext uri="{FF2B5EF4-FFF2-40B4-BE49-F238E27FC236}">
                <a16:creationId xmlns:a16="http://schemas.microsoft.com/office/drawing/2014/main" id="{7C83BA9A-FDEB-8C4F-0564-517B17F0B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58291"/>
              </p:ext>
            </p:extLst>
          </p:nvPr>
        </p:nvGraphicFramePr>
        <p:xfrm>
          <a:off x="3203039" y="4223744"/>
          <a:ext cx="27508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421">
                  <a:extLst>
                    <a:ext uri="{9D8B030D-6E8A-4147-A177-3AD203B41FA5}">
                      <a16:colId xmlns:a16="http://schemas.microsoft.com/office/drawing/2014/main" val="3661518461"/>
                    </a:ext>
                  </a:extLst>
                </a:gridCol>
                <a:gridCol w="749399">
                  <a:extLst>
                    <a:ext uri="{9D8B030D-6E8A-4147-A177-3AD203B41FA5}">
                      <a16:colId xmlns:a16="http://schemas.microsoft.com/office/drawing/2014/main" val="4008216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L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Paper suction</a:t>
                      </a:r>
                      <a:endParaRPr lang="en-US" sz="1200" b="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630/40</a:t>
                      </a:r>
                      <a:endParaRPr lang="en-US" sz="120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3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P</a:t>
                      </a:r>
                      <a:r>
                        <a:rPr lang="en-NL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aper body</a:t>
                      </a:r>
                      <a:endParaRPr lang="en-US" sz="1200" b="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b="1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230/30</a:t>
                      </a:r>
                      <a:endParaRPr lang="en-US" sz="1200" b="1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4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C</a:t>
                      </a:r>
                      <a:r>
                        <a:rPr lang="en-NL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up turnover</a:t>
                      </a:r>
                      <a:endParaRPr lang="en-US" sz="1200" b="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200" b="1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230/30</a:t>
                      </a:r>
                      <a:endParaRPr lang="en-US" sz="120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92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C</a:t>
                      </a:r>
                      <a:r>
                        <a:rPr lang="en-NL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up onto mold</a:t>
                      </a:r>
                      <a:endParaRPr lang="en-US" sz="1200" b="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200" b="1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230/30</a:t>
                      </a:r>
                      <a:endParaRPr lang="en-US" sz="120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33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C</a:t>
                      </a:r>
                      <a:r>
                        <a:rPr lang="en-NL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up falling</a:t>
                      </a:r>
                      <a:endParaRPr lang="en-US" sz="1200" b="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200" b="1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230/30</a:t>
                      </a:r>
                      <a:endParaRPr lang="en-US" sz="120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668400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7B6E5A4-27D9-6E63-3979-DC5E7F1F4B09}"/>
              </a:ext>
            </a:extLst>
          </p:cNvPr>
          <p:cNvSpPr/>
          <p:nvPr/>
        </p:nvSpPr>
        <p:spPr>
          <a:xfrm>
            <a:off x="3686147" y="6261770"/>
            <a:ext cx="1784604" cy="340067"/>
          </a:xfrm>
          <a:prstGeom prst="roundRect">
            <a:avLst/>
          </a:prstGeom>
          <a:solidFill>
            <a:srgbClr val="C9CACC"/>
          </a:solidFill>
          <a:ln>
            <a:solidFill>
              <a:srgbClr val="A3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b="1" dirty="0">
                <a:latin typeface="Raleway" pitchFamily="2" charset="0"/>
              </a:rPr>
              <a:t>Edit</a:t>
            </a:r>
            <a:endParaRPr lang="en-US" sz="1400" b="1" dirty="0">
              <a:latin typeface="Raleway" pitchFamily="2" charset="0"/>
            </a:endParaRPr>
          </a:p>
        </p:txBody>
      </p:sp>
      <p:sp>
        <p:nvSpPr>
          <p:cNvPr id="51" name="Flowchart: Merge 21">
            <a:extLst>
              <a:ext uri="{FF2B5EF4-FFF2-40B4-BE49-F238E27FC236}">
                <a16:creationId xmlns:a16="http://schemas.microsoft.com/office/drawing/2014/main" id="{0FE39DB4-A7FC-03E2-EADB-9DFC2B9869A3}"/>
              </a:ext>
            </a:extLst>
          </p:cNvPr>
          <p:cNvSpPr/>
          <p:nvPr/>
        </p:nvSpPr>
        <p:spPr>
          <a:xfrm rot="13136997">
            <a:off x="4571750" y="3384844"/>
            <a:ext cx="154542" cy="5124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108"/>
              <a:gd name="connsiteY0" fmla="*/ 1250 h 11250"/>
              <a:gd name="connsiteX1" fmla="*/ 10000 w 10108"/>
              <a:gd name="connsiteY1" fmla="*/ 1250 h 11250"/>
              <a:gd name="connsiteX2" fmla="*/ 5000 w 10108"/>
              <a:gd name="connsiteY2" fmla="*/ 11250 h 11250"/>
              <a:gd name="connsiteX3" fmla="*/ 0 w 10108"/>
              <a:gd name="connsiteY3" fmla="*/ 1250 h 11250"/>
              <a:gd name="connsiteX0" fmla="*/ 108 w 10216"/>
              <a:gd name="connsiteY0" fmla="*/ 1250 h 11250"/>
              <a:gd name="connsiteX1" fmla="*/ 10108 w 10216"/>
              <a:gd name="connsiteY1" fmla="*/ 1250 h 11250"/>
              <a:gd name="connsiteX2" fmla="*/ 5108 w 10216"/>
              <a:gd name="connsiteY2" fmla="*/ 11250 h 11250"/>
              <a:gd name="connsiteX3" fmla="*/ 108 w 10216"/>
              <a:gd name="connsiteY3" fmla="*/ 1250 h 11250"/>
              <a:gd name="connsiteX0" fmla="*/ 108 w 10216"/>
              <a:gd name="connsiteY0" fmla="*/ 1250 h 11845"/>
              <a:gd name="connsiteX1" fmla="*/ 10108 w 10216"/>
              <a:gd name="connsiteY1" fmla="*/ 1250 h 11845"/>
              <a:gd name="connsiteX2" fmla="*/ 5108 w 10216"/>
              <a:gd name="connsiteY2" fmla="*/ 11250 h 11845"/>
              <a:gd name="connsiteX3" fmla="*/ 108 w 10216"/>
              <a:gd name="connsiteY3" fmla="*/ 1250 h 11845"/>
              <a:gd name="connsiteX0" fmla="*/ 108 w 10216"/>
              <a:gd name="connsiteY0" fmla="*/ 1250 h 11845"/>
              <a:gd name="connsiteX1" fmla="*/ 10108 w 10216"/>
              <a:gd name="connsiteY1" fmla="*/ 1250 h 11845"/>
              <a:gd name="connsiteX2" fmla="*/ 5108 w 10216"/>
              <a:gd name="connsiteY2" fmla="*/ 11250 h 11845"/>
              <a:gd name="connsiteX3" fmla="*/ 108 w 10216"/>
              <a:gd name="connsiteY3" fmla="*/ 1250 h 11845"/>
              <a:gd name="connsiteX0" fmla="*/ 123 w 10218"/>
              <a:gd name="connsiteY0" fmla="*/ 1369 h 12890"/>
              <a:gd name="connsiteX1" fmla="*/ 10123 w 10218"/>
              <a:gd name="connsiteY1" fmla="*/ 1369 h 12890"/>
              <a:gd name="connsiteX2" fmla="*/ 4883 w 10218"/>
              <a:gd name="connsiteY2" fmla="*/ 12327 h 12890"/>
              <a:gd name="connsiteX3" fmla="*/ 123 w 10218"/>
              <a:gd name="connsiteY3" fmla="*/ 1369 h 12890"/>
              <a:gd name="connsiteX0" fmla="*/ 123 w 10218"/>
              <a:gd name="connsiteY0" fmla="*/ 1369 h 12890"/>
              <a:gd name="connsiteX1" fmla="*/ 10123 w 10218"/>
              <a:gd name="connsiteY1" fmla="*/ 1369 h 12890"/>
              <a:gd name="connsiteX2" fmla="*/ 4883 w 10218"/>
              <a:gd name="connsiteY2" fmla="*/ 12327 h 12890"/>
              <a:gd name="connsiteX3" fmla="*/ 123 w 10218"/>
              <a:gd name="connsiteY3" fmla="*/ 1369 h 12890"/>
              <a:gd name="connsiteX0" fmla="*/ 123 w 10222"/>
              <a:gd name="connsiteY0" fmla="*/ 1369 h 12327"/>
              <a:gd name="connsiteX1" fmla="*/ 10123 w 10222"/>
              <a:gd name="connsiteY1" fmla="*/ 1369 h 12327"/>
              <a:gd name="connsiteX2" fmla="*/ 4883 w 10222"/>
              <a:gd name="connsiteY2" fmla="*/ 12327 h 12327"/>
              <a:gd name="connsiteX3" fmla="*/ 123 w 10222"/>
              <a:gd name="connsiteY3" fmla="*/ 1369 h 12327"/>
              <a:gd name="connsiteX0" fmla="*/ 79 w 10234"/>
              <a:gd name="connsiteY0" fmla="*/ 1375 h 12380"/>
              <a:gd name="connsiteX1" fmla="*/ 10079 w 10234"/>
              <a:gd name="connsiteY1" fmla="*/ 1375 h 12380"/>
              <a:gd name="connsiteX2" fmla="*/ 5656 w 10234"/>
              <a:gd name="connsiteY2" fmla="*/ 12380 h 12380"/>
              <a:gd name="connsiteX3" fmla="*/ 79 w 10234"/>
              <a:gd name="connsiteY3" fmla="*/ 1375 h 12380"/>
              <a:gd name="connsiteX0" fmla="*/ 95 w 10225"/>
              <a:gd name="connsiteY0" fmla="*/ 1375 h 12380"/>
              <a:gd name="connsiteX1" fmla="*/ 10095 w 10225"/>
              <a:gd name="connsiteY1" fmla="*/ 1375 h 12380"/>
              <a:gd name="connsiteX2" fmla="*/ 5335 w 10225"/>
              <a:gd name="connsiteY2" fmla="*/ 12380 h 12380"/>
              <a:gd name="connsiteX3" fmla="*/ 95 w 10225"/>
              <a:gd name="connsiteY3" fmla="*/ 1375 h 12380"/>
              <a:gd name="connsiteX0" fmla="*/ 94 w 10224"/>
              <a:gd name="connsiteY0" fmla="*/ 1375 h 12380"/>
              <a:gd name="connsiteX1" fmla="*/ 10094 w 10224"/>
              <a:gd name="connsiteY1" fmla="*/ 1375 h 12380"/>
              <a:gd name="connsiteX2" fmla="*/ 5334 w 10224"/>
              <a:gd name="connsiteY2" fmla="*/ 12380 h 12380"/>
              <a:gd name="connsiteX3" fmla="*/ 94 w 10224"/>
              <a:gd name="connsiteY3" fmla="*/ 1375 h 12380"/>
              <a:gd name="connsiteX0" fmla="*/ 3 w 10006"/>
              <a:gd name="connsiteY0" fmla="*/ 2517 h 13522"/>
              <a:gd name="connsiteX1" fmla="*/ 4576 w 10006"/>
              <a:gd name="connsiteY1" fmla="*/ 0 h 13522"/>
              <a:gd name="connsiteX2" fmla="*/ 10003 w 10006"/>
              <a:gd name="connsiteY2" fmla="*/ 2517 h 13522"/>
              <a:gd name="connsiteX3" fmla="*/ 5243 w 10006"/>
              <a:gd name="connsiteY3" fmla="*/ 13522 h 13522"/>
              <a:gd name="connsiteX4" fmla="*/ 3 w 10006"/>
              <a:gd name="connsiteY4" fmla="*/ 2517 h 1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6" h="13522">
                <a:moveTo>
                  <a:pt x="3" y="2517"/>
                </a:moveTo>
                <a:cubicBezTo>
                  <a:pt x="-108" y="263"/>
                  <a:pt x="2909" y="0"/>
                  <a:pt x="4576" y="0"/>
                </a:cubicBezTo>
                <a:cubicBezTo>
                  <a:pt x="6243" y="0"/>
                  <a:pt x="9892" y="263"/>
                  <a:pt x="10003" y="2517"/>
                </a:cubicBezTo>
                <a:cubicBezTo>
                  <a:pt x="10114" y="4771"/>
                  <a:pt x="7150" y="13444"/>
                  <a:pt x="5243" y="13522"/>
                </a:cubicBezTo>
                <a:cubicBezTo>
                  <a:pt x="3672" y="13437"/>
                  <a:pt x="114" y="4771"/>
                  <a:pt x="3" y="2517"/>
                </a:cubicBezTo>
                <a:close/>
              </a:path>
            </a:pathLst>
          </a:custGeom>
          <a:solidFill>
            <a:srgbClr val="FDFDFD"/>
          </a:solidFill>
          <a:ln>
            <a:solidFill>
              <a:srgbClr val="C9C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34CA8DA-4510-2552-47BD-9EFC34D6F4C4}"/>
              </a:ext>
            </a:extLst>
          </p:cNvPr>
          <p:cNvSpPr/>
          <p:nvPr/>
        </p:nvSpPr>
        <p:spPr>
          <a:xfrm>
            <a:off x="6241601" y="2346960"/>
            <a:ext cx="2750820" cy="4396856"/>
          </a:xfrm>
          <a:prstGeom prst="roundRect">
            <a:avLst>
              <a:gd name="adj" fmla="val 3938"/>
            </a:avLst>
          </a:prstGeom>
          <a:noFill/>
          <a:ln>
            <a:solidFill>
              <a:srgbClr val="C9C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E0EE5ED-7A93-695D-E8A3-49F7D0458DBE}"/>
              </a:ext>
            </a:extLst>
          </p:cNvPr>
          <p:cNvGrpSpPr/>
          <p:nvPr/>
        </p:nvGrpSpPr>
        <p:grpSpPr>
          <a:xfrm>
            <a:off x="6592121" y="2970505"/>
            <a:ext cx="2049780" cy="2034540"/>
            <a:chOff x="4160520" y="2705100"/>
            <a:chExt cx="2049780" cy="2034540"/>
          </a:xfrm>
        </p:grpSpPr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108E8E2E-A5DC-D127-79B7-C973A2FFDBD5}"/>
                </a:ext>
              </a:extLst>
            </p:cNvPr>
            <p:cNvSpPr/>
            <p:nvPr/>
          </p:nvSpPr>
          <p:spPr>
            <a:xfrm>
              <a:off x="4160520" y="2705100"/>
              <a:ext cx="2049780" cy="2034540"/>
            </a:xfrm>
            <a:prstGeom prst="blockArc">
              <a:avLst>
                <a:gd name="adj1" fmla="val 10800000"/>
                <a:gd name="adj2" fmla="val 14505972"/>
                <a:gd name="adj3" fmla="val 14557"/>
              </a:avLst>
            </a:prstGeom>
            <a:solidFill>
              <a:srgbClr val="E15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Block Arc 54">
              <a:extLst>
                <a:ext uri="{FF2B5EF4-FFF2-40B4-BE49-F238E27FC236}">
                  <a16:creationId xmlns:a16="http://schemas.microsoft.com/office/drawing/2014/main" id="{4E9CF80B-A740-C512-9753-B62A9986048C}"/>
                </a:ext>
              </a:extLst>
            </p:cNvPr>
            <p:cNvSpPr/>
            <p:nvPr/>
          </p:nvSpPr>
          <p:spPr>
            <a:xfrm>
              <a:off x="4160520" y="2705100"/>
              <a:ext cx="2049780" cy="2034540"/>
            </a:xfrm>
            <a:prstGeom prst="blockArc">
              <a:avLst>
                <a:gd name="adj1" fmla="val 14487982"/>
                <a:gd name="adj2" fmla="val 17979382"/>
                <a:gd name="adj3" fmla="val 1468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Block Arc 55">
              <a:extLst>
                <a:ext uri="{FF2B5EF4-FFF2-40B4-BE49-F238E27FC236}">
                  <a16:creationId xmlns:a16="http://schemas.microsoft.com/office/drawing/2014/main" id="{77177837-6D22-8E69-CFB2-C0DFF03C7751}"/>
                </a:ext>
              </a:extLst>
            </p:cNvPr>
            <p:cNvSpPr/>
            <p:nvPr/>
          </p:nvSpPr>
          <p:spPr>
            <a:xfrm>
              <a:off x="4160520" y="2705100"/>
              <a:ext cx="2049780" cy="2034540"/>
            </a:xfrm>
            <a:prstGeom prst="blockArc">
              <a:avLst>
                <a:gd name="adj1" fmla="val 17945722"/>
                <a:gd name="adj2" fmla="val 42943"/>
                <a:gd name="adj3" fmla="val 14646"/>
              </a:avLst>
            </a:prstGeom>
            <a:solidFill>
              <a:srgbClr val="7AC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D3737AF-5F57-FF76-67BA-42F21E763A63}"/>
              </a:ext>
            </a:extLst>
          </p:cNvPr>
          <p:cNvSpPr txBox="1"/>
          <p:nvPr/>
        </p:nvSpPr>
        <p:spPr>
          <a:xfrm>
            <a:off x="6529343" y="2404072"/>
            <a:ext cx="2175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000" b="1" dirty="0">
                <a:latin typeface="Raleway" pitchFamily="2" charset="0"/>
              </a:rPr>
              <a:t>Server</a:t>
            </a:r>
            <a:endParaRPr lang="en-US" sz="2000" b="1" dirty="0">
              <a:latin typeface="Raleway" pitchFamily="2" charset="0"/>
            </a:endParaRPr>
          </a:p>
        </p:txBody>
      </p:sp>
      <p:graphicFrame>
        <p:nvGraphicFramePr>
          <p:cNvPr id="58" name="Table 18">
            <a:extLst>
              <a:ext uri="{FF2B5EF4-FFF2-40B4-BE49-F238E27FC236}">
                <a16:creationId xmlns:a16="http://schemas.microsoft.com/office/drawing/2014/main" id="{F0E910A6-B87D-D761-CAFB-BFE61CD76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04426"/>
              </p:ext>
            </p:extLst>
          </p:nvPr>
        </p:nvGraphicFramePr>
        <p:xfrm>
          <a:off x="6241601" y="4223744"/>
          <a:ext cx="27508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599">
                  <a:extLst>
                    <a:ext uri="{9D8B030D-6E8A-4147-A177-3AD203B41FA5}">
                      <a16:colId xmlns:a16="http://schemas.microsoft.com/office/drawing/2014/main" val="3661518461"/>
                    </a:ext>
                  </a:extLst>
                </a:gridCol>
                <a:gridCol w="915221">
                  <a:extLst>
                    <a:ext uri="{9D8B030D-6E8A-4147-A177-3AD203B41FA5}">
                      <a16:colId xmlns:a16="http://schemas.microsoft.com/office/drawing/2014/main" val="4008216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R</a:t>
                      </a:r>
                      <a:r>
                        <a:rPr lang="en-NL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unning speed</a:t>
                      </a:r>
                      <a:endParaRPr lang="en-US" sz="1200" b="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42.3 m/s</a:t>
                      </a:r>
                      <a:endParaRPr lang="en-US" sz="120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3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I</a:t>
                      </a:r>
                      <a:r>
                        <a:rPr lang="en-NL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nching speed</a:t>
                      </a:r>
                      <a:endParaRPr lang="en-US" sz="1200" b="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b="1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42.3 m/s</a:t>
                      </a:r>
                      <a:endParaRPr lang="en-US" sz="1200" b="1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4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O</a:t>
                      </a:r>
                      <a:r>
                        <a:rPr lang="en-NL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il pump work time</a:t>
                      </a:r>
                      <a:endParaRPr lang="en-US" sz="1200" b="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200" b="1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40.0s</a:t>
                      </a:r>
                      <a:endParaRPr lang="en-US" sz="1200" b="1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92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O</a:t>
                      </a:r>
                      <a:r>
                        <a:rPr lang="en-NL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il pump stop time</a:t>
                      </a:r>
                      <a:endParaRPr lang="en-US" sz="1200" b="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200" b="1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60.0s</a:t>
                      </a:r>
                      <a:endParaRPr lang="en-US" sz="1200" b="1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33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Bottom feeding delay</a:t>
                      </a:r>
                      <a:endParaRPr lang="en-US" sz="1200" b="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200" b="1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30.0s</a:t>
                      </a:r>
                      <a:endParaRPr lang="en-US" sz="1200" b="1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668400"/>
                  </a:ext>
                </a:extLst>
              </a:tr>
            </a:tbl>
          </a:graphicData>
        </a:graphic>
      </p:graphicFrame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185E138-8723-69B6-9300-1A9CD6D0C026}"/>
              </a:ext>
            </a:extLst>
          </p:cNvPr>
          <p:cNvSpPr/>
          <p:nvPr/>
        </p:nvSpPr>
        <p:spPr>
          <a:xfrm>
            <a:off x="6724709" y="6261770"/>
            <a:ext cx="1784604" cy="340067"/>
          </a:xfrm>
          <a:prstGeom prst="roundRect">
            <a:avLst/>
          </a:prstGeom>
          <a:solidFill>
            <a:srgbClr val="C9CACC"/>
          </a:solidFill>
          <a:ln>
            <a:solidFill>
              <a:srgbClr val="A3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b="1" dirty="0">
                <a:latin typeface="Raleway" pitchFamily="2" charset="0"/>
              </a:rPr>
              <a:t>Edit</a:t>
            </a:r>
            <a:endParaRPr lang="en-US" sz="1400" b="1" dirty="0">
              <a:latin typeface="Raleway" pitchFamily="2" charset="0"/>
            </a:endParaRPr>
          </a:p>
        </p:txBody>
      </p:sp>
      <p:sp>
        <p:nvSpPr>
          <p:cNvPr id="60" name="Flowchart: Merge 21">
            <a:extLst>
              <a:ext uri="{FF2B5EF4-FFF2-40B4-BE49-F238E27FC236}">
                <a16:creationId xmlns:a16="http://schemas.microsoft.com/office/drawing/2014/main" id="{66B6F3D5-1509-6B54-D5B7-D429F2F4D8F4}"/>
              </a:ext>
            </a:extLst>
          </p:cNvPr>
          <p:cNvSpPr/>
          <p:nvPr/>
        </p:nvSpPr>
        <p:spPr>
          <a:xfrm rot="13136997">
            <a:off x="7610312" y="3384844"/>
            <a:ext cx="154542" cy="5124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108"/>
              <a:gd name="connsiteY0" fmla="*/ 1250 h 11250"/>
              <a:gd name="connsiteX1" fmla="*/ 10000 w 10108"/>
              <a:gd name="connsiteY1" fmla="*/ 1250 h 11250"/>
              <a:gd name="connsiteX2" fmla="*/ 5000 w 10108"/>
              <a:gd name="connsiteY2" fmla="*/ 11250 h 11250"/>
              <a:gd name="connsiteX3" fmla="*/ 0 w 10108"/>
              <a:gd name="connsiteY3" fmla="*/ 1250 h 11250"/>
              <a:gd name="connsiteX0" fmla="*/ 108 w 10216"/>
              <a:gd name="connsiteY0" fmla="*/ 1250 h 11250"/>
              <a:gd name="connsiteX1" fmla="*/ 10108 w 10216"/>
              <a:gd name="connsiteY1" fmla="*/ 1250 h 11250"/>
              <a:gd name="connsiteX2" fmla="*/ 5108 w 10216"/>
              <a:gd name="connsiteY2" fmla="*/ 11250 h 11250"/>
              <a:gd name="connsiteX3" fmla="*/ 108 w 10216"/>
              <a:gd name="connsiteY3" fmla="*/ 1250 h 11250"/>
              <a:gd name="connsiteX0" fmla="*/ 108 w 10216"/>
              <a:gd name="connsiteY0" fmla="*/ 1250 h 11845"/>
              <a:gd name="connsiteX1" fmla="*/ 10108 w 10216"/>
              <a:gd name="connsiteY1" fmla="*/ 1250 h 11845"/>
              <a:gd name="connsiteX2" fmla="*/ 5108 w 10216"/>
              <a:gd name="connsiteY2" fmla="*/ 11250 h 11845"/>
              <a:gd name="connsiteX3" fmla="*/ 108 w 10216"/>
              <a:gd name="connsiteY3" fmla="*/ 1250 h 11845"/>
              <a:gd name="connsiteX0" fmla="*/ 108 w 10216"/>
              <a:gd name="connsiteY0" fmla="*/ 1250 h 11845"/>
              <a:gd name="connsiteX1" fmla="*/ 10108 w 10216"/>
              <a:gd name="connsiteY1" fmla="*/ 1250 h 11845"/>
              <a:gd name="connsiteX2" fmla="*/ 5108 w 10216"/>
              <a:gd name="connsiteY2" fmla="*/ 11250 h 11845"/>
              <a:gd name="connsiteX3" fmla="*/ 108 w 10216"/>
              <a:gd name="connsiteY3" fmla="*/ 1250 h 11845"/>
              <a:gd name="connsiteX0" fmla="*/ 123 w 10218"/>
              <a:gd name="connsiteY0" fmla="*/ 1369 h 12890"/>
              <a:gd name="connsiteX1" fmla="*/ 10123 w 10218"/>
              <a:gd name="connsiteY1" fmla="*/ 1369 h 12890"/>
              <a:gd name="connsiteX2" fmla="*/ 4883 w 10218"/>
              <a:gd name="connsiteY2" fmla="*/ 12327 h 12890"/>
              <a:gd name="connsiteX3" fmla="*/ 123 w 10218"/>
              <a:gd name="connsiteY3" fmla="*/ 1369 h 12890"/>
              <a:gd name="connsiteX0" fmla="*/ 123 w 10218"/>
              <a:gd name="connsiteY0" fmla="*/ 1369 h 12890"/>
              <a:gd name="connsiteX1" fmla="*/ 10123 w 10218"/>
              <a:gd name="connsiteY1" fmla="*/ 1369 h 12890"/>
              <a:gd name="connsiteX2" fmla="*/ 4883 w 10218"/>
              <a:gd name="connsiteY2" fmla="*/ 12327 h 12890"/>
              <a:gd name="connsiteX3" fmla="*/ 123 w 10218"/>
              <a:gd name="connsiteY3" fmla="*/ 1369 h 12890"/>
              <a:gd name="connsiteX0" fmla="*/ 123 w 10222"/>
              <a:gd name="connsiteY0" fmla="*/ 1369 h 12327"/>
              <a:gd name="connsiteX1" fmla="*/ 10123 w 10222"/>
              <a:gd name="connsiteY1" fmla="*/ 1369 h 12327"/>
              <a:gd name="connsiteX2" fmla="*/ 4883 w 10222"/>
              <a:gd name="connsiteY2" fmla="*/ 12327 h 12327"/>
              <a:gd name="connsiteX3" fmla="*/ 123 w 10222"/>
              <a:gd name="connsiteY3" fmla="*/ 1369 h 12327"/>
              <a:gd name="connsiteX0" fmla="*/ 79 w 10234"/>
              <a:gd name="connsiteY0" fmla="*/ 1375 h 12380"/>
              <a:gd name="connsiteX1" fmla="*/ 10079 w 10234"/>
              <a:gd name="connsiteY1" fmla="*/ 1375 h 12380"/>
              <a:gd name="connsiteX2" fmla="*/ 5656 w 10234"/>
              <a:gd name="connsiteY2" fmla="*/ 12380 h 12380"/>
              <a:gd name="connsiteX3" fmla="*/ 79 w 10234"/>
              <a:gd name="connsiteY3" fmla="*/ 1375 h 12380"/>
              <a:gd name="connsiteX0" fmla="*/ 95 w 10225"/>
              <a:gd name="connsiteY0" fmla="*/ 1375 h 12380"/>
              <a:gd name="connsiteX1" fmla="*/ 10095 w 10225"/>
              <a:gd name="connsiteY1" fmla="*/ 1375 h 12380"/>
              <a:gd name="connsiteX2" fmla="*/ 5335 w 10225"/>
              <a:gd name="connsiteY2" fmla="*/ 12380 h 12380"/>
              <a:gd name="connsiteX3" fmla="*/ 95 w 10225"/>
              <a:gd name="connsiteY3" fmla="*/ 1375 h 12380"/>
              <a:gd name="connsiteX0" fmla="*/ 94 w 10224"/>
              <a:gd name="connsiteY0" fmla="*/ 1375 h 12380"/>
              <a:gd name="connsiteX1" fmla="*/ 10094 w 10224"/>
              <a:gd name="connsiteY1" fmla="*/ 1375 h 12380"/>
              <a:gd name="connsiteX2" fmla="*/ 5334 w 10224"/>
              <a:gd name="connsiteY2" fmla="*/ 12380 h 12380"/>
              <a:gd name="connsiteX3" fmla="*/ 94 w 10224"/>
              <a:gd name="connsiteY3" fmla="*/ 1375 h 12380"/>
              <a:gd name="connsiteX0" fmla="*/ 3 w 10006"/>
              <a:gd name="connsiteY0" fmla="*/ 2517 h 13522"/>
              <a:gd name="connsiteX1" fmla="*/ 4576 w 10006"/>
              <a:gd name="connsiteY1" fmla="*/ 0 h 13522"/>
              <a:gd name="connsiteX2" fmla="*/ 10003 w 10006"/>
              <a:gd name="connsiteY2" fmla="*/ 2517 h 13522"/>
              <a:gd name="connsiteX3" fmla="*/ 5243 w 10006"/>
              <a:gd name="connsiteY3" fmla="*/ 13522 h 13522"/>
              <a:gd name="connsiteX4" fmla="*/ 3 w 10006"/>
              <a:gd name="connsiteY4" fmla="*/ 2517 h 1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6" h="13522">
                <a:moveTo>
                  <a:pt x="3" y="2517"/>
                </a:moveTo>
                <a:cubicBezTo>
                  <a:pt x="-108" y="263"/>
                  <a:pt x="2909" y="0"/>
                  <a:pt x="4576" y="0"/>
                </a:cubicBezTo>
                <a:cubicBezTo>
                  <a:pt x="6243" y="0"/>
                  <a:pt x="9892" y="263"/>
                  <a:pt x="10003" y="2517"/>
                </a:cubicBezTo>
                <a:cubicBezTo>
                  <a:pt x="10114" y="4771"/>
                  <a:pt x="7150" y="13444"/>
                  <a:pt x="5243" y="13522"/>
                </a:cubicBezTo>
                <a:cubicBezTo>
                  <a:pt x="3672" y="13437"/>
                  <a:pt x="114" y="4771"/>
                  <a:pt x="3" y="2517"/>
                </a:cubicBezTo>
                <a:close/>
              </a:path>
            </a:pathLst>
          </a:custGeom>
          <a:solidFill>
            <a:srgbClr val="FDFDFD"/>
          </a:solidFill>
          <a:ln>
            <a:solidFill>
              <a:srgbClr val="C9C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: Rounded Corners 1029">
            <a:extLst>
              <a:ext uri="{FF2B5EF4-FFF2-40B4-BE49-F238E27FC236}">
                <a16:creationId xmlns:a16="http://schemas.microsoft.com/office/drawing/2014/main" id="{9676EB0B-AE52-1217-B97A-2C1F0EF620E9}"/>
              </a:ext>
            </a:extLst>
          </p:cNvPr>
          <p:cNvSpPr/>
          <p:nvPr/>
        </p:nvSpPr>
        <p:spPr>
          <a:xfrm>
            <a:off x="9280163" y="2346960"/>
            <a:ext cx="2750820" cy="4396856"/>
          </a:xfrm>
          <a:prstGeom prst="roundRect">
            <a:avLst>
              <a:gd name="adj" fmla="val 3938"/>
            </a:avLst>
          </a:prstGeom>
          <a:noFill/>
          <a:ln>
            <a:solidFill>
              <a:srgbClr val="C9C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74EB9765-52D3-C656-829C-6B88140458D1}"/>
              </a:ext>
            </a:extLst>
          </p:cNvPr>
          <p:cNvGrpSpPr/>
          <p:nvPr/>
        </p:nvGrpSpPr>
        <p:grpSpPr>
          <a:xfrm>
            <a:off x="9630683" y="2970505"/>
            <a:ext cx="2049780" cy="2034540"/>
            <a:chOff x="4160520" y="2705100"/>
            <a:chExt cx="2049780" cy="2034540"/>
          </a:xfrm>
        </p:grpSpPr>
        <p:sp>
          <p:nvSpPr>
            <p:cNvPr id="1032" name="Block Arc 1031">
              <a:extLst>
                <a:ext uri="{FF2B5EF4-FFF2-40B4-BE49-F238E27FC236}">
                  <a16:creationId xmlns:a16="http://schemas.microsoft.com/office/drawing/2014/main" id="{BD07EF96-2E23-5708-90D5-C188D660A8A2}"/>
                </a:ext>
              </a:extLst>
            </p:cNvPr>
            <p:cNvSpPr/>
            <p:nvPr/>
          </p:nvSpPr>
          <p:spPr>
            <a:xfrm>
              <a:off x="4160520" y="2705100"/>
              <a:ext cx="2049780" cy="2034540"/>
            </a:xfrm>
            <a:prstGeom prst="blockArc">
              <a:avLst>
                <a:gd name="adj1" fmla="val 10800000"/>
                <a:gd name="adj2" fmla="val 14505972"/>
                <a:gd name="adj3" fmla="val 14557"/>
              </a:avLst>
            </a:prstGeom>
            <a:solidFill>
              <a:srgbClr val="E15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3" name="Block Arc 1032">
              <a:extLst>
                <a:ext uri="{FF2B5EF4-FFF2-40B4-BE49-F238E27FC236}">
                  <a16:creationId xmlns:a16="http://schemas.microsoft.com/office/drawing/2014/main" id="{42B95A6B-FFB4-90E4-6869-4774505FAD70}"/>
                </a:ext>
              </a:extLst>
            </p:cNvPr>
            <p:cNvSpPr/>
            <p:nvPr/>
          </p:nvSpPr>
          <p:spPr>
            <a:xfrm>
              <a:off x="4160520" y="2705100"/>
              <a:ext cx="2049780" cy="2034540"/>
            </a:xfrm>
            <a:prstGeom prst="blockArc">
              <a:avLst>
                <a:gd name="adj1" fmla="val 14487982"/>
                <a:gd name="adj2" fmla="val 17979382"/>
                <a:gd name="adj3" fmla="val 1468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4" name="Block Arc 1033">
              <a:extLst>
                <a:ext uri="{FF2B5EF4-FFF2-40B4-BE49-F238E27FC236}">
                  <a16:creationId xmlns:a16="http://schemas.microsoft.com/office/drawing/2014/main" id="{0EE65920-AC58-0774-72A3-FF5E1526C6BC}"/>
                </a:ext>
              </a:extLst>
            </p:cNvPr>
            <p:cNvSpPr/>
            <p:nvPr/>
          </p:nvSpPr>
          <p:spPr>
            <a:xfrm>
              <a:off x="4160520" y="2705100"/>
              <a:ext cx="2049780" cy="2034540"/>
            </a:xfrm>
            <a:prstGeom prst="blockArc">
              <a:avLst>
                <a:gd name="adj1" fmla="val 17945722"/>
                <a:gd name="adj2" fmla="val 42943"/>
                <a:gd name="adj3" fmla="val 14646"/>
              </a:avLst>
            </a:prstGeom>
            <a:solidFill>
              <a:srgbClr val="7AC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5592700-1035-49FE-BF49-244E27CB2932}"/>
              </a:ext>
            </a:extLst>
          </p:cNvPr>
          <p:cNvSpPr txBox="1"/>
          <p:nvPr/>
        </p:nvSpPr>
        <p:spPr>
          <a:xfrm>
            <a:off x="9567905" y="2404072"/>
            <a:ext cx="2175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000" b="1" dirty="0">
                <a:latin typeface="Raleway" pitchFamily="2" charset="0"/>
              </a:rPr>
              <a:t>Angle</a:t>
            </a:r>
            <a:endParaRPr lang="en-US" sz="2000" b="1" dirty="0">
              <a:latin typeface="Raleway" pitchFamily="2" charset="0"/>
            </a:endParaRPr>
          </a:p>
        </p:txBody>
      </p:sp>
      <p:graphicFrame>
        <p:nvGraphicFramePr>
          <p:cNvPr id="1036" name="Table 18">
            <a:extLst>
              <a:ext uri="{FF2B5EF4-FFF2-40B4-BE49-F238E27FC236}">
                <a16:creationId xmlns:a16="http://schemas.microsoft.com/office/drawing/2014/main" id="{CD9741DB-B004-1492-D188-969EA79F5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97092"/>
              </p:ext>
            </p:extLst>
          </p:nvPr>
        </p:nvGraphicFramePr>
        <p:xfrm>
          <a:off x="9280163" y="4223744"/>
          <a:ext cx="27508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917">
                  <a:extLst>
                    <a:ext uri="{9D8B030D-6E8A-4147-A177-3AD203B41FA5}">
                      <a16:colId xmlns:a16="http://schemas.microsoft.com/office/drawing/2014/main" val="3661518461"/>
                    </a:ext>
                  </a:extLst>
                </a:gridCol>
                <a:gridCol w="722903">
                  <a:extLst>
                    <a:ext uri="{9D8B030D-6E8A-4147-A177-3AD203B41FA5}">
                      <a16:colId xmlns:a16="http://schemas.microsoft.com/office/drawing/2014/main" val="4008216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L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Cup dropdown</a:t>
                      </a:r>
                      <a:endParaRPr lang="en-US" sz="1200" b="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130</a:t>
                      </a:r>
                      <a:endParaRPr lang="en-US" sz="120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3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Cup output</a:t>
                      </a:r>
                      <a:endParaRPr lang="en-US" sz="1200" b="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b="1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70/20</a:t>
                      </a:r>
                      <a:endParaRPr lang="en-US" sz="1200" b="1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4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C</a:t>
                      </a:r>
                      <a:r>
                        <a:rPr lang="en-NL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up turnover</a:t>
                      </a:r>
                      <a:endParaRPr lang="en-US" sz="1200" b="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200" b="1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35/10</a:t>
                      </a:r>
                      <a:endParaRPr lang="en-US" sz="120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92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Cup output delay</a:t>
                      </a:r>
                      <a:endParaRPr lang="en-US" sz="1200" b="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200" b="1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5.0</a:t>
                      </a:r>
                      <a:endParaRPr lang="en-US" sz="120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33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C</a:t>
                      </a:r>
                      <a:r>
                        <a:rPr lang="en-NL" sz="1200" b="0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up turnover delay</a:t>
                      </a:r>
                      <a:endParaRPr lang="en-US" sz="1200" b="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L" sz="1200" b="1" dirty="0">
                          <a:solidFill>
                            <a:srgbClr val="A3A4A7"/>
                          </a:solidFill>
                          <a:latin typeface="Raleway" pitchFamily="2" charset="0"/>
                        </a:rPr>
                        <a:t>3.0</a:t>
                      </a:r>
                      <a:endParaRPr lang="en-US" sz="1200" dirty="0">
                        <a:solidFill>
                          <a:srgbClr val="A3A4A7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668400"/>
                  </a:ext>
                </a:extLst>
              </a:tr>
            </a:tbl>
          </a:graphicData>
        </a:graphic>
      </p:graphicFrame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25884A1B-8440-E9E5-D5CC-F697FADB9577}"/>
              </a:ext>
            </a:extLst>
          </p:cNvPr>
          <p:cNvSpPr/>
          <p:nvPr/>
        </p:nvSpPr>
        <p:spPr>
          <a:xfrm>
            <a:off x="9763271" y="6267790"/>
            <a:ext cx="1784604" cy="340067"/>
          </a:xfrm>
          <a:prstGeom prst="roundRect">
            <a:avLst/>
          </a:prstGeom>
          <a:solidFill>
            <a:srgbClr val="C9CACC"/>
          </a:solidFill>
          <a:ln>
            <a:solidFill>
              <a:srgbClr val="A3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b="1" dirty="0">
                <a:latin typeface="Raleway" pitchFamily="2" charset="0"/>
              </a:rPr>
              <a:t>Edit</a:t>
            </a:r>
            <a:endParaRPr lang="en-US" sz="1400" b="1" dirty="0">
              <a:latin typeface="Raleway" pitchFamily="2" charset="0"/>
            </a:endParaRPr>
          </a:p>
        </p:txBody>
      </p:sp>
      <p:sp>
        <p:nvSpPr>
          <p:cNvPr id="1038" name="Flowchart: Merge 21">
            <a:extLst>
              <a:ext uri="{FF2B5EF4-FFF2-40B4-BE49-F238E27FC236}">
                <a16:creationId xmlns:a16="http://schemas.microsoft.com/office/drawing/2014/main" id="{43D6EA52-D2C5-8A19-85B0-B5575290F808}"/>
              </a:ext>
            </a:extLst>
          </p:cNvPr>
          <p:cNvSpPr/>
          <p:nvPr/>
        </p:nvSpPr>
        <p:spPr>
          <a:xfrm rot="13136997">
            <a:off x="10648874" y="3384844"/>
            <a:ext cx="154542" cy="5124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108"/>
              <a:gd name="connsiteY0" fmla="*/ 1250 h 11250"/>
              <a:gd name="connsiteX1" fmla="*/ 10000 w 10108"/>
              <a:gd name="connsiteY1" fmla="*/ 1250 h 11250"/>
              <a:gd name="connsiteX2" fmla="*/ 5000 w 10108"/>
              <a:gd name="connsiteY2" fmla="*/ 11250 h 11250"/>
              <a:gd name="connsiteX3" fmla="*/ 0 w 10108"/>
              <a:gd name="connsiteY3" fmla="*/ 1250 h 11250"/>
              <a:gd name="connsiteX0" fmla="*/ 108 w 10216"/>
              <a:gd name="connsiteY0" fmla="*/ 1250 h 11250"/>
              <a:gd name="connsiteX1" fmla="*/ 10108 w 10216"/>
              <a:gd name="connsiteY1" fmla="*/ 1250 h 11250"/>
              <a:gd name="connsiteX2" fmla="*/ 5108 w 10216"/>
              <a:gd name="connsiteY2" fmla="*/ 11250 h 11250"/>
              <a:gd name="connsiteX3" fmla="*/ 108 w 10216"/>
              <a:gd name="connsiteY3" fmla="*/ 1250 h 11250"/>
              <a:gd name="connsiteX0" fmla="*/ 108 w 10216"/>
              <a:gd name="connsiteY0" fmla="*/ 1250 h 11845"/>
              <a:gd name="connsiteX1" fmla="*/ 10108 w 10216"/>
              <a:gd name="connsiteY1" fmla="*/ 1250 h 11845"/>
              <a:gd name="connsiteX2" fmla="*/ 5108 w 10216"/>
              <a:gd name="connsiteY2" fmla="*/ 11250 h 11845"/>
              <a:gd name="connsiteX3" fmla="*/ 108 w 10216"/>
              <a:gd name="connsiteY3" fmla="*/ 1250 h 11845"/>
              <a:gd name="connsiteX0" fmla="*/ 108 w 10216"/>
              <a:gd name="connsiteY0" fmla="*/ 1250 h 11845"/>
              <a:gd name="connsiteX1" fmla="*/ 10108 w 10216"/>
              <a:gd name="connsiteY1" fmla="*/ 1250 h 11845"/>
              <a:gd name="connsiteX2" fmla="*/ 5108 w 10216"/>
              <a:gd name="connsiteY2" fmla="*/ 11250 h 11845"/>
              <a:gd name="connsiteX3" fmla="*/ 108 w 10216"/>
              <a:gd name="connsiteY3" fmla="*/ 1250 h 11845"/>
              <a:gd name="connsiteX0" fmla="*/ 123 w 10218"/>
              <a:gd name="connsiteY0" fmla="*/ 1369 h 12890"/>
              <a:gd name="connsiteX1" fmla="*/ 10123 w 10218"/>
              <a:gd name="connsiteY1" fmla="*/ 1369 h 12890"/>
              <a:gd name="connsiteX2" fmla="*/ 4883 w 10218"/>
              <a:gd name="connsiteY2" fmla="*/ 12327 h 12890"/>
              <a:gd name="connsiteX3" fmla="*/ 123 w 10218"/>
              <a:gd name="connsiteY3" fmla="*/ 1369 h 12890"/>
              <a:gd name="connsiteX0" fmla="*/ 123 w 10218"/>
              <a:gd name="connsiteY0" fmla="*/ 1369 h 12890"/>
              <a:gd name="connsiteX1" fmla="*/ 10123 w 10218"/>
              <a:gd name="connsiteY1" fmla="*/ 1369 h 12890"/>
              <a:gd name="connsiteX2" fmla="*/ 4883 w 10218"/>
              <a:gd name="connsiteY2" fmla="*/ 12327 h 12890"/>
              <a:gd name="connsiteX3" fmla="*/ 123 w 10218"/>
              <a:gd name="connsiteY3" fmla="*/ 1369 h 12890"/>
              <a:gd name="connsiteX0" fmla="*/ 123 w 10222"/>
              <a:gd name="connsiteY0" fmla="*/ 1369 h 12327"/>
              <a:gd name="connsiteX1" fmla="*/ 10123 w 10222"/>
              <a:gd name="connsiteY1" fmla="*/ 1369 h 12327"/>
              <a:gd name="connsiteX2" fmla="*/ 4883 w 10222"/>
              <a:gd name="connsiteY2" fmla="*/ 12327 h 12327"/>
              <a:gd name="connsiteX3" fmla="*/ 123 w 10222"/>
              <a:gd name="connsiteY3" fmla="*/ 1369 h 12327"/>
              <a:gd name="connsiteX0" fmla="*/ 79 w 10234"/>
              <a:gd name="connsiteY0" fmla="*/ 1375 h 12380"/>
              <a:gd name="connsiteX1" fmla="*/ 10079 w 10234"/>
              <a:gd name="connsiteY1" fmla="*/ 1375 h 12380"/>
              <a:gd name="connsiteX2" fmla="*/ 5656 w 10234"/>
              <a:gd name="connsiteY2" fmla="*/ 12380 h 12380"/>
              <a:gd name="connsiteX3" fmla="*/ 79 w 10234"/>
              <a:gd name="connsiteY3" fmla="*/ 1375 h 12380"/>
              <a:gd name="connsiteX0" fmla="*/ 95 w 10225"/>
              <a:gd name="connsiteY0" fmla="*/ 1375 h 12380"/>
              <a:gd name="connsiteX1" fmla="*/ 10095 w 10225"/>
              <a:gd name="connsiteY1" fmla="*/ 1375 h 12380"/>
              <a:gd name="connsiteX2" fmla="*/ 5335 w 10225"/>
              <a:gd name="connsiteY2" fmla="*/ 12380 h 12380"/>
              <a:gd name="connsiteX3" fmla="*/ 95 w 10225"/>
              <a:gd name="connsiteY3" fmla="*/ 1375 h 12380"/>
              <a:gd name="connsiteX0" fmla="*/ 94 w 10224"/>
              <a:gd name="connsiteY0" fmla="*/ 1375 h 12380"/>
              <a:gd name="connsiteX1" fmla="*/ 10094 w 10224"/>
              <a:gd name="connsiteY1" fmla="*/ 1375 h 12380"/>
              <a:gd name="connsiteX2" fmla="*/ 5334 w 10224"/>
              <a:gd name="connsiteY2" fmla="*/ 12380 h 12380"/>
              <a:gd name="connsiteX3" fmla="*/ 94 w 10224"/>
              <a:gd name="connsiteY3" fmla="*/ 1375 h 12380"/>
              <a:gd name="connsiteX0" fmla="*/ 3 w 10006"/>
              <a:gd name="connsiteY0" fmla="*/ 2517 h 13522"/>
              <a:gd name="connsiteX1" fmla="*/ 4576 w 10006"/>
              <a:gd name="connsiteY1" fmla="*/ 0 h 13522"/>
              <a:gd name="connsiteX2" fmla="*/ 10003 w 10006"/>
              <a:gd name="connsiteY2" fmla="*/ 2517 h 13522"/>
              <a:gd name="connsiteX3" fmla="*/ 5243 w 10006"/>
              <a:gd name="connsiteY3" fmla="*/ 13522 h 13522"/>
              <a:gd name="connsiteX4" fmla="*/ 3 w 10006"/>
              <a:gd name="connsiteY4" fmla="*/ 2517 h 1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6" h="13522">
                <a:moveTo>
                  <a:pt x="3" y="2517"/>
                </a:moveTo>
                <a:cubicBezTo>
                  <a:pt x="-108" y="263"/>
                  <a:pt x="2909" y="0"/>
                  <a:pt x="4576" y="0"/>
                </a:cubicBezTo>
                <a:cubicBezTo>
                  <a:pt x="6243" y="0"/>
                  <a:pt x="9892" y="263"/>
                  <a:pt x="10003" y="2517"/>
                </a:cubicBezTo>
                <a:cubicBezTo>
                  <a:pt x="10114" y="4771"/>
                  <a:pt x="7150" y="13444"/>
                  <a:pt x="5243" y="13522"/>
                </a:cubicBezTo>
                <a:cubicBezTo>
                  <a:pt x="3672" y="13437"/>
                  <a:pt x="114" y="4771"/>
                  <a:pt x="3" y="2517"/>
                </a:cubicBezTo>
                <a:close/>
              </a:path>
            </a:pathLst>
          </a:custGeom>
          <a:solidFill>
            <a:srgbClr val="FDFDFD"/>
          </a:solidFill>
          <a:ln>
            <a:solidFill>
              <a:srgbClr val="C9C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: Rounded Corners 1038">
            <a:extLst>
              <a:ext uri="{FF2B5EF4-FFF2-40B4-BE49-F238E27FC236}">
                <a16:creationId xmlns:a16="http://schemas.microsoft.com/office/drawing/2014/main" id="{530D193B-CC6F-C0EE-FDB6-07DD0E79FB6D}"/>
              </a:ext>
            </a:extLst>
          </p:cNvPr>
          <p:cNvSpPr/>
          <p:nvPr/>
        </p:nvSpPr>
        <p:spPr>
          <a:xfrm>
            <a:off x="9544811" y="1405098"/>
            <a:ext cx="2307925" cy="517173"/>
          </a:xfrm>
          <a:prstGeom prst="roundRect">
            <a:avLst/>
          </a:prstGeom>
          <a:solidFill>
            <a:srgbClr val="C9CACC"/>
          </a:solidFill>
          <a:ln>
            <a:solidFill>
              <a:srgbClr val="A3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Raleway" pitchFamily="2" charset="0"/>
              </a:rPr>
              <a:t>T</a:t>
            </a:r>
            <a:r>
              <a:rPr lang="en-NL" sz="1400" b="1" dirty="0">
                <a:latin typeface="Raleway" pitchFamily="2" charset="0"/>
              </a:rPr>
              <a:t>urn Off</a:t>
            </a:r>
            <a:endParaRPr lang="en-US" sz="1400" b="1" dirty="0">
              <a:latin typeface="Raleway" pitchFamily="2" charset="0"/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4479B1AE-79B7-E03A-B8B0-F4CF03BA2DB5}"/>
              </a:ext>
            </a:extLst>
          </p:cNvPr>
          <p:cNvSpPr txBox="1"/>
          <p:nvPr/>
        </p:nvSpPr>
        <p:spPr>
          <a:xfrm>
            <a:off x="9309654" y="1026017"/>
            <a:ext cx="2512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400" b="1" dirty="0">
                <a:latin typeface="Raleway" pitchFamily="2" charset="0"/>
              </a:rPr>
              <a:t>2023-05-19 18:44:00</a:t>
            </a:r>
            <a:endParaRPr lang="en-US" sz="1400" b="1" dirty="0">
              <a:latin typeface="Raleway" pitchFamily="2" charset="0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0784FD8-FB91-53D1-0BE6-B1ADACC55AC1}"/>
              </a:ext>
            </a:extLst>
          </p:cNvPr>
          <p:cNvSpPr txBox="1"/>
          <p:nvPr/>
        </p:nvSpPr>
        <p:spPr>
          <a:xfrm>
            <a:off x="339264" y="1705277"/>
            <a:ext cx="773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b="1" dirty="0">
                <a:latin typeface="Raleway" pitchFamily="2" charset="0"/>
              </a:rPr>
              <a:t>Status: </a:t>
            </a:r>
            <a:endParaRPr lang="en-US" sz="1400" b="1" dirty="0">
              <a:latin typeface="Raleway" pitchFamily="2" charset="0"/>
            </a:endParaRPr>
          </a:p>
        </p:txBody>
      </p:sp>
      <p:sp>
        <p:nvSpPr>
          <p:cNvPr id="1049" name="Rectangle: Rounded Corners 1048">
            <a:extLst>
              <a:ext uri="{FF2B5EF4-FFF2-40B4-BE49-F238E27FC236}">
                <a16:creationId xmlns:a16="http://schemas.microsoft.com/office/drawing/2014/main" id="{B066A11A-18E7-B2BC-E4DA-721AABEF69DA}"/>
              </a:ext>
            </a:extLst>
          </p:cNvPr>
          <p:cNvSpPr/>
          <p:nvPr/>
        </p:nvSpPr>
        <p:spPr>
          <a:xfrm>
            <a:off x="1107310" y="1724887"/>
            <a:ext cx="1430149" cy="257842"/>
          </a:xfrm>
          <a:prstGeom prst="roundRect">
            <a:avLst/>
          </a:prstGeom>
          <a:solidFill>
            <a:srgbClr val="7AC491"/>
          </a:solidFill>
          <a:ln>
            <a:solidFill>
              <a:srgbClr val="367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050" b="1" dirty="0">
                <a:latin typeface="Raleway" pitchFamily="2" charset="0"/>
              </a:rPr>
              <a:t>Running</a:t>
            </a:r>
            <a:endParaRPr lang="en-US" sz="1050" b="1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4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EFD13D1FF23341BEE7DF379FD51EDD" ma:contentTypeVersion="11" ma:contentTypeDescription="Create a new document." ma:contentTypeScope="" ma:versionID="05769a115e00935342040e75f9e383a6">
  <xsd:schema xmlns:xsd="http://www.w3.org/2001/XMLSchema" xmlns:xs="http://www.w3.org/2001/XMLSchema" xmlns:p="http://schemas.microsoft.com/office/2006/metadata/properties" xmlns:ns2="cd17f007-d4af-4935-8f28-7fb971be323d" xmlns:ns3="a0098a47-68dd-4f36-935e-94253c1ae58d" targetNamespace="http://schemas.microsoft.com/office/2006/metadata/properties" ma:root="true" ma:fieldsID="342aaa853417131da99602bf48179acc" ns2:_="" ns3:_="">
    <xsd:import namespace="cd17f007-d4af-4935-8f28-7fb971be323d"/>
    <xsd:import namespace="a0098a47-68dd-4f36-935e-94253c1ae5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f007-d4af-4935-8f28-7fb971be3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90d87cd-ec7d-4fd9-8d9f-27dff7dbbc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98a47-68dd-4f36-935e-94253c1ae58d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a4a9430f-e4e3-45ad-9719-b8903fdf4329}" ma:internalName="TaxCatchAll" ma:showField="CatchAllData" ma:web="a0098a47-68dd-4f36-935e-94253c1ae5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A8A97A-25BE-4356-994C-56225F1E6F06}"/>
</file>

<file path=customXml/itemProps2.xml><?xml version="1.0" encoding="utf-8"?>
<ds:datastoreItem xmlns:ds="http://schemas.openxmlformats.org/officeDocument/2006/customXml" ds:itemID="{494B08FE-E877-4E77-BD64-238E193F534B}"/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222</Words>
  <Application>Microsoft Office PowerPoint</Application>
  <PresentationFormat>Widescreen</PresentationFormat>
  <Paragraphs>100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 Jung</dc:creator>
  <cp:lastModifiedBy>Jane Jung</cp:lastModifiedBy>
  <cp:revision>1</cp:revision>
  <dcterms:created xsi:type="dcterms:W3CDTF">2023-05-19T05:25:02Z</dcterms:created>
  <dcterms:modified xsi:type="dcterms:W3CDTF">2023-05-19T07:22:54Z</dcterms:modified>
</cp:coreProperties>
</file>