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3"/>
  </p:notesMasterIdLst>
  <p:sldIdLst>
    <p:sldId id="256" r:id="rId5"/>
    <p:sldId id="262" r:id="rId6"/>
    <p:sldId id="264" r:id="rId7"/>
    <p:sldId id="263" r:id="rId8"/>
    <p:sldId id="265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D8B7"/>
    <a:srgbClr val="1028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8B6FC2-BE06-4D1B-8759-040455869F12}" v="230" dt="2023-05-31T01:42:54.608"/>
    <p1510:client id="{69B86004-8F49-45A7-B437-E27E7F19418C}" v="152" dt="2023-05-31T04:16:23.791"/>
    <p1510:client id="{86611A5D-4099-4743-BE37-1B395A2095EB}" v="15" dt="2023-05-31T03:47:04.562"/>
    <p1510:client id="{AA11DE23-C937-434F-8EC7-841E908A8CAC}" v="2" dt="2023-05-30T21:44:09.53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eran Edmonds" userId="S::rfh8366@autuni.ac.nz::64388a49-52fe-42fb-a87d-1071082fbc16" providerId="AD" clId="Web-{E4CF8C37-F81D-4652-B4CA-E66E55C03A67}"/>
    <pc:docChg chg="modSld">
      <pc:chgData name="Yeran Edmonds" userId="S::rfh8366@autuni.ac.nz::64388a49-52fe-42fb-a87d-1071082fbc16" providerId="AD" clId="Web-{E4CF8C37-F81D-4652-B4CA-E66E55C03A67}" dt="2023-05-29T23:45:06.949" v="27" actId="14100"/>
      <pc:docMkLst>
        <pc:docMk/>
      </pc:docMkLst>
      <pc:sldChg chg="addSp delSp modSp">
        <pc:chgData name="Yeran Edmonds" userId="S::rfh8366@autuni.ac.nz::64388a49-52fe-42fb-a87d-1071082fbc16" providerId="AD" clId="Web-{E4CF8C37-F81D-4652-B4CA-E66E55C03A67}" dt="2023-05-29T23:45:06.949" v="27" actId="14100"/>
        <pc:sldMkLst>
          <pc:docMk/>
          <pc:sldMk cId="4017408151" sldId="259"/>
        </pc:sldMkLst>
        <pc:spChg chg="add mod">
          <ac:chgData name="Yeran Edmonds" userId="S::rfh8366@autuni.ac.nz::64388a49-52fe-42fb-a87d-1071082fbc16" providerId="AD" clId="Web-{E4CF8C37-F81D-4652-B4CA-E66E55C03A67}" dt="2023-05-29T23:45:06.949" v="27" actId="14100"/>
          <ac:spMkLst>
            <pc:docMk/>
            <pc:sldMk cId="4017408151" sldId="259"/>
            <ac:spMk id="3" creationId="{55F64956-69AA-C889-0C1D-2A1FE59E15F3}"/>
          </ac:spMkLst>
        </pc:spChg>
        <pc:spChg chg="mod">
          <ac:chgData name="Yeran Edmonds" userId="S::rfh8366@autuni.ac.nz::64388a49-52fe-42fb-a87d-1071082fbc16" providerId="AD" clId="Web-{E4CF8C37-F81D-4652-B4CA-E66E55C03A67}" dt="2023-05-29T23:37:05.639" v="26" actId="1076"/>
          <ac:spMkLst>
            <pc:docMk/>
            <pc:sldMk cId="4017408151" sldId="259"/>
            <ac:spMk id="4" creationId="{3B286A4A-9F34-AF25-AF0A-8C685EEEC1C7}"/>
          </ac:spMkLst>
        </pc:spChg>
        <pc:spChg chg="mod">
          <ac:chgData name="Yeran Edmonds" userId="S::rfh8366@autuni.ac.nz::64388a49-52fe-42fb-a87d-1071082fbc16" providerId="AD" clId="Web-{E4CF8C37-F81D-4652-B4CA-E66E55C03A67}" dt="2023-05-29T23:36:30.794" v="17" actId="1076"/>
          <ac:spMkLst>
            <pc:docMk/>
            <pc:sldMk cId="4017408151" sldId="259"/>
            <ac:spMk id="6" creationId="{DC258033-ADCC-1C8D-9AF6-CD61D0B40B1B}"/>
          </ac:spMkLst>
        </pc:spChg>
        <pc:spChg chg="mod">
          <ac:chgData name="Yeran Edmonds" userId="S::rfh8366@autuni.ac.nz::64388a49-52fe-42fb-a87d-1071082fbc16" providerId="AD" clId="Web-{E4CF8C37-F81D-4652-B4CA-E66E55C03A67}" dt="2023-05-29T23:36:10.903" v="14" actId="1076"/>
          <ac:spMkLst>
            <pc:docMk/>
            <pc:sldMk cId="4017408151" sldId="259"/>
            <ac:spMk id="8" creationId="{42889AC7-F669-ABD3-2A5C-9B10208C4740}"/>
          </ac:spMkLst>
        </pc:spChg>
        <pc:spChg chg="mod">
          <ac:chgData name="Yeran Edmonds" userId="S::rfh8366@autuni.ac.nz::64388a49-52fe-42fb-a87d-1071082fbc16" providerId="AD" clId="Web-{E4CF8C37-F81D-4652-B4CA-E66E55C03A67}" dt="2023-05-29T23:36:21.654" v="16" actId="1076"/>
          <ac:spMkLst>
            <pc:docMk/>
            <pc:sldMk cId="4017408151" sldId="259"/>
            <ac:spMk id="9" creationId="{FCB958AC-7FEE-78DC-E66A-1B903A71C330}"/>
          </ac:spMkLst>
        </pc:spChg>
        <pc:spChg chg="del">
          <ac:chgData name="Yeran Edmonds" userId="S::rfh8366@autuni.ac.nz::64388a49-52fe-42fb-a87d-1071082fbc16" providerId="AD" clId="Web-{E4CF8C37-F81D-4652-B4CA-E66E55C03A67}" dt="2023-05-29T23:35:37.777" v="5"/>
          <ac:spMkLst>
            <pc:docMk/>
            <pc:sldMk cId="4017408151" sldId="259"/>
            <ac:spMk id="11" creationId="{C34CB252-B599-AB6F-6631-FC5BD3EBA8E7}"/>
          </ac:spMkLst>
        </pc:spChg>
        <pc:picChg chg="mod">
          <ac:chgData name="Yeran Edmonds" userId="S::rfh8366@autuni.ac.nz::64388a49-52fe-42fb-a87d-1071082fbc16" providerId="AD" clId="Web-{E4CF8C37-F81D-4652-B4CA-E66E55C03A67}" dt="2023-05-29T23:37:05.639" v="25" actId="1076"/>
          <ac:picMkLst>
            <pc:docMk/>
            <pc:sldMk cId="4017408151" sldId="259"/>
            <ac:picMk id="7" creationId="{1F3CB187-3A55-0D3A-17DD-36472C637959}"/>
          </ac:picMkLst>
        </pc:picChg>
      </pc:sldChg>
    </pc:docChg>
  </pc:docChgLst>
  <pc:docChgLst>
    <pc:chgData name="Yeran Edmonds" userId="S::rfh8366@autuni.ac.nz::64388a49-52fe-42fb-a87d-1071082fbc16" providerId="AD" clId="Web-{6386A5B3-AC47-419D-837F-AED0D4A62689}"/>
    <pc:docChg chg="modSld">
      <pc:chgData name="Yeran Edmonds" userId="S::rfh8366@autuni.ac.nz::64388a49-52fe-42fb-a87d-1071082fbc16" providerId="AD" clId="Web-{6386A5B3-AC47-419D-837F-AED0D4A62689}" dt="2023-05-29T23:59:05.280" v="130" actId="1076"/>
      <pc:docMkLst>
        <pc:docMk/>
      </pc:docMkLst>
      <pc:sldChg chg="addSp delSp modSp">
        <pc:chgData name="Yeran Edmonds" userId="S::rfh8366@autuni.ac.nz::64388a49-52fe-42fb-a87d-1071082fbc16" providerId="AD" clId="Web-{6386A5B3-AC47-419D-837F-AED0D4A62689}" dt="2023-05-29T23:59:05.280" v="130" actId="1076"/>
        <pc:sldMkLst>
          <pc:docMk/>
          <pc:sldMk cId="4017408151" sldId="259"/>
        </pc:sldMkLst>
        <pc:spChg chg="mod">
          <ac:chgData name="Yeran Edmonds" userId="S::rfh8366@autuni.ac.nz::64388a49-52fe-42fb-a87d-1071082fbc16" providerId="AD" clId="Web-{6386A5B3-AC47-419D-837F-AED0D4A62689}" dt="2023-05-29T23:58:57.311" v="126" actId="1076"/>
          <ac:spMkLst>
            <pc:docMk/>
            <pc:sldMk cId="4017408151" sldId="259"/>
            <ac:spMk id="3" creationId="{55F64956-69AA-C889-0C1D-2A1FE59E15F3}"/>
          </ac:spMkLst>
        </pc:spChg>
        <pc:spChg chg="mod">
          <ac:chgData name="Yeran Edmonds" userId="S::rfh8366@autuni.ac.nz::64388a49-52fe-42fb-a87d-1071082fbc16" providerId="AD" clId="Web-{6386A5B3-AC47-419D-837F-AED0D4A62689}" dt="2023-05-29T23:55:49.760" v="91" actId="1076"/>
          <ac:spMkLst>
            <pc:docMk/>
            <pc:sldMk cId="4017408151" sldId="259"/>
            <ac:spMk id="4" creationId="{3B286A4A-9F34-AF25-AF0A-8C685EEEC1C7}"/>
          </ac:spMkLst>
        </pc:spChg>
        <pc:spChg chg="add del">
          <ac:chgData name="Yeran Edmonds" userId="S::rfh8366@autuni.ac.nz::64388a49-52fe-42fb-a87d-1071082fbc16" providerId="AD" clId="Web-{6386A5B3-AC47-419D-837F-AED0D4A62689}" dt="2023-05-29T23:53:16.600" v="23"/>
          <ac:spMkLst>
            <pc:docMk/>
            <pc:sldMk cId="4017408151" sldId="259"/>
            <ac:spMk id="5" creationId="{1BBB3584-0F5C-5BE6-4741-7508C4E42D3D}"/>
          </ac:spMkLst>
        </pc:spChg>
        <pc:spChg chg="mod">
          <ac:chgData name="Yeran Edmonds" userId="S::rfh8366@autuni.ac.nz::64388a49-52fe-42fb-a87d-1071082fbc16" providerId="AD" clId="Web-{6386A5B3-AC47-419D-837F-AED0D4A62689}" dt="2023-05-29T23:55:54.119" v="93" actId="1076"/>
          <ac:spMkLst>
            <pc:docMk/>
            <pc:sldMk cId="4017408151" sldId="259"/>
            <ac:spMk id="6" creationId="{DC258033-ADCC-1C8D-9AF6-CD61D0B40B1B}"/>
          </ac:spMkLst>
        </pc:spChg>
        <pc:spChg chg="mod">
          <ac:chgData name="Yeran Edmonds" userId="S::rfh8366@autuni.ac.nz::64388a49-52fe-42fb-a87d-1071082fbc16" providerId="AD" clId="Web-{6386A5B3-AC47-419D-837F-AED0D4A62689}" dt="2023-05-29T23:58:57.295" v="125" actId="1076"/>
          <ac:spMkLst>
            <pc:docMk/>
            <pc:sldMk cId="4017408151" sldId="259"/>
            <ac:spMk id="8" creationId="{42889AC7-F669-ABD3-2A5C-9B10208C4740}"/>
          </ac:spMkLst>
        </pc:spChg>
        <pc:spChg chg="mod">
          <ac:chgData name="Yeran Edmonds" userId="S::rfh8366@autuni.ac.nz::64388a49-52fe-42fb-a87d-1071082fbc16" providerId="AD" clId="Web-{6386A5B3-AC47-419D-837F-AED0D4A62689}" dt="2023-05-29T23:59:05.248" v="127" actId="1076"/>
          <ac:spMkLst>
            <pc:docMk/>
            <pc:sldMk cId="4017408151" sldId="259"/>
            <ac:spMk id="9" creationId="{FCB958AC-7FEE-78DC-E66A-1B903A71C330}"/>
          </ac:spMkLst>
        </pc:spChg>
        <pc:spChg chg="add del">
          <ac:chgData name="Yeran Edmonds" userId="S::rfh8366@autuni.ac.nz::64388a49-52fe-42fb-a87d-1071082fbc16" providerId="AD" clId="Web-{6386A5B3-AC47-419D-837F-AED0D4A62689}" dt="2023-05-29T23:53:16.600" v="22"/>
          <ac:spMkLst>
            <pc:docMk/>
            <pc:sldMk cId="4017408151" sldId="259"/>
            <ac:spMk id="10" creationId="{89EC81E0-4216-4129-B2E7-A5CD416A1F1A}"/>
          </ac:spMkLst>
        </pc:spChg>
        <pc:spChg chg="add mod">
          <ac:chgData name="Yeran Edmonds" userId="S::rfh8366@autuni.ac.nz::64388a49-52fe-42fb-a87d-1071082fbc16" providerId="AD" clId="Web-{6386A5B3-AC47-419D-837F-AED0D4A62689}" dt="2023-05-29T23:59:05.248" v="128" actId="1076"/>
          <ac:spMkLst>
            <pc:docMk/>
            <pc:sldMk cId="4017408151" sldId="259"/>
            <ac:spMk id="11" creationId="{1F17A774-50A5-ED8B-A46D-833EB48F8954}"/>
          </ac:spMkLst>
        </pc:spChg>
        <pc:spChg chg="add mod">
          <ac:chgData name="Yeran Edmonds" userId="S::rfh8366@autuni.ac.nz::64388a49-52fe-42fb-a87d-1071082fbc16" providerId="AD" clId="Web-{6386A5B3-AC47-419D-837F-AED0D4A62689}" dt="2023-05-29T23:59:05.264" v="129" actId="1076"/>
          <ac:spMkLst>
            <pc:docMk/>
            <pc:sldMk cId="4017408151" sldId="259"/>
            <ac:spMk id="12" creationId="{A93AB003-70CD-4BFC-BF9F-D3C5CF1B2C9E}"/>
          </ac:spMkLst>
        </pc:spChg>
        <pc:spChg chg="add mod">
          <ac:chgData name="Yeran Edmonds" userId="S::rfh8366@autuni.ac.nz::64388a49-52fe-42fb-a87d-1071082fbc16" providerId="AD" clId="Web-{6386A5B3-AC47-419D-837F-AED0D4A62689}" dt="2023-05-29T23:59:05.280" v="130" actId="1076"/>
          <ac:spMkLst>
            <pc:docMk/>
            <pc:sldMk cId="4017408151" sldId="259"/>
            <ac:spMk id="13" creationId="{42216478-98FA-AC44-3CD7-B34F4FD40D1A}"/>
          </ac:spMkLst>
        </pc:spChg>
        <pc:picChg chg="mod">
          <ac:chgData name="Yeran Edmonds" userId="S::rfh8366@autuni.ac.nz::64388a49-52fe-42fb-a87d-1071082fbc16" providerId="AD" clId="Web-{6386A5B3-AC47-419D-837F-AED0D4A62689}" dt="2023-05-29T23:55:49.791" v="92" actId="1076"/>
          <ac:picMkLst>
            <pc:docMk/>
            <pc:sldMk cId="4017408151" sldId="259"/>
            <ac:picMk id="7" creationId="{1F3CB187-3A55-0D3A-17DD-36472C637959}"/>
          </ac:picMkLst>
        </pc:picChg>
      </pc:sldChg>
    </pc:docChg>
  </pc:docChgLst>
  <pc:docChgLst>
    <pc:chgData name="Yeran Edmonds" userId="S::rfh8366@autuni.ac.nz::64388a49-52fe-42fb-a87d-1071082fbc16" providerId="AD" clId="Web-{B056CAF7-A7D8-4469-A2BC-9B61A6251203}"/>
    <pc:docChg chg="modSld">
      <pc:chgData name="Yeran Edmonds" userId="S::rfh8366@autuni.ac.nz::64388a49-52fe-42fb-a87d-1071082fbc16" providerId="AD" clId="Web-{B056CAF7-A7D8-4469-A2BC-9B61A6251203}" dt="2023-05-29T23:33:57.083" v="76"/>
      <pc:docMkLst>
        <pc:docMk/>
      </pc:docMkLst>
      <pc:sldChg chg="addSp delSp modSp">
        <pc:chgData name="Yeran Edmonds" userId="S::rfh8366@autuni.ac.nz::64388a49-52fe-42fb-a87d-1071082fbc16" providerId="AD" clId="Web-{B056CAF7-A7D8-4469-A2BC-9B61A6251203}" dt="2023-05-29T23:33:57.083" v="76"/>
        <pc:sldMkLst>
          <pc:docMk/>
          <pc:sldMk cId="4017408151" sldId="259"/>
        </pc:sldMkLst>
        <pc:spChg chg="del">
          <ac:chgData name="Yeran Edmonds" userId="S::rfh8366@autuni.ac.nz::64388a49-52fe-42fb-a87d-1071082fbc16" providerId="AD" clId="Web-{B056CAF7-A7D8-4469-A2BC-9B61A6251203}" dt="2023-05-29T23:33:57.083" v="76"/>
          <ac:spMkLst>
            <pc:docMk/>
            <pc:sldMk cId="4017408151" sldId="259"/>
            <ac:spMk id="3" creationId="{5B560D4F-3A33-4D2D-F029-1AB593E2BDE1}"/>
          </ac:spMkLst>
        </pc:spChg>
        <pc:spChg chg="add mod">
          <ac:chgData name="Yeran Edmonds" userId="S::rfh8366@autuni.ac.nz::64388a49-52fe-42fb-a87d-1071082fbc16" providerId="AD" clId="Web-{B056CAF7-A7D8-4469-A2BC-9B61A6251203}" dt="2023-05-29T23:33:31.457" v="60" actId="1076"/>
          <ac:spMkLst>
            <pc:docMk/>
            <pc:sldMk cId="4017408151" sldId="259"/>
            <ac:spMk id="4" creationId="{3B286A4A-9F34-AF25-AF0A-8C685EEEC1C7}"/>
          </ac:spMkLst>
        </pc:spChg>
        <pc:spChg chg="add mod">
          <ac:chgData name="Yeran Edmonds" userId="S::rfh8366@autuni.ac.nz::64388a49-52fe-42fb-a87d-1071082fbc16" providerId="AD" clId="Web-{B056CAF7-A7D8-4469-A2BC-9B61A6251203}" dt="2023-05-29T23:33:52.427" v="75" actId="20577"/>
          <ac:spMkLst>
            <pc:docMk/>
            <pc:sldMk cId="4017408151" sldId="259"/>
            <ac:spMk id="8" creationId="{42889AC7-F669-ABD3-2A5C-9B10208C4740}"/>
          </ac:spMkLst>
        </pc:spChg>
        <pc:spChg chg="mod">
          <ac:chgData name="Yeran Edmonds" userId="S::rfh8366@autuni.ac.nz::64388a49-52fe-42fb-a87d-1071082fbc16" providerId="AD" clId="Web-{B056CAF7-A7D8-4469-A2BC-9B61A6251203}" dt="2023-05-29T23:32:43.737" v="44" actId="20577"/>
          <ac:spMkLst>
            <pc:docMk/>
            <pc:sldMk cId="4017408151" sldId="259"/>
            <ac:spMk id="9" creationId="{FCB958AC-7FEE-78DC-E66A-1B903A71C330}"/>
          </ac:spMkLst>
        </pc:spChg>
        <pc:spChg chg="add mod">
          <ac:chgData name="Yeran Edmonds" userId="S::rfh8366@autuni.ac.nz::64388a49-52fe-42fb-a87d-1071082fbc16" providerId="AD" clId="Web-{B056CAF7-A7D8-4469-A2BC-9B61A6251203}" dt="2023-05-29T23:33:57.083" v="76"/>
          <ac:spMkLst>
            <pc:docMk/>
            <pc:sldMk cId="4017408151" sldId="259"/>
            <ac:spMk id="11" creationId="{C34CB252-B599-AB6F-6631-FC5BD3EBA8E7}"/>
          </ac:spMkLst>
        </pc:spChg>
        <pc:picChg chg="add mod">
          <ac:chgData name="Yeran Edmonds" userId="S::rfh8366@autuni.ac.nz::64388a49-52fe-42fb-a87d-1071082fbc16" providerId="AD" clId="Web-{B056CAF7-A7D8-4469-A2BC-9B61A6251203}" dt="2023-05-29T23:33:33.942" v="61" actId="1076"/>
          <ac:picMkLst>
            <pc:docMk/>
            <pc:sldMk cId="4017408151" sldId="259"/>
            <ac:picMk id="7" creationId="{1F3CB187-3A55-0D3A-17DD-36472C637959}"/>
          </ac:picMkLst>
        </pc:picChg>
      </pc:sldChg>
    </pc:docChg>
  </pc:docChgLst>
  <pc:docChgLst>
    <pc:chgData name="Myles Hosken" userId="8e3c3c5c-aae9-4149-babc-a5d4eddcf12b" providerId="ADAL" clId="{8C197434-CBBF-455E-B04F-52CE0D25E811}"/>
    <pc:docChg chg="undo custSel addSld delSld modSld sldOrd">
      <pc:chgData name="Myles Hosken" userId="8e3c3c5c-aae9-4149-babc-a5d4eddcf12b" providerId="ADAL" clId="{8C197434-CBBF-455E-B04F-52CE0D25E811}" dt="2023-05-29T23:48:53.295" v="538" actId="1076"/>
      <pc:docMkLst>
        <pc:docMk/>
      </pc:docMkLst>
      <pc:sldChg chg="modSp mod ord">
        <pc:chgData name="Myles Hosken" userId="8e3c3c5c-aae9-4149-babc-a5d4eddcf12b" providerId="ADAL" clId="{8C197434-CBBF-455E-B04F-52CE0D25E811}" dt="2023-05-29T23:22:40.263" v="447"/>
        <pc:sldMkLst>
          <pc:docMk/>
          <pc:sldMk cId="213958071" sldId="258"/>
        </pc:sldMkLst>
        <pc:spChg chg="mod">
          <ac:chgData name="Myles Hosken" userId="8e3c3c5c-aae9-4149-babc-a5d4eddcf12b" providerId="ADAL" clId="{8C197434-CBBF-455E-B04F-52CE0D25E811}" dt="2023-05-29T23:22:07.037" v="440" actId="20577"/>
          <ac:spMkLst>
            <pc:docMk/>
            <pc:sldMk cId="213958071" sldId="258"/>
            <ac:spMk id="3" creationId="{5B560D4F-3A33-4D2D-F029-1AB593E2BDE1}"/>
          </ac:spMkLst>
        </pc:spChg>
      </pc:sldChg>
      <pc:sldChg chg="modSp mod">
        <pc:chgData name="Myles Hosken" userId="8e3c3c5c-aae9-4149-babc-a5d4eddcf12b" providerId="ADAL" clId="{8C197434-CBBF-455E-B04F-52CE0D25E811}" dt="2023-05-29T22:13:45.839" v="164" actId="20577"/>
        <pc:sldMkLst>
          <pc:docMk/>
          <pc:sldMk cId="4017408151" sldId="259"/>
        </pc:sldMkLst>
        <pc:spChg chg="mod">
          <ac:chgData name="Myles Hosken" userId="8e3c3c5c-aae9-4149-babc-a5d4eddcf12b" providerId="ADAL" clId="{8C197434-CBBF-455E-B04F-52CE0D25E811}" dt="2023-05-29T22:13:45.839" v="164" actId="20577"/>
          <ac:spMkLst>
            <pc:docMk/>
            <pc:sldMk cId="4017408151" sldId="259"/>
            <ac:spMk id="3" creationId="{5B560D4F-3A33-4D2D-F029-1AB593E2BDE1}"/>
          </ac:spMkLst>
        </pc:spChg>
        <pc:spChg chg="mod">
          <ac:chgData name="Myles Hosken" userId="8e3c3c5c-aae9-4149-babc-a5d4eddcf12b" providerId="ADAL" clId="{8C197434-CBBF-455E-B04F-52CE0D25E811}" dt="2023-05-29T22:04:55.113" v="14" actId="1076"/>
          <ac:spMkLst>
            <pc:docMk/>
            <pc:sldMk cId="4017408151" sldId="259"/>
            <ac:spMk id="5" creationId="{CE69E98E-4560-35CB-13FF-60908D538123}"/>
          </ac:spMkLst>
        </pc:spChg>
      </pc:sldChg>
      <pc:sldChg chg="modSp new mod">
        <pc:chgData name="Myles Hosken" userId="8e3c3c5c-aae9-4149-babc-a5d4eddcf12b" providerId="ADAL" clId="{8C197434-CBBF-455E-B04F-52CE0D25E811}" dt="2023-05-29T22:13:08.413" v="142" actId="20577"/>
        <pc:sldMkLst>
          <pc:docMk/>
          <pc:sldMk cId="2922702370" sldId="260"/>
        </pc:sldMkLst>
        <pc:spChg chg="mod">
          <ac:chgData name="Myles Hosken" userId="8e3c3c5c-aae9-4149-babc-a5d4eddcf12b" providerId="ADAL" clId="{8C197434-CBBF-455E-B04F-52CE0D25E811}" dt="2023-05-29T22:13:08.413" v="142" actId="20577"/>
          <ac:spMkLst>
            <pc:docMk/>
            <pc:sldMk cId="2922702370" sldId="260"/>
            <ac:spMk id="3" creationId="{EE8F59F8-6E4A-AAA8-DA19-D9EEAEF96EF1}"/>
          </ac:spMkLst>
        </pc:spChg>
      </pc:sldChg>
      <pc:sldChg chg="new del ord">
        <pc:chgData name="Myles Hosken" userId="8e3c3c5c-aae9-4149-babc-a5d4eddcf12b" providerId="ADAL" clId="{8C197434-CBBF-455E-B04F-52CE0D25E811}" dt="2023-05-29T23:22:38.434" v="445" actId="47"/>
        <pc:sldMkLst>
          <pc:docMk/>
          <pc:sldMk cId="2842636750" sldId="261"/>
        </pc:sldMkLst>
      </pc:sldChg>
      <pc:sldChg chg="addSp delSp modSp add mod">
        <pc:chgData name="Myles Hosken" userId="8e3c3c5c-aae9-4149-babc-a5d4eddcf12b" providerId="ADAL" clId="{8C197434-CBBF-455E-B04F-52CE0D25E811}" dt="2023-05-29T23:24:06.347" v="529" actId="6549"/>
        <pc:sldMkLst>
          <pc:docMk/>
          <pc:sldMk cId="2103670551" sldId="262"/>
        </pc:sldMkLst>
        <pc:spChg chg="add del mod">
          <ac:chgData name="Myles Hosken" userId="8e3c3c5c-aae9-4149-babc-a5d4eddcf12b" providerId="ADAL" clId="{8C197434-CBBF-455E-B04F-52CE0D25E811}" dt="2023-05-29T23:23:02.977" v="454" actId="3680"/>
          <ac:spMkLst>
            <pc:docMk/>
            <pc:sldMk cId="2103670551" sldId="262"/>
            <ac:spMk id="3" creationId="{5B560D4F-3A33-4D2D-F029-1AB593E2BDE1}"/>
          </ac:spMkLst>
        </pc:spChg>
        <pc:graphicFrameChg chg="add del mod ord modGraphic">
          <ac:chgData name="Myles Hosken" userId="8e3c3c5c-aae9-4149-babc-a5d4eddcf12b" providerId="ADAL" clId="{8C197434-CBBF-455E-B04F-52CE0D25E811}" dt="2023-05-29T23:22:57.793" v="453" actId="3680"/>
          <ac:graphicFrameMkLst>
            <pc:docMk/>
            <pc:sldMk cId="2103670551" sldId="262"/>
            <ac:graphicFrameMk id="4" creationId="{790231CB-668D-FB43-732A-7240D7E0708E}"/>
          </ac:graphicFrameMkLst>
        </pc:graphicFrameChg>
        <pc:graphicFrameChg chg="add mod ord modGraphic">
          <ac:chgData name="Myles Hosken" userId="8e3c3c5c-aae9-4149-babc-a5d4eddcf12b" providerId="ADAL" clId="{8C197434-CBBF-455E-B04F-52CE0D25E811}" dt="2023-05-29T23:24:06.347" v="529" actId="6549"/>
          <ac:graphicFrameMkLst>
            <pc:docMk/>
            <pc:sldMk cId="2103670551" sldId="262"/>
            <ac:graphicFrameMk id="5" creationId="{ADB77E13-89E8-7BBA-3A5F-1C0F781283FE}"/>
          </ac:graphicFrameMkLst>
        </pc:graphicFrameChg>
      </pc:sldChg>
      <pc:sldChg chg="addSp delSp modSp mod">
        <pc:chgData name="Myles Hosken" userId="8e3c3c5c-aae9-4149-babc-a5d4eddcf12b" providerId="ADAL" clId="{8C197434-CBBF-455E-B04F-52CE0D25E811}" dt="2023-05-29T23:48:53.295" v="538" actId="1076"/>
        <pc:sldMkLst>
          <pc:docMk/>
          <pc:sldMk cId="2553321828" sldId="263"/>
        </pc:sldMkLst>
        <pc:spChg chg="add del mod">
          <ac:chgData name="Myles Hosken" userId="8e3c3c5c-aae9-4149-babc-a5d4eddcf12b" providerId="ADAL" clId="{8C197434-CBBF-455E-B04F-52CE0D25E811}" dt="2023-05-29T23:38:22.677" v="531" actId="22"/>
          <ac:spMkLst>
            <pc:docMk/>
            <pc:sldMk cId="2553321828" sldId="263"/>
            <ac:spMk id="5" creationId="{92B02B9F-2AE2-6D68-3889-CA5DE2E7EF74}"/>
          </ac:spMkLst>
        </pc:spChg>
        <pc:picChg chg="add mod ord">
          <ac:chgData name="Myles Hosken" userId="8e3c3c5c-aae9-4149-babc-a5d4eddcf12b" providerId="ADAL" clId="{8C197434-CBBF-455E-B04F-52CE0D25E811}" dt="2023-05-29T23:38:29.590" v="533" actId="14100"/>
          <ac:picMkLst>
            <pc:docMk/>
            <pc:sldMk cId="2553321828" sldId="263"/>
            <ac:picMk id="7" creationId="{BF06C449-7AD5-E7F3-8144-041D6D8281D8}"/>
          </ac:picMkLst>
        </pc:picChg>
        <pc:picChg chg="add mod">
          <ac:chgData name="Myles Hosken" userId="8e3c3c5c-aae9-4149-babc-a5d4eddcf12b" providerId="ADAL" clId="{8C197434-CBBF-455E-B04F-52CE0D25E811}" dt="2023-05-29T23:39:00.572" v="535" actId="1076"/>
          <ac:picMkLst>
            <pc:docMk/>
            <pc:sldMk cId="2553321828" sldId="263"/>
            <ac:picMk id="8" creationId="{041AEF43-1D2B-0029-D806-D09B128D4303}"/>
          </ac:picMkLst>
        </pc:picChg>
        <pc:picChg chg="del">
          <ac:chgData name="Myles Hosken" userId="8e3c3c5c-aae9-4149-babc-a5d4eddcf12b" providerId="ADAL" clId="{8C197434-CBBF-455E-B04F-52CE0D25E811}" dt="2023-05-29T23:38:19.283" v="530" actId="478"/>
          <ac:picMkLst>
            <pc:docMk/>
            <pc:sldMk cId="2553321828" sldId="263"/>
            <ac:picMk id="10" creationId="{756CF03A-4736-7742-4385-9FC5246D39FE}"/>
          </ac:picMkLst>
        </pc:picChg>
        <pc:picChg chg="add mod">
          <ac:chgData name="Myles Hosken" userId="8e3c3c5c-aae9-4149-babc-a5d4eddcf12b" providerId="ADAL" clId="{8C197434-CBBF-455E-B04F-52CE0D25E811}" dt="2023-05-29T23:48:53.295" v="538" actId="1076"/>
          <ac:picMkLst>
            <pc:docMk/>
            <pc:sldMk cId="2553321828" sldId="263"/>
            <ac:picMk id="11" creationId="{0A714E14-84CA-B44D-3CEE-0FE4D83F529C}"/>
          </ac:picMkLst>
        </pc:picChg>
      </pc:sldChg>
    </pc:docChg>
  </pc:docChgLst>
  <pc:docChgLst>
    <pc:chgData name="Jane Jung" userId="S::ssr1891@autuni.ac.nz::cb7f3237-34a0-4a8e-972c-2dc929097b40" providerId="AD" clId="Web-{49354133-2465-44AB-985A-E39EAB407F77}"/>
    <pc:docChg chg="modSld">
      <pc:chgData name="Jane Jung" userId="S::ssr1891@autuni.ac.nz::cb7f3237-34a0-4a8e-972c-2dc929097b40" providerId="AD" clId="Web-{49354133-2465-44AB-985A-E39EAB407F77}" dt="2023-05-29T23:19:42.016" v="3" actId="20577"/>
      <pc:docMkLst>
        <pc:docMk/>
      </pc:docMkLst>
      <pc:sldChg chg="modSp">
        <pc:chgData name="Jane Jung" userId="S::ssr1891@autuni.ac.nz::cb7f3237-34a0-4a8e-972c-2dc929097b40" providerId="AD" clId="Web-{49354133-2465-44AB-985A-E39EAB407F77}" dt="2023-05-29T23:19:42.016" v="3" actId="20577"/>
        <pc:sldMkLst>
          <pc:docMk/>
          <pc:sldMk cId="213958071" sldId="258"/>
        </pc:sldMkLst>
        <pc:spChg chg="mod">
          <ac:chgData name="Jane Jung" userId="S::ssr1891@autuni.ac.nz::cb7f3237-34a0-4a8e-972c-2dc929097b40" providerId="AD" clId="Web-{49354133-2465-44AB-985A-E39EAB407F77}" dt="2023-05-29T23:19:42.016" v="3" actId="20577"/>
          <ac:spMkLst>
            <pc:docMk/>
            <pc:sldMk cId="213958071" sldId="258"/>
            <ac:spMk id="3" creationId="{5B560D4F-3A33-4D2D-F029-1AB593E2BDE1}"/>
          </ac:spMkLst>
        </pc:spChg>
      </pc:sldChg>
    </pc:docChg>
  </pc:docChgLst>
  <pc:docChgLst>
    <pc:chgData name="Joshua Ladowsky" userId="261b05ee-5bf8-4aec-9b73-f089ea4fd677" providerId="ADAL" clId="{4B8B6FC2-BE06-4D1B-8759-040455869F12}"/>
    <pc:docChg chg="undo custSel addSld delSld modSld sldOrd">
      <pc:chgData name="Joshua Ladowsky" userId="261b05ee-5bf8-4aec-9b73-f089ea4fd677" providerId="ADAL" clId="{4B8B6FC2-BE06-4D1B-8759-040455869F12}" dt="2023-05-31T01:42:57.462" v="866" actId="478"/>
      <pc:docMkLst>
        <pc:docMk/>
      </pc:docMkLst>
      <pc:sldChg chg="modSp del mod">
        <pc:chgData name="Joshua Ladowsky" userId="261b05ee-5bf8-4aec-9b73-f089ea4fd677" providerId="ADAL" clId="{4B8B6FC2-BE06-4D1B-8759-040455869F12}" dt="2023-05-31T01:28:40.980" v="820" actId="47"/>
        <pc:sldMkLst>
          <pc:docMk/>
          <pc:sldMk cId="4017408151" sldId="259"/>
        </pc:sldMkLst>
        <pc:spChg chg="mod">
          <ac:chgData name="Joshua Ladowsky" userId="261b05ee-5bf8-4aec-9b73-f089ea4fd677" providerId="ADAL" clId="{4B8B6FC2-BE06-4D1B-8759-040455869F12}" dt="2023-05-31T00:58:41.046" v="16" actId="207"/>
          <ac:spMkLst>
            <pc:docMk/>
            <pc:sldMk cId="4017408151" sldId="259"/>
            <ac:spMk id="3" creationId="{55F64956-69AA-C889-0C1D-2A1FE59E15F3}"/>
          </ac:spMkLst>
        </pc:spChg>
      </pc:sldChg>
      <pc:sldChg chg="modSp del setBg">
        <pc:chgData name="Joshua Ladowsky" userId="261b05ee-5bf8-4aec-9b73-f089ea4fd677" providerId="ADAL" clId="{4B8B6FC2-BE06-4D1B-8759-040455869F12}" dt="2023-05-31T01:24:25.989" v="795" actId="47"/>
        <pc:sldMkLst>
          <pc:docMk/>
          <pc:sldMk cId="2922702370" sldId="260"/>
        </pc:sldMkLst>
        <pc:spChg chg="mod">
          <ac:chgData name="Joshua Ladowsky" userId="261b05ee-5bf8-4aec-9b73-f089ea4fd677" providerId="ADAL" clId="{4B8B6FC2-BE06-4D1B-8759-040455869F12}" dt="2023-05-31T00:59:02.052" v="23"/>
          <ac:spMkLst>
            <pc:docMk/>
            <pc:sldMk cId="2922702370" sldId="260"/>
            <ac:spMk id="2" creationId="{8B359371-5549-2E93-ADF8-265969BB30C2}"/>
          </ac:spMkLst>
        </pc:spChg>
      </pc:sldChg>
      <pc:sldChg chg="addSp delSp modSp mod setBg delDesignElem">
        <pc:chgData name="Joshua Ladowsky" userId="261b05ee-5bf8-4aec-9b73-f089ea4fd677" providerId="ADAL" clId="{4B8B6FC2-BE06-4D1B-8759-040455869F12}" dt="2023-05-31T01:42:57.462" v="866" actId="478"/>
        <pc:sldMkLst>
          <pc:docMk/>
          <pc:sldMk cId="2103670551" sldId="262"/>
        </pc:sldMkLst>
        <pc:spChg chg="del mod">
          <ac:chgData name="Joshua Ladowsky" userId="261b05ee-5bf8-4aec-9b73-f089ea4fd677" providerId="ADAL" clId="{4B8B6FC2-BE06-4D1B-8759-040455869F12}" dt="2023-05-31T01:42:54.144" v="864" actId="478"/>
          <ac:spMkLst>
            <pc:docMk/>
            <pc:sldMk cId="2103670551" sldId="262"/>
            <ac:spMk id="2" creationId="{97EBA77F-B6C9-DFD1-7907-4EEB03C06604}"/>
          </ac:spMkLst>
        </pc:spChg>
        <pc:spChg chg="add del mod">
          <ac:chgData name="Joshua Ladowsky" userId="261b05ee-5bf8-4aec-9b73-f089ea4fd677" providerId="ADAL" clId="{4B8B6FC2-BE06-4D1B-8759-040455869F12}" dt="2023-05-31T01:42:57.462" v="866" actId="478"/>
          <ac:spMkLst>
            <pc:docMk/>
            <pc:sldMk cId="2103670551" sldId="262"/>
            <ac:spMk id="4" creationId="{E4627742-338A-09C6-444B-C7021DAB7276}"/>
          </ac:spMkLst>
        </pc:spChg>
        <pc:spChg chg="add mod">
          <ac:chgData name="Joshua Ladowsky" userId="261b05ee-5bf8-4aec-9b73-f089ea4fd677" providerId="ADAL" clId="{4B8B6FC2-BE06-4D1B-8759-040455869F12}" dt="2023-05-31T01:42:54.608" v="865"/>
          <ac:spMkLst>
            <pc:docMk/>
            <pc:sldMk cId="2103670551" sldId="262"/>
            <ac:spMk id="5" creationId="{557E96C3-2333-FAA4-CACD-D650E067998A}"/>
          </ac:spMkLst>
        </pc:spChg>
        <pc:spChg chg="mod">
          <ac:chgData name="Joshua Ladowsky" userId="261b05ee-5bf8-4aec-9b73-f089ea4fd677" providerId="ADAL" clId="{4B8B6FC2-BE06-4D1B-8759-040455869F12}" dt="2023-05-31T01:42:39.631" v="863" actId="1076"/>
          <ac:spMkLst>
            <pc:docMk/>
            <pc:sldMk cId="2103670551" sldId="262"/>
            <ac:spMk id="9" creationId="{9EE0CC89-32B4-BEDB-219E-39A5FAE22DE3}"/>
          </ac:spMkLst>
        </pc:spChg>
        <pc:spChg chg="add del">
          <ac:chgData name="Joshua Ladowsky" userId="261b05ee-5bf8-4aec-9b73-f089ea4fd677" providerId="ADAL" clId="{4B8B6FC2-BE06-4D1B-8759-040455869F12}" dt="2023-05-31T00:59:02.052" v="23"/>
          <ac:spMkLst>
            <pc:docMk/>
            <pc:sldMk cId="2103670551" sldId="262"/>
            <ac:spMk id="15" creationId="{5B6D324E-2D03-4162-AF1E-D5E32234E254}"/>
          </ac:spMkLst>
        </pc:spChg>
        <pc:spChg chg="add del">
          <ac:chgData name="Joshua Ladowsky" userId="261b05ee-5bf8-4aec-9b73-f089ea4fd677" providerId="ADAL" clId="{4B8B6FC2-BE06-4D1B-8759-040455869F12}" dt="2023-05-31T00:59:02.052" v="23"/>
          <ac:spMkLst>
            <pc:docMk/>
            <pc:sldMk cId="2103670551" sldId="262"/>
            <ac:spMk id="17" creationId="{E53F4E5A-C9EE-4859-B46B-F018F7D73A03}"/>
          </ac:spMkLst>
        </pc:spChg>
        <pc:picChg chg="mod">
          <ac:chgData name="Joshua Ladowsky" userId="261b05ee-5bf8-4aec-9b73-f089ea4fd677" providerId="ADAL" clId="{4B8B6FC2-BE06-4D1B-8759-040455869F12}" dt="2023-05-31T01:41:55.827" v="851" actId="1076"/>
          <ac:picMkLst>
            <pc:docMk/>
            <pc:sldMk cId="2103670551" sldId="262"/>
            <ac:picMk id="10" creationId="{756CF03A-4736-7742-4385-9FC5246D39FE}"/>
          </ac:picMkLst>
        </pc:picChg>
        <pc:cxnChg chg="add del">
          <ac:chgData name="Joshua Ladowsky" userId="261b05ee-5bf8-4aec-9b73-f089ea4fd677" providerId="ADAL" clId="{4B8B6FC2-BE06-4D1B-8759-040455869F12}" dt="2023-05-31T00:59:02.052" v="23"/>
          <ac:cxnSpMkLst>
            <pc:docMk/>
            <pc:sldMk cId="2103670551" sldId="262"/>
            <ac:cxnSpMk id="19" creationId="{041A955B-D579-48FD-A51C-51B0C0B69F9A}"/>
          </ac:cxnSpMkLst>
        </pc:cxnChg>
      </pc:sldChg>
      <pc:sldChg chg="addSp delSp modSp mod setBg delDesignElem">
        <pc:chgData name="Joshua Ladowsky" userId="261b05ee-5bf8-4aec-9b73-f089ea4fd677" providerId="ADAL" clId="{4B8B6FC2-BE06-4D1B-8759-040455869F12}" dt="2023-05-31T01:28:26.185" v="819" actId="1076"/>
        <pc:sldMkLst>
          <pc:docMk/>
          <pc:sldMk cId="2553321828" sldId="263"/>
        </pc:sldMkLst>
        <pc:spChg chg="mod">
          <ac:chgData name="Joshua Ladowsky" userId="261b05ee-5bf8-4aec-9b73-f089ea4fd677" providerId="ADAL" clId="{4B8B6FC2-BE06-4D1B-8759-040455869F12}" dt="2023-05-31T01:14:11.504" v="616" actId="1076"/>
          <ac:spMkLst>
            <pc:docMk/>
            <pc:sldMk cId="2553321828" sldId="263"/>
            <ac:spMk id="2" creationId="{97EBA77F-B6C9-DFD1-7907-4EEB03C06604}"/>
          </ac:spMkLst>
        </pc:spChg>
        <pc:spChg chg="add mod">
          <ac:chgData name="Joshua Ladowsky" userId="261b05ee-5bf8-4aec-9b73-f089ea4fd677" providerId="ADAL" clId="{4B8B6FC2-BE06-4D1B-8759-040455869F12}" dt="2023-05-31T01:16:48.728" v="711" actId="20577"/>
          <ac:spMkLst>
            <pc:docMk/>
            <pc:sldMk cId="2553321828" sldId="263"/>
            <ac:spMk id="4" creationId="{CFCC362B-CAC6-A143-CF63-6DD0808A841C}"/>
          </ac:spMkLst>
        </pc:spChg>
        <pc:spChg chg="del mod">
          <ac:chgData name="Joshua Ladowsky" userId="261b05ee-5bf8-4aec-9b73-f089ea4fd677" providerId="ADAL" clId="{4B8B6FC2-BE06-4D1B-8759-040455869F12}" dt="2023-05-31T01:14:42.451" v="624" actId="478"/>
          <ac:spMkLst>
            <pc:docMk/>
            <pc:sldMk cId="2553321828" sldId="263"/>
            <ac:spMk id="9" creationId="{9EE0CC89-32B4-BEDB-219E-39A5FAE22DE3}"/>
          </ac:spMkLst>
        </pc:spChg>
        <pc:spChg chg="add del">
          <ac:chgData name="Joshua Ladowsky" userId="261b05ee-5bf8-4aec-9b73-f089ea4fd677" providerId="ADAL" clId="{4B8B6FC2-BE06-4D1B-8759-040455869F12}" dt="2023-05-31T00:59:02.052" v="23"/>
          <ac:spMkLst>
            <pc:docMk/>
            <pc:sldMk cId="2553321828" sldId="263"/>
            <ac:spMk id="12" creationId="{5B6D324E-2D03-4162-AF1E-D5E32234E254}"/>
          </ac:spMkLst>
        </pc:spChg>
        <pc:spChg chg="add del">
          <ac:chgData name="Joshua Ladowsky" userId="261b05ee-5bf8-4aec-9b73-f089ea4fd677" providerId="ADAL" clId="{4B8B6FC2-BE06-4D1B-8759-040455869F12}" dt="2023-05-31T00:59:02.052" v="23"/>
          <ac:spMkLst>
            <pc:docMk/>
            <pc:sldMk cId="2553321828" sldId="263"/>
            <ac:spMk id="13" creationId="{E53F4E5A-C9EE-4859-B46B-F018F7D73A03}"/>
          </ac:spMkLst>
        </pc:spChg>
        <pc:picChg chg="mod">
          <ac:chgData name="Joshua Ladowsky" userId="261b05ee-5bf8-4aec-9b73-f089ea4fd677" providerId="ADAL" clId="{4B8B6FC2-BE06-4D1B-8759-040455869F12}" dt="2023-05-31T01:28:26.185" v="819" actId="1076"/>
          <ac:picMkLst>
            <pc:docMk/>
            <pc:sldMk cId="2553321828" sldId="263"/>
            <ac:picMk id="6" creationId="{FBAD5F34-897B-1A17-BB7C-18DFE4A2855B}"/>
          </ac:picMkLst>
        </pc:picChg>
        <pc:picChg chg="mod modCrop">
          <ac:chgData name="Joshua Ladowsky" userId="261b05ee-5bf8-4aec-9b73-f089ea4fd677" providerId="ADAL" clId="{4B8B6FC2-BE06-4D1B-8759-040455869F12}" dt="2023-05-31T01:16:40.031" v="704" actId="1076"/>
          <ac:picMkLst>
            <pc:docMk/>
            <pc:sldMk cId="2553321828" sldId="263"/>
            <ac:picMk id="7" creationId="{BF06C449-7AD5-E7F3-8144-041D6D8281D8}"/>
          </ac:picMkLst>
        </pc:picChg>
        <pc:picChg chg="del mod">
          <ac:chgData name="Joshua Ladowsky" userId="261b05ee-5bf8-4aec-9b73-f089ea4fd677" providerId="ADAL" clId="{4B8B6FC2-BE06-4D1B-8759-040455869F12}" dt="2023-05-31T01:14:01.678" v="611" actId="478"/>
          <ac:picMkLst>
            <pc:docMk/>
            <pc:sldMk cId="2553321828" sldId="263"/>
            <ac:picMk id="8" creationId="{041AEF43-1D2B-0029-D806-D09B128D4303}"/>
          </ac:picMkLst>
        </pc:picChg>
        <pc:picChg chg="mod">
          <ac:chgData name="Joshua Ladowsky" userId="261b05ee-5bf8-4aec-9b73-f089ea4fd677" providerId="ADAL" clId="{4B8B6FC2-BE06-4D1B-8759-040455869F12}" dt="2023-05-31T01:15:48.822" v="695" actId="1076"/>
          <ac:picMkLst>
            <pc:docMk/>
            <pc:sldMk cId="2553321828" sldId="263"/>
            <ac:picMk id="11" creationId="{0A714E14-84CA-B44D-3CEE-0FE4D83F529C}"/>
          </ac:picMkLst>
        </pc:picChg>
        <pc:cxnChg chg="add del">
          <ac:chgData name="Joshua Ladowsky" userId="261b05ee-5bf8-4aec-9b73-f089ea4fd677" providerId="ADAL" clId="{4B8B6FC2-BE06-4D1B-8759-040455869F12}" dt="2023-05-31T00:59:02.052" v="23"/>
          <ac:cxnSpMkLst>
            <pc:docMk/>
            <pc:sldMk cId="2553321828" sldId="263"/>
            <ac:cxnSpMk id="14" creationId="{041A955B-D579-48FD-A51C-51B0C0B69F9A}"/>
          </ac:cxnSpMkLst>
        </pc:cxnChg>
      </pc:sldChg>
      <pc:sldChg chg="addSp delSp modSp mod ord setBg delDesignElem">
        <pc:chgData name="Joshua Ladowsky" userId="261b05ee-5bf8-4aec-9b73-f089ea4fd677" providerId="ADAL" clId="{4B8B6FC2-BE06-4D1B-8759-040455869F12}" dt="2023-05-31T01:32:31.751" v="829"/>
        <pc:sldMkLst>
          <pc:docMk/>
          <pc:sldMk cId="2110948222" sldId="264"/>
        </pc:sldMkLst>
        <pc:spChg chg="mod">
          <ac:chgData name="Joshua Ladowsky" userId="261b05ee-5bf8-4aec-9b73-f089ea4fd677" providerId="ADAL" clId="{4B8B6FC2-BE06-4D1B-8759-040455869F12}" dt="2023-05-31T01:09:39.488" v="573" actId="1076"/>
          <ac:spMkLst>
            <pc:docMk/>
            <pc:sldMk cId="2110948222" sldId="264"/>
            <ac:spMk id="2" creationId="{97EBA77F-B6C9-DFD1-7907-4EEB03C06604}"/>
          </ac:spMkLst>
        </pc:spChg>
        <pc:spChg chg="add mod ord">
          <ac:chgData name="Joshua Ladowsky" userId="261b05ee-5bf8-4aec-9b73-f089ea4fd677" providerId="ADAL" clId="{4B8B6FC2-BE06-4D1B-8759-040455869F12}" dt="2023-05-31T01:09:50.488" v="576" actId="164"/>
          <ac:spMkLst>
            <pc:docMk/>
            <pc:sldMk cId="2110948222" sldId="264"/>
            <ac:spMk id="3" creationId="{E167DC1E-D7BB-0606-FFC0-1B07814507A9}"/>
          </ac:spMkLst>
        </pc:spChg>
        <pc:spChg chg="mod">
          <ac:chgData name="Joshua Ladowsky" userId="261b05ee-5bf8-4aec-9b73-f089ea4fd677" providerId="ADAL" clId="{4B8B6FC2-BE06-4D1B-8759-040455869F12}" dt="2023-05-31T01:29:45.756" v="824" actId="20577"/>
          <ac:spMkLst>
            <pc:docMk/>
            <pc:sldMk cId="2110948222" sldId="264"/>
            <ac:spMk id="9" creationId="{9EE0CC89-32B4-BEDB-219E-39A5FAE22DE3}"/>
          </ac:spMkLst>
        </pc:spChg>
        <pc:spChg chg="add del">
          <ac:chgData name="Joshua Ladowsky" userId="261b05ee-5bf8-4aec-9b73-f089ea4fd677" providerId="ADAL" clId="{4B8B6FC2-BE06-4D1B-8759-040455869F12}" dt="2023-05-31T00:59:02.052" v="23"/>
          <ac:spMkLst>
            <pc:docMk/>
            <pc:sldMk cId="2110948222" sldId="264"/>
            <ac:spMk id="15" creationId="{5B6D324E-2D03-4162-AF1E-D5E32234E254}"/>
          </ac:spMkLst>
        </pc:spChg>
        <pc:spChg chg="add del">
          <ac:chgData name="Joshua Ladowsky" userId="261b05ee-5bf8-4aec-9b73-f089ea4fd677" providerId="ADAL" clId="{4B8B6FC2-BE06-4D1B-8759-040455869F12}" dt="2023-05-31T00:59:02.052" v="23"/>
          <ac:spMkLst>
            <pc:docMk/>
            <pc:sldMk cId="2110948222" sldId="264"/>
            <ac:spMk id="17" creationId="{E53F4E5A-C9EE-4859-B46B-F018F7D73A03}"/>
          </ac:spMkLst>
        </pc:spChg>
        <pc:grpChg chg="add mod">
          <ac:chgData name="Joshua Ladowsky" userId="261b05ee-5bf8-4aec-9b73-f089ea4fd677" providerId="ADAL" clId="{4B8B6FC2-BE06-4D1B-8759-040455869F12}" dt="2023-05-31T01:01:01.009" v="48" actId="164"/>
          <ac:grpSpMkLst>
            <pc:docMk/>
            <pc:sldMk cId="2110948222" sldId="264"/>
            <ac:grpSpMk id="4" creationId="{EE486AEA-11F5-1715-DA10-FA7A7F955170}"/>
          </ac:grpSpMkLst>
        </pc:grpChg>
        <pc:grpChg chg="add mod">
          <ac:chgData name="Joshua Ladowsky" userId="261b05ee-5bf8-4aec-9b73-f089ea4fd677" providerId="ADAL" clId="{4B8B6FC2-BE06-4D1B-8759-040455869F12}" dt="2023-05-31T01:09:56.561" v="579" actId="1076"/>
          <ac:grpSpMkLst>
            <pc:docMk/>
            <pc:sldMk cId="2110948222" sldId="264"/>
            <ac:grpSpMk id="5" creationId="{B22D5BF2-F5F9-64B2-3C45-E3837EA71F12}"/>
          </ac:grpSpMkLst>
        </pc:grpChg>
        <pc:graphicFrameChg chg="mod">
          <ac:chgData name="Joshua Ladowsky" userId="261b05ee-5bf8-4aec-9b73-f089ea4fd677" providerId="ADAL" clId="{4B8B6FC2-BE06-4D1B-8759-040455869F12}" dt="2023-05-31T01:09:53.408" v="578" actId="1076"/>
          <ac:graphicFrameMkLst>
            <pc:docMk/>
            <pc:sldMk cId="2110948222" sldId="264"/>
            <ac:graphicFrameMk id="6" creationId="{21410913-E83E-5CBA-D88A-D6651A1C22DA}"/>
          </ac:graphicFrameMkLst>
        </pc:graphicFrameChg>
        <pc:cxnChg chg="add del">
          <ac:chgData name="Joshua Ladowsky" userId="261b05ee-5bf8-4aec-9b73-f089ea4fd677" providerId="ADAL" clId="{4B8B6FC2-BE06-4D1B-8759-040455869F12}" dt="2023-05-31T00:59:02.052" v="23"/>
          <ac:cxnSpMkLst>
            <pc:docMk/>
            <pc:sldMk cId="2110948222" sldId="264"/>
            <ac:cxnSpMk id="19" creationId="{041A955B-D579-48FD-A51C-51B0C0B69F9A}"/>
          </ac:cxnSpMkLst>
        </pc:cxnChg>
      </pc:sldChg>
      <pc:sldChg chg="addSp delSp modSp mod setBg delDesignElem">
        <pc:chgData name="Joshua Ladowsky" userId="261b05ee-5bf8-4aec-9b73-f089ea4fd677" providerId="ADAL" clId="{4B8B6FC2-BE06-4D1B-8759-040455869F12}" dt="2023-05-31T01:31:33.037" v="827" actId="255"/>
        <pc:sldMkLst>
          <pc:docMk/>
          <pc:sldMk cId="936216675" sldId="265"/>
        </pc:sldMkLst>
        <pc:spChg chg="add del mod">
          <ac:chgData name="Joshua Ladowsky" userId="261b05ee-5bf8-4aec-9b73-f089ea4fd677" providerId="ADAL" clId="{4B8B6FC2-BE06-4D1B-8759-040455869F12}" dt="2023-05-31T01:19:56.119" v="732" actId="14100"/>
          <ac:spMkLst>
            <pc:docMk/>
            <pc:sldMk cId="936216675" sldId="265"/>
            <ac:spMk id="2" creationId="{97EBA77F-B6C9-DFD1-7907-4EEB03C06604}"/>
          </ac:spMkLst>
        </pc:spChg>
        <pc:spChg chg="del mod">
          <ac:chgData name="Joshua Ladowsky" userId="261b05ee-5bf8-4aec-9b73-f089ea4fd677" providerId="ADAL" clId="{4B8B6FC2-BE06-4D1B-8759-040455869F12}" dt="2023-05-31T01:01:50.980" v="61" actId="478"/>
          <ac:spMkLst>
            <pc:docMk/>
            <pc:sldMk cId="936216675" sldId="265"/>
            <ac:spMk id="3" creationId="{20BCAD2D-4C70-794E-2595-DDD4F7CAC5B1}"/>
          </ac:spMkLst>
        </pc:spChg>
        <pc:spChg chg="del mod">
          <ac:chgData name="Joshua Ladowsky" userId="261b05ee-5bf8-4aec-9b73-f089ea4fd677" providerId="ADAL" clId="{4B8B6FC2-BE06-4D1B-8759-040455869F12}" dt="2023-05-31T01:14:49.352" v="626" actId="478"/>
          <ac:spMkLst>
            <pc:docMk/>
            <pc:sldMk cId="936216675" sldId="265"/>
            <ac:spMk id="4" creationId="{6DAD7B47-3EFF-D7FE-9A30-6F06EC77B209}"/>
          </ac:spMkLst>
        </pc:spChg>
        <pc:spChg chg="add del mod">
          <ac:chgData name="Joshua Ladowsky" userId="261b05ee-5bf8-4aec-9b73-f089ea4fd677" providerId="ADAL" clId="{4B8B6FC2-BE06-4D1B-8759-040455869F12}" dt="2023-05-31T01:01:47.728" v="60" actId="478"/>
          <ac:spMkLst>
            <pc:docMk/>
            <pc:sldMk cId="936216675" sldId="265"/>
            <ac:spMk id="6" creationId="{78C12C2F-8542-A08C-CEC8-55654B6A3AFD}"/>
          </ac:spMkLst>
        </pc:spChg>
        <pc:spChg chg="add mod">
          <ac:chgData name="Joshua Ladowsky" userId="261b05ee-5bf8-4aec-9b73-f089ea4fd677" providerId="ADAL" clId="{4B8B6FC2-BE06-4D1B-8759-040455869F12}" dt="2023-05-31T01:05:24.679" v="428" actId="1076"/>
          <ac:spMkLst>
            <pc:docMk/>
            <pc:sldMk cId="936216675" sldId="265"/>
            <ac:spMk id="7" creationId="{20B1EF70-3C3B-D933-6848-048E5CC97344}"/>
          </ac:spMkLst>
        </pc:spChg>
        <pc:spChg chg="add mod">
          <ac:chgData name="Joshua Ladowsky" userId="261b05ee-5bf8-4aec-9b73-f089ea4fd677" providerId="ADAL" clId="{4B8B6FC2-BE06-4D1B-8759-040455869F12}" dt="2023-05-31T01:31:33.037" v="827" actId="255"/>
          <ac:spMkLst>
            <pc:docMk/>
            <pc:sldMk cId="936216675" sldId="265"/>
            <ac:spMk id="8" creationId="{4A7A0018-772A-3555-F43D-528FD0436F5B}"/>
          </ac:spMkLst>
        </pc:spChg>
        <pc:spChg chg="add del">
          <ac:chgData name="Joshua Ladowsky" userId="261b05ee-5bf8-4aec-9b73-f089ea4fd677" providerId="ADAL" clId="{4B8B6FC2-BE06-4D1B-8759-040455869F12}" dt="2023-05-31T00:59:02.052" v="23"/>
          <ac:spMkLst>
            <pc:docMk/>
            <pc:sldMk cId="936216675" sldId="265"/>
            <ac:spMk id="12" creationId="{5B6D324E-2D03-4162-AF1E-D5E32234E254}"/>
          </ac:spMkLst>
        </pc:spChg>
        <pc:spChg chg="add del">
          <ac:chgData name="Joshua Ladowsky" userId="261b05ee-5bf8-4aec-9b73-f089ea4fd677" providerId="ADAL" clId="{4B8B6FC2-BE06-4D1B-8759-040455869F12}" dt="2023-05-31T00:59:02.052" v="23"/>
          <ac:spMkLst>
            <pc:docMk/>
            <pc:sldMk cId="936216675" sldId="265"/>
            <ac:spMk id="13" creationId="{E53F4E5A-C9EE-4859-B46B-F018F7D73A03}"/>
          </ac:spMkLst>
        </pc:spChg>
        <pc:picChg chg="del mod">
          <ac:chgData name="Joshua Ladowsky" userId="261b05ee-5bf8-4aec-9b73-f089ea4fd677" providerId="ADAL" clId="{4B8B6FC2-BE06-4D1B-8759-040455869F12}" dt="2023-05-31T01:02:42.820" v="147" actId="478"/>
          <ac:picMkLst>
            <pc:docMk/>
            <pc:sldMk cId="936216675" sldId="265"/>
            <ac:picMk id="24" creationId="{4248F84A-152A-9673-179F-DABC189FAC8B}"/>
          </ac:picMkLst>
        </pc:picChg>
        <pc:cxnChg chg="add del">
          <ac:chgData name="Joshua Ladowsky" userId="261b05ee-5bf8-4aec-9b73-f089ea4fd677" providerId="ADAL" clId="{4B8B6FC2-BE06-4D1B-8759-040455869F12}" dt="2023-05-31T00:59:02.052" v="23"/>
          <ac:cxnSpMkLst>
            <pc:docMk/>
            <pc:sldMk cId="936216675" sldId="265"/>
            <ac:cxnSpMk id="14" creationId="{041A955B-D579-48FD-A51C-51B0C0B69F9A}"/>
          </ac:cxnSpMkLst>
        </pc:cxnChg>
      </pc:sldChg>
      <pc:sldChg chg="addSp delSp modSp mod setBg setClrOvrMap delDesignElem">
        <pc:chgData name="Joshua Ladowsky" userId="261b05ee-5bf8-4aec-9b73-f089ea4fd677" providerId="ADAL" clId="{4B8B6FC2-BE06-4D1B-8759-040455869F12}" dt="2023-05-31T01:35:14.358" v="844" actId="1076"/>
        <pc:sldMkLst>
          <pc:docMk/>
          <pc:sldMk cId="4275206089" sldId="266"/>
        </pc:sldMkLst>
        <pc:spChg chg="mod">
          <ac:chgData name="Joshua Ladowsky" userId="261b05ee-5bf8-4aec-9b73-f089ea4fd677" providerId="ADAL" clId="{4B8B6FC2-BE06-4D1B-8759-040455869F12}" dt="2023-05-31T01:20:55.702" v="738" actId="1076"/>
          <ac:spMkLst>
            <pc:docMk/>
            <pc:sldMk cId="4275206089" sldId="266"/>
            <ac:spMk id="2" creationId="{97EBA77F-B6C9-DFD1-7907-4EEB03C06604}"/>
          </ac:spMkLst>
        </pc:spChg>
        <pc:spChg chg="mod">
          <ac:chgData name="Joshua Ladowsky" userId="261b05ee-5bf8-4aec-9b73-f089ea4fd677" providerId="ADAL" clId="{4B8B6FC2-BE06-4D1B-8759-040455869F12}" dt="2023-05-31T01:35:14.358" v="844" actId="1076"/>
          <ac:spMkLst>
            <pc:docMk/>
            <pc:sldMk cId="4275206089" sldId="266"/>
            <ac:spMk id="9" creationId="{9EE0CC89-32B4-BEDB-219E-39A5FAE22DE3}"/>
          </ac:spMkLst>
        </pc:spChg>
        <pc:spChg chg="add del">
          <ac:chgData name="Joshua Ladowsky" userId="261b05ee-5bf8-4aec-9b73-f089ea4fd677" providerId="ADAL" clId="{4B8B6FC2-BE06-4D1B-8759-040455869F12}" dt="2023-05-31T00:58:25.393" v="9" actId="26606"/>
          <ac:spMkLst>
            <pc:docMk/>
            <pc:sldMk cId="4275206089" sldId="266"/>
            <ac:spMk id="11" creationId="{FA2289DB-F4F2-44AA-8ED3-0141E331B7AA}"/>
          </ac:spMkLst>
        </pc:spChg>
        <pc:spChg chg="add del">
          <ac:chgData name="Joshua Ladowsky" userId="261b05ee-5bf8-4aec-9b73-f089ea4fd677" providerId="ADAL" clId="{4B8B6FC2-BE06-4D1B-8759-040455869F12}" dt="2023-05-31T00:58:25.393" v="9" actId="26606"/>
          <ac:spMkLst>
            <pc:docMk/>
            <pc:sldMk cId="4275206089" sldId="266"/>
            <ac:spMk id="14" creationId="{87594380-7025-4997-AD15-9AB8A811A0A1}"/>
          </ac:spMkLst>
        </pc:spChg>
        <pc:spChg chg="add del">
          <ac:chgData name="Joshua Ladowsky" userId="261b05ee-5bf8-4aec-9b73-f089ea4fd677" providerId="ADAL" clId="{4B8B6FC2-BE06-4D1B-8759-040455869F12}" dt="2023-05-31T00:59:02.052" v="23"/>
          <ac:spMkLst>
            <pc:docMk/>
            <pc:sldMk cId="4275206089" sldId="266"/>
            <ac:spMk id="15" creationId="{5B6D324E-2D03-4162-AF1E-D5E32234E254}"/>
          </ac:spMkLst>
        </pc:spChg>
        <pc:spChg chg="add del">
          <ac:chgData name="Joshua Ladowsky" userId="261b05ee-5bf8-4aec-9b73-f089ea4fd677" providerId="ADAL" clId="{4B8B6FC2-BE06-4D1B-8759-040455869F12}" dt="2023-05-31T00:58:25.393" v="9" actId="26606"/>
          <ac:spMkLst>
            <pc:docMk/>
            <pc:sldMk cId="4275206089" sldId="266"/>
            <ac:spMk id="16" creationId="{FF19E647-F6F0-4ABE-B7B9-F27F45A457FA}"/>
          </ac:spMkLst>
        </pc:spChg>
        <pc:spChg chg="add del">
          <ac:chgData name="Joshua Ladowsky" userId="261b05ee-5bf8-4aec-9b73-f089ea4fd677" providerId="ADAL" clId="{4B8B6FC2-BE06-4D1B-8759-040455869F12}" dt="2023-05-31T00:59:02.052" v="23"/>
          <ac:spMkLst>
            <pc:docMk/>
            <pc:sldMk cId="4275206089" sldId="266"/>
            <ac:spMk id="17" creationId="{E53F4E5A-C9EE-4859-B46B-F018F7D73A03}"/>
          </ac:spMkLst>
        </pc:spChg>
        <pc:spChg chg="add del">
          <ac:chgData name="Joshua Ladowsky" userId="261b05ee-5bf8-4aec-9b73-f089ea4fd677" providerId="ADAL" clId="{4B8B6FC2-BE06-4D1B-8759-040455869F12}" dt="2023-05-31T00:58:40.258" v="14" actId="26606"/>
          <ac:spMkLst>
            <pc:docMk/>
            <pc:sldMk cId="4275206089" sldId="266"/>
            <ac:spMk id="21" creationId="{87594380-7025-4997-AD15-9AB8A811A0A1}"/>
          </ac:spMkLst>
        </pc:spChg>
        <pc:spChg chg="add del">
          <ac:chgData name="Joshua Ladowsky" userId="261b05ee-5bf8-4aec-9b73-f089ea4fd677" providerId="ADAL" clId="{4B8B6FC2-BE06-4D1B-8759-040455869F12}" dt="2023-05-31T00:58:25.393" v="9" actId="26606"/>
          <ac:spMkLst>
            <pc:docMk/>
            <pc:sldMk cId="4275206089" sldId="266"/>
            <ac:spMk id="22" creationId="{44C115A1-A2B9-496D-8FC5-3B6AA2BC9C8F}"/>
          </ac:spMkLst>
        </pc:spChg>
        <pc:spChg chg="add del">
          <ac:chgData name="Joshua Ladowsky" userId="261b05ee-5bf8-4aec-9b73-f089ea4fd677" providerId="ADAL" clId="{4B8B6FC2-BE06-4D1B-8759-040455869F12}" dt="2023-05-31T00:58:25.393" v="9" actId="26606"/>
          <ac:spMkLst>
            <pc:docMk/>
            <pc:sldMk cId="4275206089" sldId="266"/>
            <ac:spMk id="24" creationId="{29FA7D49-FB1E-4C96-AD88-49252278DBD1}"/>
          </ac:spMkLst>
        </pc:spChg>
        <pc:spChg chg="add del">
          <ac:chgData name="Joshua Ladowsky" userId="261b05ee-5bf8-4aec-9b73-f089ea4fd677" providerId="ADAL" clId="{4B8B6FC2-BE06-4D1B-8759-040455869F12}" dt="2023-05-31T00:58:40.258" v="14" actId="26606"/>
          <ac:spMkLst>
            <pc:docMk/>
            <pc:sldMk cId="4275206089" sldId="266"/>
            <ac:spMk id="26" creationId="{001D9966-4027-4CE1-BAFF-9FA0E578605C}"/>
          </ac:spMkLst>
        </pc:spChg>
        <pc:spChg chg="add del">
          <ac:chgData name="Joshua Ladowsky" userId="261b05ee-5bf8-4aec-9b73-f089ea4fd677" providerId="ADAL" clId="{4B8B6FC2-BE06-4D1B-8759-040455869F12}" dt="2023-05-31T00:58:40.258" v="14" actId="26606"/>
          <ac:spMkLst>
            <pc:docMk/>
            <pc:sldMk cId="4275206089" sldId="266"/>
            <ac:spMk id="28" creationId="{874F3938-6B59-4FDD-B882-12FAA4978F6C}"/>
          </ac:spMkLst>
        </pc:spChg>
        <pc:grpChg chg="add del mod">
          <ac:chgData name="Joshua Ladowsky" userId="261b05ee-5bf8-4aec-9b73-f089ea4fd677" providerId="ADAL" clId="{4B8B6FC2-BE06-4D1B-8759-040455869F12}" dt="2023-05-31T01:34:25.491" v="832" actId="478"/>
          <ac:grpSpMkLst>
            <pc:docMk/>
            <pc:sldMk cId="4275206089" sldId="266"/>
            <ac:grpSpMk id="3" creationId="{BA01FD1C-AF79-4564-7D96-B38000994946}"/>
          </ac:grpSpMkLst>
        </pc:grpChg>
        <pc:picChg chg="mod ord">
          <ac:chgData name="Joshua Ladowsky" userId="261b05ee-5bf8-4aec-9b73-f089ea4fd677" providerId="ADAL" clId="{4B8B6FC2-BE06-4D1B-8759-040455869F12}" dt="2023-05-31T01:34:43.750" v="837" actId="1076"/>
          <ac:picMkLst>
            <pc:docMk/>
            <pc:sldMk cId="4275206089" sldId="266"/>
            <ac:picMk id="4" creationId="{492FB2F2-A7F0-5ACD-8DA3-BA9CFBBCFD27}"/>
          </ac:picMkLst>
        </pc:picChg>
        <pc:picChg chg="mod">
          <ac:chgData name="Joshua Ladowsky" userId="261b05ee-5bf8-4aec-9b73-f089ea4fd677" providerId="ADAL" clId="{4B8B6FC2-BE06-4D1B-8759-040455869F12}" dt="2023-05-31T00:58:49.266" v="17" actId="164"/>
          <ac:picMkLst>
            <pc:docMk/>
            <pc:sldMk cId="4275206089" sldId="266"/>
            <ac:picMk id="7" creationId="{5DF39616-EF77-95B2-5B72-7C7DA784B8ED}"/>
          </ac:picMkLst>
        </pc:picChg>
        <pc:picChg chg="mod">
          <ac:chgData name="Joshua Ladowsky" userId="261b05ee-5bf8-4aec-9b73-f089ea4fd677" providerId="ADAL" clId="{4B8B6FC2-BE06-4D1B-8759-040455869F12}" dt="2023-05-31T00:58:49.266" v="17" actId="164"/>
          <ac:picMkLst>
            <pc:docMk/>
            <pc:sldMk cId="4275206089" sldId="266"/>
            <ac:picMk id="8" creationId="{EF436477-D1AD-B81D-DF9F-03CFB5FC6414}"/>
          </ac:picMkLst>
        </pc:picChg>
        <pc:cxnChg chg="add del">
          <ac:chgData name="Joshua Ladowsky" userId="261b05ee-5bf8-4aec-9b73-f089ea4fd677" providerId="ADAL" clId="{4B8B6FC2-BE06-4D1B-8759-040455869F12}" dt="2023-05-31T00:58:25.393" v="9" actId="26606"/>
          <ac:cxnSpMkLst>
            <pc:docMk/>
            <pc:sldMk cId="4275206089" sldId="266"/>
            <ac:cxnSpMk id="18" creationId="{92BFA6EF-C8B5-4562-9718-3167CB1C9C27}"/>
          </ac:cxnSpMkLst>
        </pc:cxnChg>
        <pc:cxnChg chg="add del">
          <ac:chgData name="Joshua Ladowsky" userId="261b05ee-5bf8-4aec-9b73-f089ea4fd677" providerId="ADAL" clId="{4B8B6FC2-BE06-4D1B-8759-040455869F12}" dt="2023-05-31T00:59:02.052" v="23"/>
          <ac:cxnSpMkLst>
            <pc:docMk/>
            <pc:sldMk cId="4275206089" sldId="266"/>
            <ac:cxnSpMk id="19" creationId="{041A955B-D579-48FD-A51C-51B0C0B69F9A}"/>
          </ac:cxnSpMkLst>
        </pc:cxnChg>
      </pc:sldChg>
      <pc:sldChg chg="addSp delSp modSp add mod">
        <pc:chgData name="Joshua Ladowsky" userId="261b05ee-5bf8-4aec-9b73-f089ea4fd677" providerId="ADAL" clId="{4B8B6FC2-BE06-4D1B-8759-040455869F12}" dt="2023-05-31T01:24:45.527" v="796"/>
        <pc:sldMkLst>
          <pc:docMk/>
          <pc:sldMk cId="834212996" sldId="267"/>
        </pc:sldMkLst>
        <pc:spChg chg="mod">
          <ac:chgData name="Joshua Ladowsky" userId="261b05ee-5bf8-4aec-9b73-f089ea4fd677" providerId="ADAL" clId="{4B8B6FC2-BE06-4D1B-8759-040455869F12}" dt="2023-05-31T01:24:16.420" v="793" actId="20577"/>
          <ac:spMkLst>
            <pc:docMk/>
            <pc:sldMk cId="834212996" sldId="267"/>
            <ac:spMk id="2" creationId="{97EBA77F-B6C9-DFD1-7907-4EEB03C06604}"/>
          </ac:spMkLst>
        </pc:spChg>
        <pc:spChg chg="add mod">
          <ac:chgData name="Joshua Ladowsky" userId="261b05ee-5bf8-4aec-9b73-f089ea4fd677" providerId="ADAL" clId="{4B8B6FC2-BE06-4D1B-8759-040455869F12}" dt="2023-05-31T01:24:45.527" v="796"/>
          <ac:spMkLst>
            <pc:docMk/>
            <pc:sldMk cId="834212996" sldId="267"/>
            <ac:spMk id="6" creationId="{231E74EC-A0CE-E403-A534-052DEE04F649}"/>
          </ac:spMkLst>
        </pc:spChg>
        <pc:spChg chg="del">
          <ac:chgData name="Joshua Ladowsky" userId="261b05ee-5bf8-4aec-9b73-f089ea4fd677" providerId="ADAL" clId="{4B8B6FC2-BE06-4D1B-8759-040455869F12}" dt="2023-05-31T01:24:10.329" v="780" actId="478"/>
          <ac:spMkLst>
            <pc:docMk/>
            <pc:sldMk cId="834212996" sldId="267"/>
            <ac:spMk id="9" creationId="{9EE0CC89-32B4-BEDB-219E-39A5FAE22DE3}"/>
          </ac:spMkLst>
        </pc:spChg>
        <pc:grpChg chg="del">
          <ac:chgData name="Joshua Ladowsky" userId="261b05ee-5bf8-4aec-9b73-f089ea4fd677" providerId="ADAL" clId="{4B8B6FC2-BE06-4D1B-8759-040455869F12}" dt="2023-05-31T01:24:07.185" v="778" actId="478"/>
          <ac:grpSpMkLst>
            <pc:docMk/>
            <pc:sldMk cId="834212996" sldId="267"/>
            <ac:grpSpMk id="3" creationId="{BA01FD1C-AF79-4564-7D96-B38000994946}"/>
          </ac:grpSpMkLst>
        </pc:grpChg>
        <pc:graphicFrameChg chg="add mod">
          <ac:chgData name="Joshua Ladowsky" userId="261b05ee-5bf8-4aec-9b73-f089ea4fd677" providerId="ADAL" clId="{4B8B6FC2-BE06-4D1B-8759-040455869F12}" dt="2023-05-31T01:24:23.696" v="794"/>
          <ac:graphicFrameMkLst>
            <pc:docMk/>
            <pc:sldMk cId="834212996" sldId="267"/>
            <ac:graphicFrameMk id="10" creationId="{E5D9E785-1C85-1AEA-CD5B-37EB5C6AD770}"/>
          </ac:graphicFrameMkLst>
        </pc:graphicFrameChg>
        <pc:picChg chg="del">
          <ac:chgData name="Joshua Ladowsky" userId="261b05ee-5bf8-4aec-9b73-f089ea4fd677" providerId="ADAL" clId="{4B8B6FC2-BE06-4D1B-8759-040455869F12}" dt="2023-05-31T01:24:08.278" v="779" actId="478"/>
          <ac:picMkLst>
            <pc:docMk/>
            <pc:sldMk cId="834212996" sldId="267"/>
            <ac:picMk id="4" creationId="{492FB2F2-A7F0-5ACD-8DA3-BA9CFBBCFD27}"/>
          </ac:picMkLst>
        </pc:picChg>
      </pc:sldChg>
      <pc:sldChg chg="addSp delSp modSp add mod chgLayout">
        <pc:chgData name="Joshua Ladowsky" userId="261b05ee-5bf8-4aec-9b73-f089ea4fd677" providerId="ADAL" clId="{4B8B6FC2-BE06-4D1B-8759-040455869F12}" dt="2023-05-31T01:40:45.027" v="848" actId="1076"/>
        <pc:sldMkLst>
          <pc:docMk/>
          <pc:sldMk cId="76177171" sldId="268"/>
        </pc:sldMkLst>
        <pc:spChg chg="del">
          <ac:chgData name="Joshua Ladowsky" userId="261b05ee-5bf8-4aec-9b73-f089ea4fd677" providerId="ADAL" clId="{4B8B6FC2-BE06-4D1B-8759-040455869F12}" dt="2023-05-31T01:25:10.139" v="798" actId="478"/>
          <ac:spMkLst>
            <pc:docMk/>
            <pc:sldMk cId="76177171" sldId="268"/>
            <ac:spMk id="2" creationId="{97EBA77F-B6C9-DFD1-7907-4EEB03C06604}"/>
          </ac:spMkLst>
        </pc:spChg>
        <pc:spChg chg="add del mod">
          <ac:chgData name="Joshua Ladowsky" userId="261b05ee-5bf8-4aec-9b73-f089ea4fd677" providerId="ADAL" clId="{4B8B6FC2-BE06-4D1B-8759-040455869F12}" dt="2023-05-31T01:25:49.276" v="802" actId="700"/>
          <ac:spMkLst>
            <pc:docMk/>
            <pc:sldMk cId="76177171" sldId="268"/>
            <ac:spMk id="4" creationId="{B1511EEA-0336-06EA-42B1-8B6982D0A4AF}"/>
          </ac:spMkLst>
        </pc:spChg>
        <pc:spChg chg="del">
          <ac:chgData name="Joshua Ladowsky" userId="261b05ee-5bf8-4aec-9b73-f089ea4fd677" providerId="ADAL" clId="{4B8B6FC2-BE06-4D1B-8759-040455869F12}" dt="2023-05-31T01:25:10.139" v="798" actId="478"/>
          <ac:spMkLst>
            <pc:docMk/>
            <pc:sldMk cId="76177171" sldId="268"/>
            <ac:spMk id="6" creationId="{231E74EC-A0CE-E403-A534-052DEE04F649}"/>
          </ac:spMkLst>
        </pc:spChg>
        <pc:spChg chg="add del mod">
          <ac:chgData name="Joshua Ladowsky" userId="261b05ee-5bf8-4aec-9b73-f089ea4fd677" providerId="ADAL" clId="{4B8B6FC2-BE06-4D1B-8759-040455869F12}" dt="2023-05-31T01:25:49.276" v="802" actId="700"/>
          <ac:spMkLst>
            <pc:docMk/>
            <pc:sldMk cId="76177171" sldId="268"/>
            <ac:spMk id="7" creationId="{35DF768A-4AC4-BEC7-5F26-19D3F6114938}"/>
          </ac:spMkLst>
        </pc:spChg>
        <pc:spChg chg="add mod">
          <ac:chgData name="Joshua Ladowsky" userId="261b05ee-5bf8-4aec-9b73-f089ea4fd677" providerId="ADAL" clId="{4B8B6FC2-BE06-4D1B-8759-040455869F12}" dt="2023-05-31T01:40:45.027" v="848" actId="1076"/>
          <ac:spMkLst>
            <pc:docMk/>
            <pc:sldMk cId="76177171" sldId="268"/>
            <ac:spMk id="8" creationId="{8BCBB6E4-FDCD-C716-7BBC-64F1C4F05F3F}"/>
          </ac:spMkLst>
        </pc:spChg>
        <pc:spChg chg="add mod">
          <ac:chgData name="Joshua Ladowsky" userId="261b05ee-5bf8-4aec-9b73-f089ea4fd677" providerId="ADAL" clId="{4B8B6FC2-BE06-4D1B-8759-040455869F12}" dt="2023-05-31T01:26:16.305" v="811" actId="120"/>
          <ac:spMkLst>
            <pc:docMk/>
            <pc:sldMk cId="76177171" sldId="268"/>
            <ac:spMk id="9" creationId="{0225BE26-8EBC-F1D2-6F71-E5763606E8EA}"/>
          </ac:spMkLst>
        </pc:spChg>
        <pc:spChg chg="add mod">
          <ac:chgData name="Joshua Ladowsky" userId="261b05ee-5bf8-4aec-9b73-f089ea4fd677" providerId="ADAL" clId="{4B8B6FC2-BE06-4D1B-8759-040455869F12}" dt="2023-05-31T01:26:25.546" v="813" actId="1076"/>
          <ac:spMkLst>
            <pc:docMk/>
            <pc:sldMk cId="76177171" sldId="268"/>
            <ac:spMk id="11" creationId="{EDC3A1EE-6CFE-E2AD-32DF-A03F4A725AC8}"/>
          </ac:spMkLst>
        </pc:spChg>
        <pc:spChg chg="add mod">
          <ac:chgData name="Joshua Ladowsky" userId="261b05ee-5bf8-4aec-9b73-f089ea4fd677" providerId="ADAL" clId="{4B8B6FC2-BE06-4D1B-8759-040455869F12}" dt="2023-05-31T01:26:36.841" v="814" actId="1076"/>
          <ac:spMkLst>
            <pc:docMk/>
            <pc:sldMk cId="76177171" sldId="268"/>
            <ac:spMk id="12" creationId="{69D111E6-2671-E5FF-CD5B-9F424A96FD5A}"/>
          </ac:spMkLst>
        </pc:spChg>
        <pc:spChg chg="add mod">
          <ac:chgData name="Joshua Ladowsky" userId="261b05ee-5bf8-4aec-9b73-f089ea4fd677" providerId="ADAL" clId="{4B8B6FC2-BE06-4D1B-8759-040455869F12}" dt="2023-05-31T01:35:32.203" v="845" actId="1076"/>
          <ac:spMkLst>
            <pc:docMk/>
            <pc:sldMk cId="76177171" sldId="268"/>
            <ac:spMk id="14" creationId="{9D90DA70-4DBA-8527-D453-F552D677D77E}"/>
          </ac:spMkLst>
        </pc:spChg>
        <pc:spChg chg="add mod">
          <ac:chgData name="Joshua Ladowsky" userId="261b05ee-5bf8-4aec-9b73-f089ea4fd677" providerId="ADAL" clId="{4B8B6FC2-BE06-4D1B-8759-040455869F12}" dt="2023-05-31T01:35:32.203" v="845" actId="1076"/>
          <ac:spMkLst>
            <pc:docMk/>
            <pc:sldMk cId="76177171" sldId="268"/>
            <ac:spMk id="15" creationId="{B731E7D2-464F-B49A-D92F-60E25DFD8F57}"/>
          </ac:spMkLst>
        </pc:spChg>
        <pc:spChg chg="add mod">
          <ac:chgData name="Joshua Ladowsky" userId="261b05ee-5bf8-4aec-9b73-f089ea4fd677" providerId="ADAL" clId="{4B8B6FC2-BE06-4D1B-8759-040455869F12}" dt="2023-05-31T01:25:21.972" v="801" actId="1076"/>
          <ac:spMkLst>
            <pc:docMk/>
            <pc:sldMk cId="76177171" sldId="268"/>
            <ac:spMk id="16" creationId="{BC167E79-DFE4-0EC2-47C0-AD00481BAC9C}"/>
          </ac:spMkLst>
        </pc:spChg>
        <pc:spChg chg="add mod">
          <ac:chgData name="Joshua Ladowsky" userId="261b05ee-5bf8-4aec-9b73-f089ea4fd677" providerId="ADAL" clId="{4B8B6FC2-BE06-4D1B-8759-040455869F12}" dt="2023-05-31T01:25:21.972" v="801" actId="1076"/>
          <ac:spMkLst>
            <pc:docMk/>
            <pc:sldMk cId="76177171" sldId="268"/>
            <ac:spMk id="17" creationId="{31FEE29F-F682-00D5-5FFD-237398A6AED0}"/>
          </ac:spMkLst>
        </pc:spChg>
        <pc:spChg chg="add mod">
          <ac:chgData name="Joshua Ladowsky" userId="261b05ee-5bf8-4aec-9b73-f089ea4fd677" providerId="ADAL" clId="{4B8B6FC2-BE06-4D1B-8759-040455869F12}" dt="2023-05-31T01:25:21.972" v="801" actId="1076"/>
          <ac:spMkLst>
            <pc:docMk/>
            <pc:sldMk cId="76177171" sldId="268"/>
            <ac:spMk id="18" creationId="{26E33702-C864-E1AE-B3C6-60F57EE6D392}"/>
          </ac:spMkLst>
        </pc:spChg>
        <pc:graphicFrameChg chg="del">
          <ac:chgData name="Joshua Ladowsky" userId="261b05ee-5bf8-4aec-9b73-f089ea4fd677" providerId="ADAL" clId="{4B8B6FC2-BE06-4D1B-8759-040455869F12}" dt="2023-05-31T01:25:10.139" v="798" actId="478"/>
          <ac:graphicFrameMkLst>
            <pc:docMk/>
            <pc:sldMk cId="76177171" sldId="268"/>
            <ac:graphicFrameMk id="10" creationId="{E5D9E785-1C85-1AEA-CD5B-37EB5C6AD770}"/>
          </ac:graphicFrameMkLst>
        </pc:graphicFrameChg>
        <pc:picChg chg="add mod">
          <ac:chgData name="Joshua Ladowsky" userId="261b05ee-5bf8-4aec-9b73-f089ea4fd677" providerId="ADAL" clId="{4B8B6FC2-BE06-4D1B-8759-040455869F12}" dt="2023-05-31T01:26:40.782" v="816" actId="14100"/>
          <ac:picMkLst>
            <pc:docMk/>
            <pc:sldMk cId="76177171" sldId="268"/>
            <ac:picMk id="13" creationId="{015C4CE1-208F-D806-7B16-5B0EA6072514}"/>
          </ac:picMkLst>
        </pc:picChg>
      </pc:sldChg>
    </pc:docChg>
  </pc:docChgLst>
  <pc:docChgLst>
    <pc:chgData name="Yeran Edmonds" userId="S::rfh8366@autuni.ac.nz::64388a49-52fe-42fb-a87d-1071082fbc16" providerId="AD" clId="Web-{86611A5D-4099-4743-BE37-1B395A2095EB}"/>
    <pc:docChg chg="modSld">
      <pc:chgData name="Yeran Edmonds" userId="S::rfh8366@autuni.ac.nz::64388a49-52fe-42fb-a87d-1071082fbc16" providerId="AD" clId="Web-{86611A5D-4099-4743-BE37-1B395A2095EB}" dt="2023-05-31T03:47:04.562" v="14" actId="20577"/>
      <pc:docMkLst>
        <pc:docMk/>
      </pc:docMkLst>
      <pc:sldChg chg="modSp">
        <pc:chgData name="Yeran Edmonds" userId="S::rfh8366@autuni.ac.nz::64388a49-52fe-42fb-a87d-1071082fbc16" providerId="AD" clId="Web-{86611A5D-4099-4743-BE37-1B395A2095EB}" dt="2023-05-31T03:47:04.562" v="14" actId="20577"/>
        <pc:sldMkLst>
          <pc:docMk/>
          <pc:sldMk cId="76177171" sldId="268"/>
        </pc:sldMkLst>
        <pc:spChg chg="mod">
          <ac:chgData name="Yeran Edmonds" userId="S::rfh8366@autuni.ac.nz::64388a49-52fe-42fb-a87d-1071082fbc16" providerId="AD" clId="Web-{86611A5D-4099-4743-BE37-1B395A2095EB}" dt="2023-05-31T03:47:04.562" v="14" actId="20577"/>
          <ac:spMkLst>
            <pc:docMk/>
            <pc:sldMk cId="76177171" sldId="268"/>
            <ac:spMk id="9" creationId="{0225BE26-8EBC-F1D2-6F71-E5763606E8EA}"/>
          </ac:spMkLst>
        </pc:spChg>
        <pc:spChg chg="mod">
          <ac:chgData name="Yeran Edmonds" userId="S::rfh8366@autuni.ac.nz::64388a49-52fe-42fb-a87d-1071082fbc16" providerId="AD" clId="Web-{86611A5D-4099-4743-BE37-1B395A2095EB}" dt="2023-05-31T03:46:44.781" v="2" actId="1076"/>
          <ac:spMkLst>
            <pc:docMk/>
            <pc:sldMk cId="76177171" sldId="268"/>
            <ac:spMk id="12" creationId="{69D111E6-2671-E5FF-CD5B-9F424A96FD5A}"/>
          </ac:spMkLst>
        </pc:spChg>
        <pc:picChg chg="mod">
          <ac:chgData name="Yeran Edmonds" userId="S::rfh8366@autuni.ac.nz::64388a49-52fe-42fb-a87d-1071082fbc16" providerId="AD" clId="Web-{86611A5D-4099-4743-BE37-1B395A2095EB}" dt="2023-05-31T03:46:49.328" v="4" actId="1076"/>
          <ac:picMkLst>
            <pc:docMk/>
            <pc:sldMk cId="76177171" sldId="268"/>
            <ac:picMk id="13" creationId="{015C4CE1-208F-D806-7B16-5B0EA6072514}"/>
          </ac:picMkLst>
        </pc:picChg>
      </pc:sldChg>
    </pc:docChg>
  </pc:docChgLst>
  <pc:docChgLst>
    <pc:chgData name="Jane Jung" userId="cb7f3237-34a0-4a8e-972c-2dc929097b40" providerId="ADAL" clId="{69B86004-8F49-45A7-B437-E27E7F19418C}"/>
    <pc:docChg chg="undo custSel addSld delSld modSld sldOrd">
      <pc:chgData name="Jane Jung" userId="cb7f3237-34a0-4a8e-972c-2dc929097b40" providerId="ADAL" clId="{69B86004-8F49-45A7-B437-E27E7F19418C}" dt="2023-05-31T04:16:23.791" v="677" actId="1076"/>
      <pc:docMkLst>
        <pc:docMk/>
      </pc:docMkLst>
      <pc:sldChg chg="addSp delSp modSp mod setBg modClrScheme chgLayout">
        <pc:chgData name="Jane Jung" userId="cb7f3237-34a0-4a8e-972c-2dc929097b40" providerId="ADAL" clId="{69B86004-8F49-45A7-B437-E27E7F19418C}" dt="2023-05-31T03:25:59.344" v="674" actId="403"/>
        <pc:sldMkLst>
          <pc:docMk/>
          <pc:sldMk cId="3833964382" sldId="256"/>
        </pc:sldMkLst>
        <pc:spChg chg="mod ord">
          <ac:chgData name="Jane Jung" userId="cb7f3237-34a0-4a8e-972c-2dc929097b40" providerId="ADAL" clId="{69B86004-8F49-45A7-B437-E27E7F19418C}" dt="2023-05-31T03:25:59.344" v="674" actId="403"/>
          <ac:spMkLst>
            <pc:docMk/>
            <pc:sldMk cId="3833964382" sldId="256"/>
            <ac:spMk id="2" creationId="{3ACCD818-8CD6-4A43-B559-977EBB003AAB}"/>
          </ac:spMkLst>
        </pc:spChg>
        <pc:spChg chg="mod ord">
          <ac:chgData name="Jane Jung" userId="cb7f3237-34a0-4a8e-972c-2dc929097b40" providerId="ADAL" clId="{69B86004-8F49-45A7-B437-E27E7F19418C}" dt="2023-05-31T03:25:50.148" v="672" actId="20577"/>
          <ac:spMkLst>
            <pc:docMk/>
            <pc:sldMk cId="3833964382" sldId="256"/>
            <ac:spMk id="3" creationId="{3D93BE0B-AB25-4268-D5C0-20ACCF17E6DD}"/>
          </ac:spMkLst>
        </pc:spChg>
        <pc:spChg chg="add del mod">
          <ac:chgData name="Jane Jung" userId="cb7f3237-34a0-4a8e-972c-2dc929097b40" providerId="ADAL" clId="{69B86004-8F49-45A7-B437-E27E7F19418C}" dt="2023-05-31T03:21:52.138" v="565" actId="11529"/>
          <ac:spMkLst>
            <pc:docMk/>
            <pc:sldMk cId="3833964382" sldId="256"/>
            <ac:spMk id="4" creationId="{C5C44D91-0D21-C05D-EA73-F30A734796EA}"/>
          </ac:spMkLst>
        </pc:spChg>
        <pc:spChg chg="add del mod ord">
          <ac:chgData name="Jane Jung" userId="cb7f3237-34a0-4a8e-972c-2dc929097b40" providerId="ADAL" clId="{69B86004-8F49-45A7-B437-E27E7F19418C}" dt="2023-05-31T03:21:50.758" v="562" actId="700"/>
          <ac:spMkLst>
            <pc:docMk/>
            <pc:sldMk cId="3833964382" sldId="256"/>
            <ac:spMk id="5" creationId="{091F4015-9F7A-180A-1EFA-6732289FCD20}"/>
          </ac:spMkLst>
        </pc:spChg>
        <pc:spChg chg="add del">
          <ac:chgData name="Jane Jung" userId="cb7f3237-34a0-4a8e-972c-2dc929097b40" providerId="ADAL" clId="{69B86004-8F49-45A7-B437-E27E7F19418C}" dt="2023-05-31T03:22:52.220" v="574" actId="26606"/>
          <ac:spMkLst>
            <pc:docMk/>
            <pc:sldMk cId="3833964382" sldId="256"/>
            <ac:spMk id="8" creationId="{8BA3D8AB-075F-4BA0-86FD-E58CCD85BC6E}"/>
          </ac:spMkLst>
        </pc:spChg>
        <pc:spChg chg="add del">
          <ac:chgData name="Jane Jung" userId="cb7f3237-34a0-4a8e-972c-2dc929097b40" providerId="ADAL" clId="{69B86004-8F49-45A7-B437-E27E7F19418C}" dt="2023-05-31T03:22:52.220" v="574" actId="26606"/>
          <ac:spMkLst>
            <pc:docMk/>
            <pc:sldMk cId="3833964382" sldId="256"/>
            <ac:spMk id="10" creationId="{0AE80D91-18AA-438F-BFF4-E6BABFDFBABE}"/>
          </ac:spMkLst>
        </pc:spChg>
        <pc:spChg chg="add del">
          <ac:chgData name="Jane Jung" userId="cb7f3237-34a0-4a8e-972c-2dc929097b40" providerId="ADAL" clId="{69B86004-8F49-45A7-B437-E27E7F19418C}" dt="2023-05-31T03:22:52.220" v="574" actId="26606"/>
          <ac:spMkLst>
            <pc:docMk/>
            <pc:sldMk cId="3833964382" sldId="256"/>
            <ac:spMk id="12" creationId="{EF05C5AB-8A34-4DF3-AB54-AD74AA4324E8}"/>
          </ac:spMkLst>
        </pc:spChg>
        <pc:spChg chg="add del">
          <ac:chgData name="Jane Jung" userId="cb7f3237-34a0-4a8e-972c-2dc929097b40" providerId="ADAL" clId="{69B86004-8F49-45A7-B437-E27E7F19418C}" dt="2023-05-31T03:22:52.220" v="574" actId="26606"/>
          <ac:spMkLst>
            <pc:docMk/>
            <pc:sldMk cId="3833964382" sldId="256"/>
            <ac:spMk id="14" creationId="{AA3B856C-9196-4702-BED7-5733C7EAA667}"/>
          </ac:spMkLst>
        </pc:spChg>
      </pc:sldChg>
      <pc:sldChg chg="modSp del mod">
        <pc:chgData name="Jane Jung" userId="cb7f3237-34a0-4a8e-972c-2dc929097b40" providerId="ADAL" clId="{69B86004-8F49-45A7-B437-E27E7F19418C}" dt="2023-05-30T00:07:12.207" v="520" actId="47"/>
        <pc:sldMkLst>
          <pc:docMk/>
          <pc:sldMk cId="213958071" sldId="258"/>
        </pc:sldMkLst>
        <pc:spChg chg="mod">
          <ac:chgData name="Jane Jung" userId="cb7f3237-34a0-4a8e-972c-2dc929097b40" providerId="ADAL" clId="{69B86004-8F49-45A7-B437-E27E7F19418C}" dt="2023-05-29T23:31:55.379" v="296" actId="21"/>
          <ac:spMkLst>
            <pc:docMk/>
            <pc:sldMk cId="213958071" sldId="258"/>
            <ac:spMk id="3" creationId="{5B560D4F-3A33-4D2D-F029-1AB593E2BDE1}"/>
          </ac:spMkLst>
        </pc:spChg>
      </pc:sldChg>
      <pc:sldChg chg="modSp mod">
        <pc:chgData name="Jane Jung" userId="cb7f3237-34a0-4a8e-972c-2dc929097b40" providerId="ADAL" clId="{69B86004-8F49-45A7-B437-E27E7F19418C}" dt="2023-05-29T23:21:36.479" v="54" actId="20577"/>
        <pc:sldMkLst>
          <pc:docMk/>
          <pc:sldMk cId="4017408151" sldId="259"/>
        </pc:sldMkLst>
        <pc:spChg chg="mod">
          <ac:chgData name="Jane Jung" userId="cb7f3237-34a0-4a8e-972c-2dc929097b40" providerId="ADAL" clId="{69B86004-8F49-45A7-B437-E27E7F19418C}" dt="2023-05-29T23:21:36.479" v="54" actId="20577"/>
          <ac:spMkLst>
            <pc:docMk/>
            <pc:sldMk cId="4017408151" sldId="259"/>
            <ac:spMk id="3" creationId="{5B560D4F-3A33-4D2D-F029-1AB593E2BDE1}"/>
          </ac:spMkLst>
        </pc:spChg>
      </pc:sldChg>
      <pc:sldChg chg="modSp mod">
        <pc:chgData name="Jane Jung" userId="cb7f3237-34a0-4a8e-972c-2dc929097b40" providerId="ADAL" clId="{69B86004-8F49-45A7-B437-E27E7F19418C}" dt="2023-05-30T00:07:18.249" v="521" actId="1076"/>
        <pc:sldMkLst>
          <pc:docMk/>
          <pc:sldMk cId="2922702370" sldId="260"/>
        </pc:sldMkLst>
        <pc:spChg chg="mod">
          <ac:chgData name="Jane Jung" userId="cb7f3237-34a0-4a8e-972c-2dc929097b40" providerId="ADAL" clId="{69B86004-8F49-45A7-B437-E27E7F19418C}" dt="2023-05-29T23:20:11.771" v="13" actId="20577"/>
          <ac:spMkLst>
            <pc:docMk/>
            <pc:sldMk cId="2922702370" sldId="260"/>
            <ac:spMk id="2" creationId="{8B359371-5549-2E93-ADF8-265969BB30C2}"/>
          </ac:spMkLst>
        </pc:spChg>
        <pc:spChg chg="mod">
          <ac:chgData name="Jane Jung" userId="cb7f3237-34a0-4a8e-972c-2dc929097b40" providerId="ADAL" clId="{69B86004-8F49-45A7-B437-E27E7F19418C}" dt="2023-05-29T23:23:11.910" v="56" actId="5793"/>
          <ac:spMkLst>
            <pc:docMk/>
            <pc:sldMk cId="2922702370" sldId="260"/>
            <ac:spMk id="3" creationId="{EE8F59F8-6E4A-AAA8-DA19-D9EEAEF96EF1}"/>
          </ac:spMkLst>
        </pc:spChg>
        <pc:graphicFrameChg chg="mod">
          <ac:chgData name="Jane Jung" userId="cb7f3237-34a0-4a8e-972c-2dc929097b40" providerId="ADAL" clId="{69B86004-8F49-45A7-B437-E27E7F19418C}" dt="2023-05-30T00:07:18.249" v="521" actId="1076"/>
          <ac:graphicFrameMkLst>
            <pc:docMk/>
            <pc:sldMk cId="2922702370" sldId="260"/>
            <ac:graphicFrameMk id="4" creationId="{767CDD1F-E19A-ECC8-783D-C9348AFA0970}"/>
          </ac:graphicFrameMkLst>
        </pc:graphicFrameChg>
      </pc:sldChg>
      <pc:sldChg chg="addSp delSp modSp mod setBg modClrScheme setClrOvrMap chgLayout">
        <pc:chgData name="Jane Jung" userId="cb7f3237-34a0-4a8e-972c-2dc929097b40" providerId="ADAL" clId="{69B86004-8F49-45A7-B437-E27E7F19418C}" dt="2023-05-29T23:33:07.841" v="345" actId="27636"/>
        <pc:sldMkLst>
          <pc:docMk/>
          <pc:sldMk cId="2103670551" sldId="262"/>
        </pc:sldMkLst>
        <pc:spChg chg="mod ord">
          <ac:chgData name="Jane Jung" userId="cb7f3237-34a0-4a8e-972c-2dc929097b40" providerId="ADAL" clId="{69B86004-8F49-45A7-B437-E27E7F19418C}" dt="2023-05-29T23:28:33.142" v="189" actId="26606"/>
          <ac:spMkLst>
            <pc:docMk/>
            <pc:sldMk cId="2103670551" sldId="262"/>
            <ac:spMk id="2" creationId="{97EBA77F-B6C9-DFD1-7907-4EEB03C06604}"/>
          </ac:spMkLst>
        </pc:spChg>
        <pc:spChg chg="add del mod">
          <ac:chgData name="Jane Jung" userId="cb7f3237-34a0-4a8e-972c-2dc929097b40" providerId="ADAL" clId="{69B86004-8F49-45A7-B437-E27E7F19418C}" dt="2023-05-29T23:24:56.727" v="98" actId="478"/>
          <ac:spMkLst>
            <pc:docMk/>
            <pc:sldMk cId="2103670551" sldId="262"/>
            <ac:spMk id="7" creationId="{B07D5604-3E21-77B9-0A64-84A813A2A11B}"/>
          </ac:spMkLst>
        </pc:spChg>
        <pc:spChg chg="add del mod ord">
          <ac:chgData name="Jane Jung" userId="cb7f3237-34a0-4a8e-972c-2dc929097b40" providerId="ADAL" clId="{69B86004-8F49-45A7-B437-E27E7F19418C}" dt="2023-05-29T23:28:16.565" v="187"/>
          <ac:spMkLst>
            <pc:docMk/>
            <pc:sldMk cId="2103670551" sldId="262"/>
            <ac:spMk id="8" creationId="{5BCDA6F5-2F42-7C82-C662-8C88CD313A01}"/>
          </ac:spMkLst>
        </pc:spChg>
        <pc:spChg chg="add mod ord">
          <ac:chgData name="Jane Jung" userId="cb7f3237-34a0-4a8e-972c-2dc929097b40" providerId="ADAL" clId="{69B86004-8F49-45A7-B437-E27E7F19418C}" dt="2023-05-29T23:33:07.841" v="345" actId="27636"/>
          <ac:spMkLst>
            <pc:docMk/>
            <pc:sldMk cId="2103670551" sldId="262"/>
            <ac:spMk id="9" creationId="{9EE0CC89-32B4-BEDB-219E-39A5FAE22DE3}"/>
          </ac:spMkLst>
        </pc:spChg>
        <pc:spChg chg="add">
          <ac:chgData name="Jane Jung" userId="cb7f3237-34a0-4a8e-972c-2dc929097b40" providerId="ADAL" clId="{69B86004-8F49-45A7-B437-E27E7F19418C}" dt="2023-05-29T23:28:33.142" v="189" actId="26606"/>
          <ac:spMkLst>
            <pc:docMk/>
            <pc:sldMk cId="2103670551" sldId="262"/>
            <ac:spMk id="15" creationId="{5B6D324E-2D03-4162-AF1E-D5E32234E254}"/>
          </ac:spMkLst>
        </pc:spChg>
        <pc:spChg chg="add">
          <ac:chgData name="Jane Jung" userId="cb7f3237-34a0-4a8e-972c-2dc929097b40" providerId="ADAL" clId="{69B86004-8F49-45A7-B437-E27E7F19418C}" dt="2023-05-29T23:28:33.142" v="189" actId="26606"/>
          <ac:spMkLst>
            <pc:docMk/>
            <pc:sldMk cId="2103670551" sldId="262"/>
            <ac:spMk id="17" creationId="{E53F4E5A-C9EE-4859-B46B-F018F7D73A03}"/>
          </ac:spMkLst>
        </pc:spChg>
        <pc:graphicFrameChg chg="del modGraphic">
          <ac:chgData name="Jane Jung" userId="cb7f3237-34a0-4a8e-972c-2dc929097b40" providerId="ADAL" clId="{69B86004-8F49-45A7-B437-E27E7F19418C}" dt="2023-05-29T23:24:52.761" v="97" actId="478"/>
          <ac:graphicFrameMkLst>
            <pc:docMk/>
            <pc:sldMk cId="2103670551" sldId="262"/>
            <ac:graphicFrameMk id="5" creationId="{ADB77E13-89E8-7BBA-3A5F-1C0F781283FE}"/>
          </ac:graphicFrameMkLst>
        </pc:graphicFrameChg>
        <pc:picChg chg="add mod">
          <ac:chgData name="Jane Jung" userId="cb7f3237-34a0-4a8e-972c-2dc929097b40" providerId="ADAL" clId="{69B86004-8F49-45A7-B437-E27E7F19418C}" dt="2023-05-29T23:28:33.142" v="189" actId="26606"/>
          <ac:picMkLst>
            <pc:docMk/>
            <pc:sldMk cId="2103670551" sldId="262"/>
            <ac:picMk id="10" creationId="{756CF03A-4736-7742-4385-9FC5246D39FE}"/>
          </ac:picMkLst>
        </pc:picChg>
        <pc:cxnChg chg="add">
          <ac:chgData name="Jane Jung" userId="cb7f3237-34a0-4a8e-972c-2dc929097b40" providerId="ADAL" clId="{69B86004-8F49-45A7-B437-E27E7F19418C}" dt="2023-05-29T23:28:33.142" v="189" actId="26606"/>
          <ac:cxnSpMkLst>
            <pc:docMk/>
            <pc:sldMk cId="2103670551" sldId="262"/>
            <ac:cxnSpMk id="19" creationId="{041A955B-D579-48FD-A51C-51B0C0B69F9A}"/>
          </ac:cxnSpMkLst>
        </pc:cxnChg>
      </pc:sldChg>
      <pc:sldChg chg="modSp new del mod">
        <pc:chgData name="Jane Jung" userId="cb7f3237-34a0-4a8e-972c-2dc929097b40" providerId="ADAL" clId="{69B86004-8F49-45A7-B437-E27E7F19418C}" dt="2023-05-29T23:25:41.460" v="132" actId="680"/>
        <pc:sldMkLst>
          <pc:docMk/>
          <pc:sldMk cId="1942762968" sldId="263"/>
        </pc:sldMkLst>
        <pc:spChg chg="mod">
          <ac:chgData name="Jane Jung" userId="cb7f3237-34a0-4a8e-972c-2dc929097b40" providerId="ADAL" clId="{69B86004-8F49-45A7-B437-E27E7F19418C}" dt="2023-05-29T23:25:40.991" v="131" actId="20577"/>
          <ac:spMkLst>
            <pc:docMk/>
            <pc:sldMk cId="1942762968" sldId="263"/>
            <ac:spMk id="2" creationId="{9E4E441A-29EC-0915-BF73-269D75692136}"/>
          </ac:spMkLst>
        </pc:spChg>
      </pc:sldChg>
      <pc:sldChg chg="addSp delSp modSp add mod setBg setClrOvrMap delDesignElem">
        <pc:chgData name="Jane Jung" userId="cb7f3237-34a0-4a8e-972c-2dc929097b40" providerId="ADAL" clId="{69B86004-8F49-45A7-B437-E27E7F19418C}" dt="2023-05-29T23:50:21.161" v="379" actId="1076"/>
        <pc:sldMkLst>
          <pc:docMk/>
          <pc:sldMk cId="2553321828" sldId="263"/>
        </pc:sldMkLst>
        <pc:spChg chg="add del mod">
          <ac:chgData name="Jane Jung" userId="cb7f3237-34a0-4a8e-972c-2dc929097b40" providerId="ADAL" clId="{69B86004-8F49-45A7-B437-E27E7F19418C}" dt="2023-05-29T23:31:12.322" v="249" actId="478"/>
          <ac:spMkLst>
            <pc:docMk/>
            <pc:sldMk cId="2553321828" sldId="263"/>
            <ac:spMk id="4" creationId="{2753ECFC-F8D7-97C7-F14A-2FB5D51FCDF2}"/>
          </ac:spMkLst>
        </pc:spChg>
        <pc:spChg chg="mod">
          <ac:chgData name="Jane Jung" userId="cb7f3237-34a0-4a8e-972c-2dc929097b40" providerId="ADAL" clId="{69B86004-8F49-45A7-B437-E27E7F19418C}" dt="2023-05-29T23:49:31.970" v="371" actId="1076"/>
          <ac:spMkLst>
            <pc:docMk/>
            <pc:sldMk cId="2553321828" sldId="263"/>
            <ac:spMk id="9" creationId="{9EE0CC89-32B4-BEDB-219E-39A5FAE22DE3}"/>
          </ac:spMkLst>
        </pc:spChg>
        <pc:spChg chg="add">
          <ac:chgData name="Jane Jung" userId="cb7f3237-34a0-4a8e-972c-2dc929097b40" providerId="ADAL" clId="{69B86004-8F49-45A7-B437-E27E7F19418C}" dt="2023-05-29T23:29:45.144" v="199" actId="26606"/>
          <ac:spMkLst>
            <pc:docMk/>
            <pc:sldMk cId="2553321828" sldId="263"/>
            <ac:spMk id="12" creationId="{5B6D324E-2D03-4162-AF1E-D5E32234E254}"/>
          </ac:spMkLst>
        </pc:spChg>
        <pc:spChg chg="add">
          <ac:chgData name="Jane Jung" userId="cb7f3237-34a0-4a8e-972c-2dc929097b40" providerId="ADAL" clId="{69B86004-8F49-45A7-B437-E27E7F19418C}" dt="2023-05-29T23:29:45.144" v="199" actId="26606"/>
          <ac:spMkLst>
            <pc:docMk/>
            <pc:sldMk cId="2553321828" sldId="263"/>
            <ac:spMk id="13" creationId="{E53F4E5A-C9EE-4859-B46B-F018F7D73A03}"/>
          </ac:spMkLst>
        </pc:spChg>
        <pc:spChg chg="del">
          <ac:chgData name="Jane Jung" userId="cb7f3237-34a0-4a8e-972c-2dc929097b40" providerId="ADAL" clId="{69B86004-8F49-45A7-B437-E27E7F19418C}" dt="2023-05-29T23:29:42.409" v="198"/>
          <ac:spMkLst>
            <pc:docMk/>
            <pc:sldMk cId="2553321828" sldId="263"/>
            <ac:spMk id="15" creationId="{5B6D324E-2D03-4162-AF1E-D5E32234E254}"/>
          </ac:spMkLst>
        </pc:spChg>
        <pc:spChg chg="del">
          <ac:chgData name="Jane Jung" userId="cb7f3237-34a0-4a8e-972c-2dc929097b40" providerId="ADAL" clId="{69B86004-8F49-45A7-B437-E27E7F19418C}" dt="2023-05-29T23:29:42.409" v="198"/>
          <ac:spMkLst>
            <pc:docMk/>
            <pc:sldMk cId="2553321828" sldId="263"/>
            <ac:spMk id="17" creationId="{E53F4E5A-C9EE-4859-B46B-F018F7D73A03}"/>
          </ac:spMkLst>
        </pc:spChg>
        <pc:picChg chg="add mod">
          <ac:chgData name="Jane Jung" userId="cb7f3237-34a0-4a8e-972c-2dc929097b40" providerId="ADAL" clId="{69B86004-8F49-45A7-B437-E27E7F19418C}" dt="2023-05-29T23:50:19.441" v="378" actId="408"/>
          <ac:picMkLst>
            <pc:docMk/>
            <pc:sldMk cId="2553321828" sldId="263"/>
            <ac:picMk id="6" creationId="{FBAD5F34-897B-1A17-BB7C-18DFE4A2855B}"/>
          </ac:picMkLst>
        </pc:picChg>
        <pc:picChg chg="mod">
          <ac:chgData name="Jane Jung" userId="cb7f3237-34a0-4a8e-972c-2dc929097b40" providerId="ADAL" clId="{69B86004-8F49-45A7-B437-E27E7F19418C}" dt="2023-05-29T23:50:21.161" v="379" actId="1076"/>
          <ac:picMkLst>
            <pc:docMk/>
            <pc:sldMk cId="2553321828" sldId="263"/>
            <ac:picMk id="7" creationId="{BF06C449-7AD5-E7F3-8144-041D6D8281D8}"/>
          </ac:picMkLst>
        </pc:picChg>
        <pc:picChg chg="mod">
          <ac:chgData name="Jane Jung" userId="cb7f3237-34a0-4a8e-972c-2dc929097b40" providerId="ADAL" clId="{69B86004-8F49-45A7-B437-E27E7F19418C}" dt="2023-05-29T23:50:16.624" v="377" actId="12789"/>
          <ac:picMkLst>
            <pc:docMk/>
            <pc:sldMk cId="2553321828" sldId="263"/>
            <ac:picMk id="8" creationId="{041AEF43-1D2B-0029-D806-D09B128D4303}"/>
          </ac:picMkLst>
        </pc:picChg>
        <pc:picChg chg="add del mod">
          <ac:chgData name="Jane Jung" userId="cb7f3237-34a0-4a8e-972c-2dc929097b40" providerId="ADAL" clId="{69B86004-8F49-45A7-B437-E27E7F19418C}" dt="2023-05-29T23:34:09.209" v="353" actId="1076"/>
          <ac:picMkLst>
            <pc:docMk/>
            <pc:sldMk cId="2553321828" sldId="263"/>
            <ac:picMk id="10" creationId="{756CF03A-4736-7742-4385-9FC5246D39FE}"/>
          </ac:picMkLst>
        </pc:picChg>
        <pc:picChg chg="add del mod modCrop">
          <ac:chgData name="Jane Jung" userId="cb7f3237-34a0-4a8e-972c-2dc929097b40" providerId="ADAL" clId="{69B86004-8F49-45A7-B437-E27E7F19418C}" dt="2023-05-29T23:50:16.624" v="377" actId="12789"/>
          <ac:picMkLst>
            <pc:docMk/>
            <pc:sldMk cId="2553321828" sldId="263"/>
            <ac:picMk id="11" creationId="{0A714E14-84CA-B44D-3CEE-0FE4D83F529C}"/>
          </ac:picMkLst>
        </pc:picChg>
        <pc:cxnChg chg="add">
          <ac:chgData name="Jane Jung" userId="cb7f3237-34a0-4a8e-972c-2dc929097b40" providerId="ADAL" clId="{69B86004-8F49-45A7-B437-E27E7F19418C}" dt="2023-05-29T23:29:45.144" v="199" actId="26606"/>
          <ac:cxnSpMkLst>
            <pc:docMk/>
            <pc:sldMk cId="2553321828" sldId="263"/>
            <ac:cxnSpMk id="14" creationId="{041A955B-D579-48FD-A51C-51B0C0B69F9A}"/>
          </ac:cxnSpMkLst>
        </pc:cxnChg>
        <pc:cxnChg chg="del">
          <ac:chgData name="Jane Jung" userId="cb7f3237-34a0-4a8e-972c-2dc929097b40" providerId="ADAL" clId="{69B86004-8F49-45A7-B437-E27E7F19418C}" dt="2023-05-29T23:29:42.409" v="198"/>
          <ac:cxnSpMkLst>
            <pc:docMk/>
            <pc:sldMk cId="2553321828" sldId="263"/>
            <ac:cxnSpMk id="19" creationId="{041A955B-D579-48FD-A51C-51B0C0B69F9A}"/>
          </ac:cxnSpMkLst>
        </pc:cxnChg>
      </pc:sldChg>
      <pc:sldChg chg="addSp delSp modSp add mod setBg setClrOvrMap delDesignElem">
        <pc:chgData name="Jane Jung" userId="cb7f3237-34a0-4a8e-972c-2dc929097b40" providerId="ADAL" clId="{69B86004-8F49-45A7-B437-E27E7F19418C}" dt="2023-05-30T00:07:08.446" v="519" actId="1076"/>
        <pc:sldMkLst>
          <pc:docMk/>
          <pc:sldMk cId="2110948222" sldId="264"/>
        </pc:sldMkLst>
        <pc:spChg chg="add del mod">
          <ac:chgData name="Jane Jung" userId="cb7f3237-34a0-4a8e-972c-2dc929097b40" providerId="ADAL" clId="{69B86004-8F49-45A7-B437-E27E7F19418C}" dt="2023-05-29T23:56:24.860" v="442" actId="478"/>
          <ac:spMkLst>
            <pc:docMk/>
            <pc:sldMk cId="2110948222" sldId="264"/>
            <ac:spMk id="4" creationId="{E08DDA7B-1CC0-D4CD-4CA7-F6CD55C5FA0E}"/>
          </ac:spMkLst>
        </pc:spChg>
        <pc:spChg chg="mod">
          <ac:chgData name="Jane Jung" userId="cb7f3237-34a0-4a8e-972c-2dc929097b40" providerId="ADAL" clId="{69B86004-8F49-45A7-B437-E27E7F19418C}" dt="2023-05-29T23:56:51.039" v="497" actId="20577"/>
          <ac:spMkLst>
            <pc:docMk/>
            <pc:sldMk cId="2110948222" sldId="264"/>
            <ac:spMk id="9" creationId="{9EE0CC89-32B4-BEDB-219E-39A5FAE22DE3}"/>
          </ac:spMkLst>
        </pc:spChg>
        <pc:spChg chg="del">
          <ac:chgData name="Jane Jung" userId="cb7f3237-34a0-4a8e-972c-2dc929097b40" providerId="ADAL" clId="{69B86004-8F49-45A7-B437-E27E7F19418C}" dt="2023-05-29T23:31:39.590" v="294"/>
          <ac:spMkLst>
            <pc:docMk/>
            <pc:sldMk cId="2110948222" sldId="264"/>
            <ac:spMk id="12" creationId="{5B6D324E-2D03-4162-AF1E-D5E32234E254}"/>
          </ac:spMkLst>
        </pc:spChg>
        <pc:spChg chg="del">
          <ac:chgData name="Jane Jung" userId="cb7f3237-34a0-4a8e-972c-2dc929097b40" providerId="ADAL" clId="{69B86004-8F49-45A7-B437-E27E7F19418C}" dt="2023-05-29T23:31:39.590" v="294"/>
          <ac:spMkLst>
            <pc:docMk/>
            <pc:sldMk cId="2110948222" sldId="264"/>
            <ac:spMk id="13" creationId="{E53F4E5A-C9EE-4859-B46B-F018F7D73A03}"/>
          </ac:spMkLst>
        </pc:spChg>
        <pc:spChg chg="add">
          <ac:chgData name="Jane Jung" userId="cb7f3237-34a0-4a8e-972c-2dc929097b40" providerId="ADAL" clId="{69B86004-8F49-45A7-B437-E27E7F19418C}" dt="2023-05-29T23:31:45.572" v="295" actId="26606"/>
          <ac:spMkLst>
            <pc:docMk/>
            <pc:sldMk cId="2110948222" sldId="264"/>
            <ac:spMk id="15" creationId="{5B6D324E-2D03-4162-AF1E-D5E32234E254}"/>
          </ac:spMkLst>
        </pc:spChg>
        <pc:spChg chg="add">
          <ac:chgData name="Jane Jung" userId="cb7f3237-34a0-4a8e-972c-2dc929097b40" providerId="ADAL" clId="{69B86004-8F49-45A7-B437-E27E7F19418C}" dt="2023-05-29T23:31:45.572" v="295" actId="26606"/>
          <ac:spMkLst>
            <pc:docMk/>
            <pc:sldMk cId="2110948222" sldId="264"/>
            <ac:spMk id="17" creationId="{E53F4E5A-C9EE-4859-B46B-F018F7D73A03}"/>
          </ac:spMkLst>
        </pc:spChg>
        <pc:graphicFrameChg chg="add del mod modGraphic">
          <ac:chgData name="Jane Jung" userId="cb7f3237-34a0-4a8e-972c-2dc929097b40" providerId="ADAL" clId="{69B86004-8F49-45A7-B437-E27E7F19418C}" dt="2023-05-29T23:58:19.900" v="503" actId="478"/>
          <ac:graphicFrameMkLst>
            <pc:docMk/>
            <pc:sldMk cId="2110948222" sldId="264"/>
            <ac:graphicFrameMk id="5" creationId="{134B66F3-2B20-E6B1-4279-D9DACAB6097E}"/>
          </ac:graphicFrameMkLst>
        </pc:graphicFrameChg>
        <pc:graphicFrameChg chg="add mod">
          <ac:chgData name="Jane Jung" userId="cb7f3237-34a0-4a8e-972c-2dc929097b40" providerId="ADAL" clId="{69B86004-8F49-45A7-B437-E27E7F19418C}" dt="2023-05-30T00:07:04.230" v="518" actId="1076"/>
          <ac:graphicFrameMkLst>
            <pc:docMk/>
            <pc:sldMk cId="2110948222" sldId="264"/>
            <ac:graphicFrameMk id="6" creationId="{21410913-E83E-5CBA-D88A-D6651A1C22DA}"/>
          </ac:graphicFrameMkLst>
        </pc:graphicFrameChg>
        <pc:picChg chg="add del mod">
          <ac:chgData name="Jane Jung" userId="cb7f3237-34a0-4a8e-972c-2dc929097b40" providerId="ADAL" clId="{69B86004-8F49-45A7-B437-E27E7F19418C}" dt="2023-05-30T00:05:23.948" v="509" actId="478"/>
          <ac:picMkLst>
            <pc:docMk/>
            <pc:sldMk cId="2110948222" sldId="264"/>
            <ac:picMk id="8" creationId="{F3927A4B-5A8A-E40E-A4FA-9E653CE503EB}"/>
          </ac:picMkLst>
        </pc:picChg>
        <pc:picChg chg="del mod">
          <ac:chgData name="Jane Jung" userId="cb7f3237-34a0-4a8e-972c-2dc929097b40" providerId="ADAL" clId="{69B86004-8F49-45A7-B437-E27E7F19418C}" dt="2023-05-29T23:55:21.123" v="422" actId="478"/>
          <ac:picMkLst>
            <pc:docMk/>
            <pc:sldMk cId="2110948222" sldId="264"/>
            <ac:picMk id="10" creationId="{756CF03A-4736-7742-4385-9FC5246D39FE}"/>
          </ac:picMkLst>
        </pc:picChg>
        <pc:picChg chg="add del mod">
          <ac:chgData name="Jane Jung" userId="cb7f3237-34a0-4a8e-972c-2dc929097b40" providerId="ADAL" clId="{69B86004-8F49-45A7-B437-E27E7F19418C}" dt="2023-05-30T00:05:32.379" v="514" actId="478"/>
          <ac:picMkLst>
            <pc:docMk/>
            <pc:sldMk cId="2110948222" sldId="264"/>
            <ac:picMk id="16" creationId="{BC4D44C5-1C67-BC86-F33D-E5D0EBA8D3CC}"/>
          </ac:picMkLst>
        </pc:picChg>
        <pc:picChg chg="add mod">
          <ac:chgData name="Jane Jung" userId="cb7f3237-34a0-4a8e-972c-2dc929097b40" providerId="ADAL" clId="{69B86004-8F49-45A7-B437-E27E7F19418C}" dt="2023-05-30T00:07:08.446" v="519" actId="1076"/>
          <ac:picMkLst>
            <pc:docMk/>
            <pc:sldMk cId="2110948222" sldId="264"/>
            <ac:picMk id="20" creationId="{760DAE03-FBE0-FDEC-8ED0-B11B59F82627}"/>
          </ac:picMkLst>
        </pc:picChg>
        <pc:cxnChg chg="del">
          <ac:chgData name="Jane Jung" userId="cb7f3237-34a0-4a8e-972c-2dc929097b40" providerId="ADAL" clId="{69B86004-8F49-45A7-B437-E27E7F19418C}" dt="2023-05-29T23:31:39.590" v="294"/>
          <ac:cxnSpMkLst>
            <pc:docMk/>
            <pc:sldMk cId="2110948222" sldId="264"/>
            <ac:cxnSpMk id="14" creationId="{041A955B-D579-48FD-A51C-51B0C0B69F9A}"/>
          </ac:cxnSpMkLst>
        </pc:cxnChg>
        <pc:cxnChg chg="add">
          <ac:chgData name="Jane Jung" userId="cb7f3237-34a0-4a8e-972c-2dc929097b40" providerId="ADAL" clId="{69B86004-8F49-45A7-B437-E27E7F19418C}" dt="2023-05-29T23:31:45.572" v="295" actId="26606"/>
          <ac:cxnSpMkLst>
            <pc:docMk/>
            <pc:sldMk cId="2110948222" sldId="264"/>
            <ac:cxnSpMk id="19" creationId="{041A955B-D579-48FD-A51C-51B0C0B69F9A}"/>
          </ac:cxnSpMkLst>
        </pc:cxnChg>
      </pc:sldChg>
      <pc:sldChg chg="addSp delSp add del setBg delDesignElem">
        <pc:chgData name="Jane Jung" userId="cb7f3237-34a0-4a8e-972c-2dc929097b40" providerId="ADAL" clId="{69B86004-8F49-45A7-B437-E27E7F19418C}" dt="2023-05-29T23:50:30.087" v="382"/>
        <pc:sldMkLst>
          <pc:docMk/>
          <pc:sldMk cId="910042271" sldId="265"/>
        </pc:sldMkLst>
        <pc:spChg chg="add del">
          <ac:chgData name="Jane Jung" userId="cb7f3237-34a0-4a8e-972c-2dc929097b40" providerId="ADAL" clId="{69B86004-8F49-45A7-B437-E27E7F19418C}" dt="2023-05-29T23:50:30.087" v="382"/>
          <ac:spMkLst>
            <pc:docMk/>
            <pc:sldMk cId="910042271" sldId="265"/>
            <ac:spMk id="12" creationId="{5B6D324E-2D03-4162-AF1E-D5E32234E254}"/>
          </ac:spMkLst>
        </pc:spChg>
        <pc:spChg chg="add del">
          <ac:chgData name="Jane Jung" userId="cb7f3237-34a0-4a8e-972c-2dc929097b40" providerId="ADAL" clId="{69B86004-8F49-45A7-B437-E27E7F19418C}" dt="2023-05-29T23:50:30.087" v="382"/>
          <ac:spMkLst>
            <pc:docMk/>
            <pc:sldMk cId="910042271" sldId="265"/>
            <ac:spMk id="13" creationId="{E53F4E5A-C9EE-4859-B46B-F018F7D73A03}"/>
          </ac:spMkLst>
        </pc:spChg>
        <pc:cxnChg chg="add del">
          <ac:chgData name="Jane Jung" userId="cb7f3237-34a0-4a8e-972c-2dc929097b40" providerId="ADAL" clId="{69B86004-8F49-45A7-B437-E27E7F19418C}" dt="2023-05-29T23:50:30.087" v="382"/>
          <ac:cxnSpMkLst>
            <pc:docMk/>
            <pc:sldMk cId="910042271" sldId="265"/>
            <ac:cxnSpMk id="14" creationId="{041A955B-D579-48FD-A51C-51B0C0B69F9A}"/>
          </ac:cxnSpMkLst>
        </pc:cxnChg>
      </pc:sldChg>
      <pc:sldChg chg="addSp delSp modSp add mod ord setBg setClrOvrMap delDesignElem">
        <pc:chgData name="Jane Jung" userId="cb7f3237-34a0-4a8e-972c-2dc929097b40" providerId="ADAL" clId="{69B86004-8F49-45A7-B437-E27E7F19418C}" dt="2023-05-30T00:07:27.817" v="522" actId="478"/>
        <pc:sldMkLst>
          <pc:docMk/>
          <pc:sldMk cId="936216675" sldId="265"/>
        </pc:sldMkLst>
        <pc:spChg chg="add del">
          <ac:chgData name="Jane Jung" userId="cb7f3237-34a0-4a8e-972c-2dc929097b40" providerId="ADAL" clId="{69B86004-8F49-45A7-B437-E27E7F19418C}" dt="2023-05-29T23:52:17.039" v="404" actId="478"/>
          <ac:spMkLst>
            <pc:docMk/>
            <pc:sldMk cId="936216675" sldId="265"/>
            <ac:spMk id="2" creationId="{97EBA77F-B6C9-DFD1-7907-4EEB03C06604}"/>
          </ac:spMkLst>
        </pc:spChg>
        <pc:spChg chg="add mod">
          <ac:chgData name="Jane Jung" userId="cb7f3237-34a0-4a8e-972c-2dc929097b40" providerId="ADAL" clId="{69B86004-8F49-45A7-B437-E27E7F19418C}" dt="2023-05-29T23:51:49.643" v="397"/>
          <ac:spMkLst>
            <pc:docMk/>
            <pc:sldMk cId="936216675" sldId="265"/>
            <ac:spMk id="3" creationId="{20BCAD2D-4C70-794E-2595-DDD4F7CAC5B1}"/>
          </ac:spMkLst>
        </pc:spChg>
        <pc:spChg chg="add mod">
          <ac:chgData name="Jane Jung" userId="cb7f3237-34a0-4a8e-972c-2dc929097b40" providerId="ADAL" clId="{69B86004-8F49-45A7-B437-E27E7F19418C}" dt="2023-05-29T23:51:49.643" v="397"/>
          <ac:spMkLst>
            <pc:docMk/>
            <pc:sldMk cId="936216675" sldId="265"/>
            <ac:spMk id="4" creationId="{6DAD7B47-3EFF-D7FE-9A30-6F06EC77B209}"/>
          </ac:spMkLst>
        </pc:spChg>
        <pc:spChg chg="add del mod">
          <ac:chgData name="Jane Jung" userId="cb7f3237-34a0-4a8e-972c-2dc929097b40" providerId="ADAL" clId="{69B86004-8F49-45A7-B437-E27E7F19418C}" dt="2023-05-29T23:52:19.314" v="405" actId="478"/>
          <ac:spMkLst>
            <pc:docMk/>
            <pc:sldMk cId="936216675" sldId="265"/>
            <ac:spMk id="6" creationId="{5F0FC5AE-32C4-4C7B-6E2E-19CDF3A2FFF2}"/>
          </ac:spMkLst>
        </pc:spChg>
        <pc:spChg chg="add del mod">
          <ac:chgData name="Jane Jung" userId="cb7f3237-34a0-4a8e-972c-2dc929097b40" providerId="ADAL" clId="{69B86004-8F49-45A7-B437-E27E7F19418C}" dt="2023-05-29T23:52:17.039" v="404" actId="478"/>
          <ac:spMkLst>
            <pc:docMk/>
            <pc:sldMk cId="936216675" sldId="265"/>
            <ac:spMk id="8" creationId="{EACCE58D-77EC-9F29-B2FB-8942BD52FE5F}"/>
          </ac:spMkLst>
        </pc:spChg>
        <pc:spChg chg="del mod modVis">
          <ac:chgData name="Jane Jung" userId="cb7f3237-34a0-4a8e-972c-2dc929097b40" providerId="ADAL" clId="{69B86004-8F49-45A7-B437-E27E7F19418C}" dt="2023-05-29T23:52:04.377" v="402" actId="478"/>
          <ac:spMkLst>
            <pc:docMk/>
            <pc:sldMk cId="936216675" sldId="265"/>
            <ac:spMk id="9" creationId="{9EE0CC89-32B4-BEDB-219E-39A5FAE22DE3}"/>
          </ac:spMkLst>
        </pc:spChg>
        <pc:spChg chg="add">
          <ac:chgData name="Jane Jung" userId="cb7f3237-34a0-4a8e-972c-2dc929097b40" providerId="ADAL" clId="{69B86004-8F49-45A7-B437-E27E7F19418C}" dt="2023-05-29T23:51:30.652" v="393" actId="26606"/>
          <ac:spMkLst>
            <pc:docMk/>
            <pc:sldMk cId="936216675" sldId="265"/>
            <ac:spMk id="12" creationId="{5B6D324E-2D03-4162-AF1E-D5E32234E254}"/>
          </ac:spMkLst>
        </pc:spChg>
        <pc:spChg chg="add">
          <ac:chgData name="Jane Jung" userId="cb7f3237-34a0-4a8e-972c-2dc929097b40" providerId="ADAL" clId="{69B86004-8F49-45A7-B437-E27E7F19418C}" dt="2023-05-29T23:51:30.652" v="393" actId="26606"/>
          <ac:spMkLst>
            <pc:docMk/>
            <pc:sldMk cId="936216675" sldId="265"/>
            <ac:spMk id="13" creationId="{E53F4E5A-C9EE-4859-B46B-F018F7D73A03}"/>
          </ac:spMkLst>
        </pc:spChg>
        <pc:spChg chg="del">
          <ac:chgData name="Jane Jung" userId="cb7f3237-34a0-4a8e-972c-2dc929097b40" providerId="ADAL" clId="{69B86004-8F49-45A7-B437-E27E7F19418C}" dt="2023-05-29T23:51:27.456" v="392"/>
          <ac:spMkLst>
            <pc:docMk/>
            <pc:sldMk cId="936216675" sldId="265"/>
            <ac:spMk id="15" creationId="{5B6D324E-2D03-4162-AF1E-D5E32234E254}"/>
          </ac:spMkLst>
        </pc:spChg>
        <pc:spChg chg="add del mod">
          <ac:chgData name="Jane Jung" userId="cb7f3237-34a0-4a8e-972c-2dc929097b40" providerId="ADAL" clId="{69B86004-8F49-45A7-B437-E27E7F19418C}" dt="2023-05-30T00:07:27.817" v="522" actId="478"/>
          <ac:spMkLst>
            <pc:docMk/>
            <pc:sldMk cId="936216675" sldId="265"/>
            <ac:spMk id="16" creationId="{4D4A19D1-205D-F0EE-313F-5A7E95A17A52}"/>
          </ac:spMkLst>
        </pc:spChg>
        <pc:spChg chg="del">
          <ac:chgData name="Jane Jung" userId="cb7f3237-34a0-4a8e-972c-2dc929097b40" providerId="ADAL" clId="{69B86004-8F49-45A7-B437-E27E7F19418C}" dt="2023-05-29T23:51:27.456" v="392"/>
          <ac:spMkLst>
            <pc:docMk/>
            <pc:sldMk cId="936216675" sldId="265"/>
            <ac:spMk id="17" creationId="{E53F4E5A-C9EE-4859-B46B-F018F7D73A03}"/>
          </ac:spMkLst>
        </pc:spChg>
        <pc:picChg chg="del mod">
          <ac:chgData name="Jane Jung" userId="cb7f3237-34a0-4a8e-972c-2dc929097b40" providerId="ADAL" clId="{69B86004-8F49-45A7-B437-E27E7F19418C}" dt="2023-05-29T23:52:23.270" v="407" actId="478"/>
          <ac:picMkLst>
            <pc:docMk/>
            <pc:sldMk cId="936216675" sldId="265"/>
            <ac:picMk id="10" creationId="{756CF03A-4736-7742-4385-9FC5246D39FE}"/>
          </ac:picMkLst>
        </pc:picChg>
        <pc:picChg chg="add del mod">
          <ac:chgData name="Jane Jung" userId="cb7f3237-34a0-4a8e-972c-2dc929097b40" providerId="ADAL" clId="{69B86004-8F49-45A7-B437-E27E7F19418C}" dt="2023-05-29T23:54:30.798" v="414" actId="478"/>
          <ac:picMkLst>
            <pc:docMk/>
            <pc:sldMk cId="936216675" sldId="265"/>
            <ac:picMk id="20" creationId="{F31B864A-B42B-34E2-A5D4-8360E4B16DD6}"/>
          </ac:picMkLst>
        </pc:picChg>
        <pc:picChg chg="add del mod">
          <ac:chgData name="Jane Jung" userId="cb7f3237-34a0-4a8e-972c-2dc929097b40" providerId="ADAL" clId="{69B86004-8F49-45A7-B437-E27E7F19418C}" dt="2023-05-29T23:54:35.521" v="417" actId="478"/>
          <ac:picMkLst>
            <pc:docMk/>
            <pc:sldMk cId="936216675" sldId="265"/>
            <ac:picMk id="22" creationId="{2B8BFB25-DAD4-46A6-CC17-CE94692B3671}"/>
          </ac:picMkLst>
        </pc:picChg>
        <pc:picChg chg="add mod">
          <ac:chgData name="Jane Jung" userId="cb7f3237-34a0-4a8e-972c-2dc929097b40" providerId="ADAL" clId="{69B86004-8F49-45A7-B437-E27E7F19418C}" dt="2023-05-29T23:55:03.421" v="420" actId="14100"/>
          <ac:picMkLst>
            <pc:docMk/>
            <pc:sldMk cId="936216675" sldId="265"/>
            <ac:picMk id="24" creationId="{4248F84A-152A-9673-179F-DABC189FAC8B}"/>
          </ac:picMkLst>
        </pc:picChg>
        <pc:cxnChg chg="add">
          <ac:chgData name="Jane Jung" userId="cb7f3237-34a0-4a8e-972c-2dc929097b40" providerId="ADAL" clId="{69B86004-8F49-45A7-B437-E27E7F19418C}" dt="2023-05-29T23:51:30.652" v="393" actId="26606"/>
          <ac:cxnSpMkLst>
            <pc:docMk/>
            <pc:sldMk cId="936216675" sldId="265"/>
            <ac:cxnSpMk id="14" creationId="{041A955B-D579-48FD-A51C-51B0C0B69F9A}"/>
          </ac:cxnSpMkLst>
        </pc:cxnChg>
        <pc:cxnChg chg="del">
          <ac:chgData name="Jane Jung" userId="cb7f3237-34a0-4a8e-972c-2dc929097b40" providerId="ADAL" clId="{69B86004-8F49-45A7-B437-E27E7F19418C}" dt="2023-05-29T23:51:27.456" v="392"/>
          <ac:cxnSpMkLst>
            <pc:docMk/>
            <pc:sldMk cId="936216675" sldId="265"/>
            <ac:cxnSpMk id="19" creationId="{041A955B-D579-48FD-A51C-51B0C0B69F9A}"/>
          </ac:cxnSpMkLst>
        </pc:cxnChg>
      </pc:sldChg>
      <pc:sldChg chg="delSp add del setBg delDesignElem">
        <pc:chgData name="Jane Jung" userId="cb7f3237-34a0-4a8e-972c-2dc929097b40" providerId="ADAL" clId="{69B86004-8F49-45A7-B437-E27E7F19418C}" dt="2023-05-29T23:51:23.088" v="390" actId="47"/>
        <pc:sldMkLst>
          <pc:docMk/>
          <pc:sldMk cId="2421486777" sldId="265"/>
        </pc:sldMkLst>
        <pc:spChg chg="del">
          <ac:chgData name="Jane Jung" userId="cb7f3237-34a0-4a8e-972c-2dc929097b40" providerId="ADAL" clId="{69B86004-8F49-45A7-B437-E27E7F19418C}" dt="2023-05-29T23:50:33.561" v="384"/>
          <ac:spMkLst>
            <pc:docMk/>
            <pc:sldMk cId="2421486777" sldId="265"/>
            <ac:spMk id="12" creationId="{5B6D324E-2D03-4162-AF1E-D5E32234E254}"/>
          </ac:spMkLst>
        </pc:spChg>
        <pc:spChg chg="del">
          <ac:chgData name="Jane Jung" userId="cb7f3237-34a0-4a8e-972c-2dc929097b40" providerId="ADAL" clId="{69B86004-8F49-45A7-B437-E27E7F19418C}" dt="2023-05-29T23:50:33.561" v="384"/>
          <ac:spMkLst>
            <pc:docMk/>
            <pc:sldMk cId="2421486777" sldId="265"/>
            <ac:spMk id="13" creationId="{E53F4E5A-C9EE-4859-B46B-F018F7D73A03}"/>
          </ac:spMkLst>
        </pc:spChg>
        <pc:cxnChg chg="del">
          <ac:chgData name="Jane Jung" userId="cb7f3237-34a0-4a8e-972c-2dc929097b40" providerId="ADAL" clId="{69B86004-8F49-45A7-B437-E27E7F19418C}" dt="2023-05-29T23:50:33.561" v="384"/>
          <ac:cxnSpMkLst>
            <pc:docMk/>
            <pc:sldMk cId="2421486777" sldId="265"/>
            <ac:cxnSpMk id="14" creationId="{041A955B-D579-48FD-A51C-51B0C0B69F9A}"/>
          </ac:cxnSpMkLst>
        </pc:cxnChg>
      </pc:sldChg>
      <pc:sldChg chg="addSp delSp add del setBg delDesignElem">
        <pc:chgData name="Jane Jung" userId="cb7f3237-34a0-4a8e-972c-2dc929097b40" providerId="ADAL" clId="{69B86004-8F49-45A7-B437-E27E7F19418C}" dt="2023-05-29T23:51:20.879" v="389"/>
        <pc:sldMkLst>
          <pc:docMk/>
          <pc:sldMk cId="4254098936" sldId="266"/>
        </pc:sldMkLst>
        <pc:spChg chg="add del">
          <ac:chgData name="Jane Jung" userId="cb7f3237-34a0-4a8e-972c-2dc929097b40" providerId="ADAL" clId="{69B86004-8F49-45A7-B437-E27E7F19418C}" dt="2023-05-29T23:51:20.879" v="389"/>
          <ac:spMkLst>
            <pc:docMk/>
            <pc:sldMk cId="4254098936" sldId="266"/>
            <ac:spMk id="12" creationId="{5B6D324E-2D03-4162-AF1E-D5E32234E254}"/>
          </ac:spMkLst>
        </pc:spChg>
        <pc:spChg chg="add del">
          <ac:chgData name="Jane Jung" userId="cb7f3237-34a0-4a8e-972c-2dc929097b40" providerId="ADAL" clId="{69B86004-8F49-45A7-B437-E27E7F19418C}" dt="2023-05-29T23:51:20.879" v="389"/>
          <ac:spMkLst>
            <pc:docMk/>
            <pc:sldMk cId="4254098936" sldId="266"/>
            <ac:spMk id="13" creationId="{E53F4E5A-C9EE-4859-B46B-F018F7D73A03}"/>
          </ac:spMkLst>
        </pc:spChg>
        <pc:cxnChg chg="add del">
          <ac:chgData name="Jane Jung" userId="cb7f3237-34a0-4a8e-972c-2dc929097b40" providerId="ADAL" clId="{69B86004-8F49-45A7-B437-E27E7F19418C}" dt="2023-05-29T23:51:20.879" v="389"/>
          <ac:cxnSpMkLst>
            <pc:docMk/>
            <pc:sldMk cId="4254098936" sldId="266"/>
            <ac:cxnSpMk id="14" creationId="{041A955B-D579-48FD-A51C-51B0C0B69F9A}"/>
          </ac:cxnSpMkLst>
        </pc:cxnChg>
      </pc:sldChg>
      <pc:sldChg chg="addSp delSp modSp mod chgLayout">
        <pc:chgData name="Jane Jung" userId="cb7f3237-34a0-4a8e-972c-2dc929097b40" providerId="ADAL" clId="{69B86004-8F49-45A7-B437-E27E7F19418C}" dt="2023-05-31T03:22:25.106" v="572" actId="1076"/>
        <pc:sldMkLst>
          <pc:docMk/>
          <pc:sldMk cId="834212996" sldId="267"/>
        </pc:sldMkLst>
        <pc:spChg chg="mod ord">
          <ac:chgData name="Jane Jung" userId="cb7f3237-34a0-4a8e-972c-2dc929097b40" providerId="ADAL" clId="{69B86004-8F49-45A7-B437-E27E7F19418C}" dt="2023-05-31T03:22:13.573" v="570" actId="700"/>
          <ac:spMkLst>
            <pc:docMk/>
            <pc:sldMk cId="834212996" sldId="267"/>
            <ac:spMk id="2" creationId="{97EBA77F-B6C9-DFD1-7907-4EEB03C06604}"/>
          </ac:spMkLst>
        </pc:spChg>
        <pc:spChg chg="add del mod ord">
          <ac:chgData name="Jane Jung" userId="cb7f3237-34a0-4a8e-972c-2dc929097b40" providerId="ADAL" clId="{69B86004-8F49-45A7-B437-E27E7F19418C}" dt="2023-05-31T03:22:13.573" v="570" actId="700"/>
          <ac:spMkLst>
            <pc:docMk/>
            <pc:sldMk cId="834212996" sldId="267"/>
            <ac:spMk id="4" creationId="{6C0C6CE8-F69B-2D41-2E6C-7AD434727F99}"/>
          </ac:spMkLst>
        </pc:spChg>
        <pc:spChg chg="add del mod ord">
          <ac:chgData name="Jane Jung" userId="cb7f3237-34a0-4a8e-972c-2dc929097b40" providerId="ADAL" clId="{69B86004-8F49-45A7-B437-E27E7F19418C}" dt="2023-05-31T03:22:15.824" v="571"/>
          <ac:spMkLst>
            <pc:docMk/>
            <pc:sldMk cId="834212996" sldId="267"/>
            <ac:spMk id="5" creationId="{656918E9-64A1-1B75-1F01-77B7AD15033B}"/>
          </ac:spMkLst>
        </pc:spChg>
        <pc:spChg chg="del">
          <ac:chgData name="Jane Jung" userId="cb7f3237-34a0-4a8e-972c-2dc929097b40" providerId="ADAL" clId="{69B86004-8F49-45A7-B437-E27E7F19418C}" dt="2023-05-31T03:22:13.573" v="570" actId="700"/>
          <ac:spMkLst>
            <pc:docMk/>
            <pc:sldMk cId="834212996" sldId="267"/>
            <ac:spMk id="6" creationId="{231E74EC-A0CE-E403-A534-052DEE04F649}"/>
          </ac:spMkLst>
        </pc:spChg>
        <pc:graphicFrameChg chg="add mod">
          <ac:chgData name="Jane Jung" userId="cb7f3237-34a0-4a8e-972c-2dc929097b40" providerId="ADAL" clId="{69B86004-8F49-45A7-B437-E27E7F19418C}" dt="2023-05-31T03:22:25.106" v="572" actId="1076"/>
          <ac:graphicFrameMkLst>
            <pc:docMk/>
            <pc:sldMk cId="834212996" sldId="267"/>
            <ac:graphicFrameMk id="7" creationId="{97184DE0-B635-BAB2-4686-C57C86594130}"/>
          </ac:graphicFrameMkLst>
        </pc:graphicFrameChg>
        <pc:graphicFrameChg chg="del">
          <ac:chgData name="Jane Jung" userId="cb7f3237-34a0-4a8e-972c-2dc929097b40" providerId="ADAL" clId="{69B86004-8F49-45A7-B437-E27E7F19418C}" dt="2023-05-31T03:22:05.721" v="569" actId="21"/>
          <ac:graphicFrameMkLst>
            <pc:docMk/>
            <pc:sldMk cId="834212996" sldId="267"/>
            <ac:graphicFrameMk id="10" creationId="{E5D9E785-1C85-1AEA-CD5B-37EB5C6AD770}"/>
          </ac:graphicFrameMkLst>
        </pc:graphicFrameChg>
      </pc:sldChg>
      <pc:sldChg chg="modSp mod">
        <pc:chgData name="Jane Jung" userId="cb7f3237-34a0-4a8e-972c-2dc929097b40" providerId="ADAL" clId="{69B86004-8F49-45A7-B437-E27E7F19418C}" dt="2023-05-31T04:16:23.791" v="677" actId="1076"/>
        <pc:sldMkLst>
          <pc:docMk/>
          <pc:sldMk cId="76177171" sldId="268"/>
        </pc:sldMkLst>
        <pc:picChg chg="mod">
          <ac:chgData name="Jane Jung" userId="cb7f3237-34a0-4a8e-972c-2dc929097b40" providerId="ADAL" clId="{69B86004-8F49-45A7-B437-E27E7F19418C}" dt="2023-05-31T04:16:23.791" v="677" actId="1076"/>
          <ac:picMkLst>
            <pc:docMk/>
            <pc:sldMk cId="76177171" sldId="268"/>
            <ac:picMk id="13" creationId="{015C4CE1-208F-D806-7B16-5B0EA6072514}"/>
          </ac:picMkLst>
        </pc:picChg>
      </pc:sldChg>
      <pc:sldChg chg="modSp new del mod">
        <pc:chgData name="Jane Jung" userId="cb7f3237-34a0-4a8e-972c-2dc929097b40" providerId="ADAL" clId="{69B86004-8F49-45A7-B437-E27E7F19418C}" dt="2023-05-31T03:26:01.671" v="675" actId="47"/>
        <pc:sldMkLst>
          <pc:docMk/>
          <pc:sldMk cId="438022494" sldId="269"/>
        </pc:sldMkLst>
        <pc:spChg chg="mod">
          <ac:chgData name="Jane Jung" userId="cb7f3237-34a0-4a8e-972c-2dc929097b40" providerId="ADAL" clId="{69B86004-8F49-45A7-B437-E27E7F19418C}" dt="2023-05-31T03:25:39.116" v="662" actId="14100"/>
          <ac:spMkLst>
            <pc:docMk/>
            <pc:sldMk cId="438022494" sldId="269"/>
            <ac:spMk id="2" creationId="{96695B61-3729-4739-39A6-76A1D5F51606}"/>
          </ac:spMkLst>
        </pc:spChg>
        <pc:spChg chg="mod">
          <ac:chgData name="Jane Jung" userId="cb7f3237-34a0-4a8e-972c-2dc929097b40" providerId="ADAL" clId="{69B86004-8F49-45A7-B437-E27E7F19418C}" dt="2023-05-31T03:25:43.242" v="667" actId="27636"/>
          <ac:spMkLst>
            <pc:docMk/>
            <pc:sldMk cId="438022494" sldId="269"/>
            <ac:spMk id="3" creationId="{64C34838-70C7-B6B7-7CD5-BB18C78D9CA4}"/>
          </ac:spMkLst>
        </pc:spChg>
      </pc:sldChg>
      <pc:sldChg chg="addSp delSp modSp new add del">
        <pc:chgData name="Jane Jung" userId="cb7f3237-34a0-4a8e-972c-2dc929097b40" providerId="ADAL" clId="{69B86004-8F49-45A7-B437-E27E7F19418C}" dt="2023-05-31T03:21:49.024" v="552" actId="680"/>
        <pc:sldMkLst>
          <pc:docMk/>
          <pc:sldMk cId="2611564092" sldId="269"/>
        </pc:sldMkLst>
        <pc:spChg chg="add del">
          <ac:chgData name="Jane Jung" userId="cb7f3237-34a0-4a8e-972c-2dc929097b40" providerId="ADAL" clId="{69B86004-8F49-45A7-B437-E27E7F19418C}" dt="2023-05-31T03:21:48.762" v="551"/>
          <ac:spMkLst>
            <pc:docMk/>
            <pc:sldMk cId="2611564092" sldId="269"/>
            <ac:spMk id="2" creationId="{B682FEAD-2DD2-9D7F-13FC-DE529FE81107}"/>
          </ac:spMkLst>
        </pc:spChg>
        <pc:spChg chg="add del">
          <ac:chgData name="Jane Jung" userId="cb7f3237-34a0-4a8e-972c-2dc929097b40" providerId="ADAL" clId="{69B86004-8F49-45A7-B437-E27E7F19418C}" dt="2023-05-31T03:21:48.762" v="551"/>
          <ac:spMkLst>
            <pc:docMk/>
            <pc:sldMk cId="2611564092" sldId="269"/>
            <ac:spMk id="3" creationId="{EE2CB8E9-CAA2-050D-59EE-9E778D6393B3}"/>
          </ac:spMkLst>
        </pc:spChg>
        <pc:spChg chg="add del">
          <ac:chgData name="Jane Jung" userId="cb7f3237-34a0-4a8e-972c-2dc929097b40" providerId="ADAL" clId="{69B86004-8F49-45A7-B437-E27E7F19418C}" dt="2023-05-31T03:21:48.762" v="551"/>
          <ac:spMkLst>
            <pc:docMk/>
            <pc:sldMk cId="2611564092" sldId="269"/>
            <ac:spMk id="4" creationId="{285180F5-85ED-2E88-4F4C-169EA319C2D5}"/>
          </ac:spMkLst>
        </pc:spChg>
        <pc:spChg chg="add del mod">
          <ac:chgData name="Jane Jung" userId="cb7f3237-34a0-4a8e-972c-2dc929097b40" providerId="ADAL" clId="{69B86004-8F49-45A7-B437-E27E7F19418C}" dt="2023-05-31T03:21:48.762" v="551"/>
          <ac:spMkLst>
            <pc:docMk/>
            <pc:sldMk cId="2611564092" sldId="269"/>
            <ac:spMk id="5" creationId="{85321B60-7830-550F-B87D-41142C194CED}"/>
          </ac:spMkLst>
        </pc:spChg>
        <pc:spChg chg="add del mod">
          <ac:chgData name="Jane Jung" userId="cb7f3237-34a0-4a8e-972c-2dc929097b40" providerId="ADAL" clId="{69B86004-8F49-45A7-B437-E27E7F19418C}" dt="2023-05-31T03:21:48.762" v="551"/>
          <ac:spMkLst>
            <pc:docMk/>
            <pc:sldMk cId="2611564092" sldId="269"/>
            <ac:spMk id="6" creationId="{42615BB0-1FFB-7899-C1D2-5BF7E4E33B62}"/>
          </ac:spMkLst>
        </pc:spChg>
        <pc:spChg chg="add del mod">
          <ac:chgData name="Jane Jung" userId="cb7f3237-34a0-4a8e-972c-2dc929097b40" providerId="ADAL" clId="{69B86004-8F49-45A7-B437-E27E7F19418C}" dt="2023-05-31T03:21:48.762" v="551"/>
          <ac:spMkLst>
            <pc:docMk/>
            <pc:sldMk cId="2611564092" sldId="269"/>
            <ac:spMk id="7" creationId="{DDB112A6-FB26-9AB9-3882-2B1040575EB2}"/>
          </ac:spMkLst>
        </pc:spChg>
      </pc:sldChg>
    </pc:docChg>
  </pc:docChgLst>
  <pc:docChgLst>
    <pc:chgData name="Yeran Edmonds" userId="S::rfh8366@autuni.ac.nz::64388a49-52fe-42fb-a87d-1071082fbc16" providerId="AD" clId="Web-{5111CCB8-58DC-4B0B-9E81-BCCB9187B72F}"/>
    <pc:docChg chg="modSld">
      <pc:chgData name="Yeran Edmonds" userId="S::rfh8366@autuni.ac.nz::64388a49-52fe-42fb-a87d-1071082fbc16" providerId="AD" clId="Web-{5111CCB8-58DC-4B0B-9E81-BCCB9187B72F}" dt="2023-05-29T23:29:19.348" v="470"/>
      <pc:docMkLst>
        <pc:docMk/>
      </pc:docMkLst>
      <pc:sldChg chg="modSp">
        <pc:chgData name="Yeran Edmonds" userId="S::rfh8366@autuni.ac.nz::64388a49-52fe-42fb-a87d-1071082fbc16" providerId="AD" clId="Web-{5111CCB8-58DC-4B0B-9E81-BCCB9187B72F}" dt="2023-05-29T23:20:01.880" v="33" actId="20577"/>
        <pc:sldMkLst>
          <pc:docMk/>
          <pc:sldMk cId="213958071" sldId="258"/>
        </pc:sldMkLst>
        <pc:spChg chg="mod">
          <ac:chgData name="Yeran Edmonds" userId="S::rfh8366@autuni.ac.nz::64388a49-52fe-42fb-a87d-1071082fbc16" providerId="AD" clId="Web-{5111CCB8-58DC-4B0B-9E81-BCCB9187B72F}" dt="2023-05-29T23:20:01.880" v="33" actId="20577"/>
          <ac:spMkLst>
            <pc:docMk/>
            <pc:sldMk cId="213958071" sldId="258"/>
            <ac:spMk id="3" creationId="{5B560D4F-3A33-4D2D-F029-1AB593E2BDE1}"/>
          </ac:spMkLst>
        </pc:spChg>
      </pc:sldChg>
      <pc:sldChg chg="addSp delSp modSp">
        <pc:chgData name="Yeran Edmonds" userId="S::rfh8366@autuni.ac.nz::64388a49-52fe-42fb-a87d-1071082fbc16" providerId="AD" clId="Web-{5111CCB8-58DC-4B0B-9E81-BCCB9187B72F}" dt="2023-05-29T23:29:19.348" v="470"/>
        <pc:sldMkLst>
          <pc:docMk/>
          <pc:sldMk cId="4017408151" sldId="259"/>
        </pc:sldMkLst>
        <pc:spChg chg="del mod">
          <ac:chgData name="Yeran Edmonds" userId="S::rfh8366@autuni.ac.nz::64388a49-52fe-42fb-a87d-1071082fbc16" providerId="AD" clId="Web-{5111CCB8-58DC-4B0B-9E81-BCCB9187B72F}" dt="2023-05-29T23:29:19.348" v="470"/>
          <ac:spMkLst>
            <pc:docMk/>
            <pc:sldMk cId="4017408151" sldId="259"/>
            <ac:spMk id="5" creationId="{CE69E98E-4560-35CB-13FF-60908D538123}"/>
          </ac:spMkLst>
        </pc:spChg>
        <pc:spChg chg="add mod">
          <ac:chgData name="Yeran Edmonds" userId="S::rfh8366@autuni.ac.nz::64388a49-52fe-42fb-a87d-1071082fbc16" providerId="AD" clId="Web-{5111CCB8-58DC-4B0B-9E81-BCCB9187B72F}" dt="2023-05-29T23:27:59.283" v="438" actId="1076"/>
          <ac:spMkLst>
            <pc:docMk/>
            <pc:sldMk cId="4017408151" sldId="259"/>
            <ac:spMk id="6" creationId="{DC258033-ADCC-1C8D-9AF6-CD61D0B40B1B}"/>
          </ac:spMkLst>
        </pc:spChg>
        <pc:spChg chg="add del">
          <ac:chgData name="Yeran Edmonds" userId="S::rfh8366@autuni.ac.nz::64388a49-52fe-42fb-a87d-1071082fbc16" providerId="AD" clId="Web-{5111CCB8-58DC-4B0B-9E81-BCCB9187B72F}" dt="2023-05-29T23:28:04.549" v="440"/>
          <ac:spMkLst>
            <pc:docMk/>
            <pc:sldMk cId="4017408151" sldId="259"/>
            <ac:spMk id="8" creationId="{DADFD680-612F-94CE-DEE2-B345AE6FF4CE}"/>
          </ac:spMkLst>
        </pc:spChg>
        <pc:spChg chg="add mod">
          <ac:chgData name="Yeran Edmonds" userId="S::rfh8366@autuni.ac.nz::64388a49-52fe-42fb-a87d-1071082fbc16" providerId="AD" clId="Web-{5111CCB8-58DC-4B0B-9E81-BCCB9187B72F}" dt="2023-05-29T23:29:01.519" v="468" actId="20577"/>
          <ac:spMkLst>
            <pc:docMk/>
            <pc:sldMk cId="4017408151" sldId="259"/>
            <ac:spMk id="9" creationId="{FCB958AC-7FEE-78DC-E66A-1B903A71C330}"/>
          </ac:spMkLst>
        </pc:spChg>
      </pc:sldChg>
      <pc:sldChg chg="addSp delSp modSp">
        <pc:chgData name="Yeran Edmonds" userId="S::rfh8366@autuni.ac.nz::64388a49-52fe-42fb-a87d-1071082fbc16" providerId="AD" clId="Web-{5111CCB8-58DC-4B0B-9E81-BCCB9187B72F}" dt="2023-05-29T23:25:13.404" v="423"/>
        <pc:sldMkLst>
          <pc:docMk/>
          <pc:sldMk cId="2922702370" sldId="260"/>
        </pc:sldMkLst>
        <pc:spChg chg="del mod">
          <ac:chgData name="Yeran Edmonds" userId="S::rfh8366@autuni.ac.nz::64388a49-52fe-42fb-a87d-1071082fbc16" providerId="AD" clId="Web-{5111CCB8-58DC-4B0B-9E81-BCCB9187B72F}" dt="2023-05-29T23:23:16.182" v="34"/>
          <ac:spMkLst>
            <pc:docMk/>
            <pc:sldMk cId="2922702370" sldId="260"/>
            <ac:spMk id="3" creationId="{EE8F59F8-6E4A-AAA8-DA19-D9EEAEF96EF1}"/>
          </ac:spMkLst>
        </pc:spChg>
        <pc:graphicFrameChg chg="add mod ord modGraphic">
          <ac:chgData name="Yeran Edmonds" userId="S::rfh8366@autuni.ac.nz::64388a49-52fe-42fb-a87d-1071082fbc16" providerId="AD" clId="Web-{5111CCB8-58DC-4B0B-9E81-BCCB9187B72F}" dt="2023-05-29T23:25:13.404" v="423"/>
          <ac:graphicFrameMkLst>
            <pc:docMk/>
            <pc:sldMk cId="2922702370" sldId="260"/>
            <ac:graphicFrameMk id="4" creationId="{767CDD1F-E19A-ECC8-783D-C9348AFA0970}"/>
          </ac:graphicFrameMkLst>
        </pc:graphicFrameChg>
      </pc:sldChg>
    </pc:docChg>
  </pc:docChgLst>
  <pc:docChgLst>
    <pc:chgData name="Myles Hosken" userId="8e3c3c5c-aae9-4149-babc-a5d4eddcf12b" providerId="ADAL" clId="{AA11DE23-C937-434F-8EC7-841E908A8CAC}"/>
    <pc:docChg chg="custSel addSld modSld">
      <pc:chgData name="Myles Hosken" userId="8e3c3c5c-aae9-4149-babc-a5d4eddcf12b" providerId="ADAL" clId="{AA11DE23-C937-434F-8EC7-841E908A8CAC}" dt="2023-05-30T21:44:25.453" v="85" actId="1076"/>
      <pc:docMkLst>
        <pc:docMk/>
      </pc:docMkLst>
      <pc:sldChg chg="delSp modSp mod">
        <pc:chgData name="Myles Hosken" userId="8e3c3c5c-aae9-4149-babc-a5d4eddcf12b" providerId="ADAL" clId="{AA11DE23-C937-434F-8EC7-841E908A8CAC}" dt="2023-05-30T21:41:28.400" v="69" actId="1076"/>
        <pc:sldMkLst>
          <pc:docMk/>
          <pc:sldMk cId="2110948222" sldId="264"/>
        </pc:sldMkLst>
        <pc:spChg chg="mod">
          <ac:chgData name="Myles Hosken" userId="8e3c3c5c-aae9-4149-babc-a5d4eddcf12b" providerId="ADAL" clId="{AA11DE23-C937-434F-8EC7-841E908A8CAC}" dt="2023-05-30T21:39:30.540" v="1" actId="20577"/>
          <ac:spMkLst>
            <pc:docMk/>
            <pc:sldMk cId="2110948222" sldId="264"/>
            <ac:spMk id="9" creationId="{9EE0CC89-32B4-BEDB-219E-39A5FAE22DE3}"/>
          </ac:spMkLst>
        </pc:spChg>
        <pc:graphicFrameChg chg="mod">
          <ac:chgData name="Myles Hosken" userId="8e3c3c5c-aae9-4149-babc-a5d4eddcf12b" providerId="ADAL" clId="{AA11DE23-C937-434F-8EC7-841E908A8CAC}" dt="2023-05-30T21:41:28.400" v="69" actId="1076"/>
          <ac:graphicFrameMkLst>
            <pc:docMk/>
            <pc:sldMk cId="2110948222" sldId="264"/>
            <ac:graphicFrameMk id="6" creationId="{21410913-E83E-5CBA-D88A-D6651A1C22DA}"/>
          </ac:graphicFrameMkLst>
        </pc:graphicFrameChg>
        <pc:picChg chg="del">
          <ac:chgData name="Myles Hosken" userId="8e3c3c5c-aae9-4149-babc-a5d4eddcf12b" providerId="ADAL" clId="{AA11DE23-C937-434F-8EC7-841E908A8CAC}" dt="2023-05-30T21:39:33.272" v="2" actId="478"/>
          <ac:picMkLst>
            <pc:docMk/>
            <pc:sldMk cId="2110948222" sldId="264"/>
            <ac:picMk id="20" creationId="{760DAE03-FBE0-FDEC-8ED0-B11B59F82627}"/>
          </ac:picMkLst>
        </pc:picChg>
      </pc:sldChg>
      <pc:sldChg chg="addSp delSp modSp add mod">
        <pc:chgData name="Myles Hosken" userId="8e3c3c5c-aae9-4149-babc-a5d4eddcf12b" providerId="ADAL" clId="{AA11DE23-C937-434F-8EC7-841E908A8CAC}" dt="2023-05-30T21:44:25.453" v="85" actId="1076"/>
        <pc:sldMkLst>
          <pc:docMk/>
          <pc:sldMk cId="4275206089" sldId="266"/>
        </pc:sldMkLst>
        <pc:spChg chg="mod">
          <ac:chgData name="Myles Hosken" userId="8e3c3c5c-aae9-4149-babc-a5d4eddcf12b" providerId="ADAL" clId="{AA11DE23-C937-434F-8EC7-841E908A8CAC}" dt="2023-05-30T21:40:18.278" v="55" actId="20577"/>
          <ac:spMkLst>
            <pc:docMk/>
            <pc:sldMk cId="4275206089" sldId="266"/>
            <ac:spMk id="9" creationId="{9EE0CC89-32B4-BEDB-219E-39A5FAE22DE3}"/>
          </ac:spMkLst>
        </pc:spChg>
        <pc:graphicFrameChg chg="del">
          <ac:chgData name="Myles Hosken" userId="8e3c3c5c-aae9-4149-babc-a5d4eddcf12b" providerId="ADAL" clId="{AA11DE23-C937-434F-8EC7-841E908A8CAC}" dt="2023-05-30T21:39:48.152" v="4" actId="478"/>
          <ac:graphicFrameMkLst>
            <pc:docMk/>
            <pc:sldMk cId="4275206089" sldId="266"/>
            <ac:graphicFrameMk id="6" creationId="{21410913-E83E-5CBA-D88A-D6651A1C22DA}"/>
          </ac:graphicFrameMkLst>
        </pc:graphicFrameChg>
        <pc:picChg chg="add mod">
          <ac:chgData name="Myles Hosken" userId="8e3c3c5c-aae9-4149-babc-a5d4eddcf12b" providerId="ADAL" clId="{AA11DE23-C937-434F-8EC7-841E908A8CAC}" dt="2023-05-30T21:41:20.315" v="68" actId="962"/>
          <ac:picMkLst>
            <pc:docMk/>
            <pc:sldMk cId="4275206089" sldId="266"/>
            <ac:picMk id="4" creationId="{492FB2F2-A7F0-5ACD-8DA3-BA9CFBBCFD27}"/>
          </ac:picMkLst>
        </pc:picChg>
        <pc:picChg chg="add mod">
          <ac:chgData name="Myles Hosken" userId="8e3c3c5c-aae9-4149-babc-a5d4eddcf12b" providerId="ADAL" clId="{AA11DE23-C937-434F-8EC7-841E908A8CAC}" dt="2023-05-30T21:44:23.626" v="84" actId="14100"/>
          <ac:picMkLst>
            <pc:docMk/>
            <pc:sldMk cId="4275206089" sldId="266"/>
            <ac:picMk id="7" creationId="{5DF39616-EF77-95B2-5B72-7C7DA784B8ED}"/>
          </ac:picMkLst>
        </pc:picChg>
        <pc:picChg chg="add mod">
          <ac:chgData name="Myles Hosken" userId="8e3c3c5c-aae9-4149-babc-a5d4eddcf12b" providerId="ADAL" clId="{AA11DE23-C937-434F-8EC7-841E908A8CAC}" dt="2023-05-30T21:44:25.453" v="85" actId="1076"/>
          <ac:picMkLst>
            <pc:docMk/>
            <pc:sldMk cId="4275206089" sldId="266"/>
            <ac:picMk id="8" creationId="{EF436477-D1AD-B81D-DF9F-03CFB5FC6414}"/>
          </ac:picMkLst>
        </pc:picChg>
        <pc:picChg chg="del">
          <ac:chgData name="Myles Hosken" userId="8e3c3c5c-aae9-4149-babc-a5d4eddcf12b" providerId="ADAL" clId="{AA11DE23-C937-434F-8EC7-841E908A8CAC}" dt="2023-05-30T21:39:49.882" v="5" actId="478"/>
          <ac:picMkLst>
            <pc:docMk/>
            <pc:sldMk cId="4275206089" sldId="266"/>
            <ac:picMk id="20" creationId="{760DAE03-FBE0-FDEC-8ED0-B11B59F82627}"/>
          </ac:picMkLst>
        </pc:pic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61A5A4-1F58-4042-95D8-20FD08AC4D96}" type="datetimeFigureOut">
              <a:rPr lang="en-NZ" smtClean="0"/>
              <a:t>30/05/2023</a:t>
            </a:fld>
            <a:endParaRPr lang="en-N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E3375F-85AA-43A6-B2AB-62A4D3E827A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0450875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78F3B4C3-DD41-46B8-86BD-04C47ACB46A1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FC30F4EE-3532-48ED-8AE6-EB9A916A03A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17404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3B4C3-DD41-46B8-86BD-04C47ACB46A1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0F4EE-3532-48ED-8AE6-EB9A916A0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89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3B4C3-DD41-46B8-86BD-04C47ACB46A1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0F4EE-3532-48ED-8AE6-EB9A916A0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323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3B4C3-DD41-46B8-86BD-04C47ACB46A1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0F4EE-3532-48ED-8AE6-EB9A916A0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427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3B4C3-DD41-46B8-86BD-04C47ACB46A1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0F4EE-3532-48ED-8AE6-EB9A916A03A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41082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3B4C3-DD41-46B8-86BD-04C47ACB46A1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0F4EE-3532-48ED-8AE6-EB9A916A0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399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3B4C3-DD41-46B8-86BD-04C47ACB46A1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0F4EE-3532-48ED-8AE6-EB9A916A0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344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3B4C3-DD41-46B8-86BD-04C47ACB46A1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0F4EE-3532-48ED-8AE6-EB9A916A0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041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3B4C3-DD41-46B8-86BD-04C47ACB46A1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0F4EE-3532-48ED-8AE6-EB9A916A0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732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3B4C3-DD41-46B8-86BD-04C47ACB46A1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0F4EE-3532-48ED-8AE6-EB9A916A0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969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3B4C3-DD41-46B8-86BD-04C47ACB46A1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0F4EE-3532-48ED-8AE6-EB9A916A0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817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78F3B4C3-DD41-46B8-86BD-04C47ACB46A1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FC30F4EE-3532-48ED-8AE6-EB9A916A0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5879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_BAF839DB.xlsx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autuni.sharepoint.com/:u:/r/sites/2023S1RDDigitaltwinforfactoryautomation/Shared%20Documents/General/index.html?csf=1&amp;web=1&amp;e=GLee2O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CD818-8CD6-4A43-B559-977EBB003A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758951"/>
            <a:ext cx="9418320" cy="2033410"/>
          </a:xfrm>
        </p:spPr>
        <p:txBody>
          <a:bodyPr>
            <a:normAutofit fontScale="90000"/>
          </a:bodyPr>
          <a:lstStyle/>
          <a:p>
            <a:pPr algn="ctr"/>
            <a:br>
              <a:rPr lang="en-US" sz="4000"/>
            </a:br>
            <a:r>
              <a:rPr lang="en-US" sz="4000"/>
              <a:t>Jadcup Digital Twin</a:t>
            </a:r>
            <a:br>
              <a:rPr lang="en-US" sz="4000"/>
            </a:br>
            <a:br>
              <a:rPr lang="en-US" sz="4000"/>
            </a:br>
            <a:r>
              <a:rPr lang="en-US" sz="4900"/>
              <a:t>Mid-Term Project Review</a:t>
            </a:r>
            <a:endParaRPr lang="en-US" sz="40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93BE0B-AB25-4268-D5C0-20ACCF17E6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1872" y="2792361"/>
            <a:ext cx="9418320" cy="3699879"/>
          </a:xfrm>
        </p:spPr>
        <p:txBody>
          <a:bodyPr>
            <a:normAutofit/>
          </a:bodyPr>
          <a:lstStyle/>
          <a:p>
            <a:pPr algn="ctr"/>
            <a:endParaRPr lang="en-US"/>
          </a:p>
          <a:p>
            <a:pPr algn="ctr"/>
            <a:endParaRPr lang="en-US"/>
          </a:p>
          <a:p>
            <a:pPr algn="ctr"/>
            <a:r>
              <a:rPr lang="en-US"/>
              <a:t>Joshua Ladowsky – Service Request Manager/Project Leader</a:t>
            </a:r>
          </a:p>
          <a:p>
            <a:pPr algn="ctr"/>
            <a:r>
              <a:rPr lang="en-US"/>
              <a:t>Myles Hosken – Service Delivery Manager/Developer</a:t>
            </a:r>
          </a:p>
          <a:p>
            <a:pPr algn="ctr"/>
            <a:r>
              <a:rPr lang="en-US"/>
              <a:t>Yeran Edmonds - Developer</a:t>
            </a:r>
          </a:p>
          <a:p>
            <a:pPr algn="ctr"/>
            <a:r>
              <a:rPr lang="en-US"/>
              <a:t>Harshil Patel - Developer</a:t>
            </a:r>
          </a:p>
          <a:p>
            <a:pPr algn="ctr"/>
            <a:r>
              <a:rPr lang="en-US"/>
              <a:t>Jane Jung - Developer</a:t>
            </a:r>
          </a:p>
        </p:txBody>
      </p:sp>
    </p:spTree>
    <p:extLst>
      <p:ext uri="{BB962C8B-B14F-4D97-AF65-F5344CB8AC3E}">
        <p14:creationId xmlns:p14="http://schemas.microsoft.com/office/powerpoint/2010/main" val="3833964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756CF03A-4736-7742-4385-9FC5246D39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7" b="31369"/>
          <a:stretch/>
        </p:blipFill>
        <p:spPr bwMode="auto">
          <a:xfrm>
            <a:off x="0" y="2645292"/>
            <a:ext cx="11292820" cy="4212708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EE0CC89-32B4-BEDB-219E-39A5FAE22D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26949" y="521127"/>
            <a:ext cx="5665871" cy="20721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182880"/>
            <a:endParaRPr lang="en-US" sz="1600" b="1"/>
          </a:p>
          <a:p>
            <a:pPr indent="-182880"/>
            <a:r>
              <a:rPr lang="en-US" sz="1600" b="1"/>
              <a:t>Milestones/Project Schedule</a:t>
            </a:r>
          </a:p>
          <a:p>
            <a:pPr marL="285750" indent="-182880">
              <a:buFont typeface="Arial" panose="020B0604020202020204" pitchFamily="34" charset="0"/>
              <a:buChar char="•"/>
            </a:pPr>
            <a:r>
              <a:rPr lang="en-US" sz="1600"/>
              <a:t>Additional milestones were created</a:t>
            </a:r>
          </a:p>
          <a:p>
            <a:pPr marL="285750" indent="-182880">
              <a:buFont typeface="Arial" panose="020B0604020202020204" pitchFamily="34" charset="0"/>
              <a:buChar char="•"/>
            </a:pPr>
            <a:r>
              <a:rPr lang="en-US" sz="1600"/>
              <a:t>Project Schedule revised and updated to include milestones</a:t>
            </a:r>
          </a:p>
          <a:p>
            <a:pPr indent="-182880"/>
            <a:endParaRPr lang="en-US" sz="1600"/>
          </a:p>
          <a:p>
            <a:pPr indent="-182880"/>
            <a:endParaRPr lang="en-US" sz="160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57E96C3-2333-FAA4-CACD-D650E067998A}"/>
              </a:ext>
            </a:extLst>
          </p:cNvPr>
          <p:cNvSpPr txBox="1">
            <a:spLocks/>
          </p:cNvSpPr>
          <p:nvPr/>
        </p:nvSpPr>
        <p:spPr>
          <a:xfrm>
            <a:off x="225394" y="351084"/>
            <a:ext cx="4010820" cy="16154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Addressing proposal feedback</a:t>
            </a:r>
          </a:p>
        </p:txBody>
      </p:sp>
    </p:spTree>
    <p:extLst>
      <p:ext uri="{BB962C8B-B14F-4D97-AF65-F5344CB8AC3E}">
        <p14:creationId xmlns:p14="http://schemas.microsoft.com/office/powerpoint/2010/main" val="21036705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BA77F-B6C9-DFD1-7907-4EEB03C06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394" y="351084"/>
            <a:ext cx="4010820" cy="161546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Addressing proposal feedback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EE0CC89-32B4-BEDB-219E-39A5FAE22D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30265" y="913012"/>
            <a:ext cx="5665871" cy="1963946"/>
          </a:xfrm>
        </p:spPr>
        <p:txBody>
          <a:bodyPr vert="horz" lIns="91440" tIns="45720" rIns="91440" bIns="45720" rtlCol="0" anchor="ctr">
            <a:noAutofit/>
          </a:bodyPr>
          <a:lstStyle/>
          <a:p>
            <a:pPr indent="-182880"/>
            <a:r>
              <a:rPr lang="en-US" sz="1600" b="1"/>
              <a:t>Addressing Risks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1600"/>
              <a:t>Risk management – Will add a section to discuss potential improvement/strategies going forward to iteration reviews. Team schedule (Extra meeting Fridays 2-4pm Sem 2).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22D5BF2-F5F9-64B2-3C45-E3837EA71F12}"/>
              </a:ext>
            </a:extLst>
          </p:cNvPr>
          <p:cNvGrpSpPr/>
          <p:nvPr/>
        </p:nvGrpSpPr>
        <p:grpSpPr>
          <a:xfrm>
            <a:off x="269311" y="3088557"/>
            <a:ext cx="6366795" cy="3233429"/>
            <a:chOff x="3594401" y="1158816"/>
            <a:chExt cx="6366795" cy="3233429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E167DC1E-D7BB-0606-FFC0-1B07814507A9}"/>
                </a:ext>
              </a:extLst>
            </p:cNvPr>
            <p:cNvSpPr/>
            <p:nvPr/>
          </p:nvSpPr>
          <p:spPr>
            <a:xfrm>
              <a:off x="3594401" y="1158816"/>
              <a:ext cx="6356496" cy="323342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graphicFrame>
          <p:nvGraphicFramePr>
            <p:cNvPr id="6" name="Object 5">
              <a:extLst>
                <a:ext uri="{FF2B5EF4-FFF2-40B4-BE49-F238E27FC236}">
                  <a16:creationId xmlns:a16="http://schemas.microsoft.com/office/drawing/2014/main" id="{21410913-E83E-5CBA-D88A-D6651A1C22D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78572013"/>
                </p:ext>
              </p:extLst>
            </p:nvPr>
          </p:nvGraphicFramePr>
          <p:xfrm>
            <a:off x="3604700" y="1158816"/>
            <a:ext cx="6356496" cy="32334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385" name="Worksheet" r:id="rId3" imgW="6126480" imgH="3116643" progId="Excel.Sheet.12">
                    <p:embed/>
                  </p:oleObj>
                </mc:Choice>
                <mc:Fallback>
                  <p:oleObj name="Worksheet" r:id="rId3" imgW="6126480" imgH="3116643" progId="Excel.Sheet.12">
                    <p:embed/>
                    <p:pic>
                      <p:nvPicPr>
                        <p:cNvPr id="6" name="Object 5">
                          <a:extLst>
                            <a:ext uri="{FF2B5EF4-FFF2-40B4-BE49-F238E27FC236}">
                              <a16:creationId xmlns:a16="http://schemas.microsoft.com/office/drawing/2014/main" id="{21410913-E83E-5CBA-D88A-D6651A1C22DA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3604700" y="1158816"/>
                          <a:ext cx="6356496" cy="323342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1109482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BA77F-B6C9-DFD1-7907-4EEB03C06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900" y="171714"/>
            <a:ext cx="4010820" cy="161546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Addressing proposal feedback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F06C449-7AD5-E7F3-8144-041D6D8281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74" r="2031" b="7870"/>
          <a:stretch/>
        </p:blipFill>
        <p:spPr>
          <a:xfrm>
            <a:off x="209590" y="4629248"/>
            <a:ext cx="10638519" cy="173640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CC362B-CAC6-A143-CF63-6DD0808A84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09590" y="1515243"/>
            <a:ext cx="3200400" cy="3810001"/>
          </a:xfrm>
        </p:spPr>
        <p:txBody>
          <a:bodyPr>
            <a:normAutofit/>
          </a:bodyPr>
          <a:lstStyle/>
          <a:p>
            <a:r>
              <a:rPr lang="en-NZ" sz="2400"/>
              <a:t>Team Contract:</a:t>
            </a:r>
          </a:p>
          <a:p>
            <a:r>
              <a:rPr lang="en-NZ" sz="1600"/>
              <a:t>Formalised the Saturday meeting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AD5F34-897B-1A17-BB7C-18DFE4A285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7145" y="1380265"/>
            <a:ext cx="4258634" cy="29988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A714E14-84CA-B44D-3CEE-0FE4D83F529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3182"/>
          <a:stretch/>
        </p:blipFill>
        <p:spPr>
          <a:xfrm>
            <a:off x="8434825" y="1659305"/>
            <a:ext cx="2309727" cy="244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3218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BA77F-B6C9-DFD1-7907-4EEB03C06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270" y="283619"/>
            <a:ext cx="3774153" cy="161546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Addressing proposal feedback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B1EF70-3C3B-D933-6848-048E5CC97344}"/>
              </a:ext>
            </a:extLst>
          </p:cNvPr>
          <p:cNvSpPr txBox="1"/>
          <p:nvPr/>
        </p:nvSpPr>
        <p:spPr>
          <a:xfrm>
            <a:off x="160317" y="3619716"/>
            <a:ext cx="496982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/>
              <a:t>Quality Management: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NZ"/>
              <a:t>Definition of done</a:t>
            </a:r>
          </a:p>
          <a:p>
            <a:pPr lvl="2"/>
            <a:r>
              <a:rPr lang="en-NZ"/>
              <a:t>Outline of the expected outcomes of a user story for a given stage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NZ"/>
              <a:t>Definition of ready</a:t>
            </a:r>
          </a:p>
          <a:p>
            <a:pPr lvl="2"/>
            <a:r>
              <a:rPr lang="en-NZ"/>
              <a:t>The requirements that must be met for a card to be started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7A0018-772A-3555-F43D-528FD0436F5B}"/>
              </a:ext>
            </a:extLst>
          </p:cNvPr>
          <p:cNvSpPr txBox="1"/>
          <p:nvPr/>
        </p:nvSpPr>
        <p:spPr>
          <a:xfrm>
            <a:off x="6008915" y="540326"/>
            <a:ext cx="5047012" cy="35386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4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Development:</a:t>
            </a:r>
            <a:endParaRPr lang="en-NZ" sz="14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US" sz="14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code only affects necessary systems.</a:t>
            </a:r>
            <a:endParaRPr lang="en-NZ" sz="14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US" sz="14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Developers have reasonable expectations that the code will pass testing and review.</a:t>
            </a:r>
            <a:endParaRPr lang="en-NZ" sz="14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US" sz="14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Code achieves user story.</a:t>
            </a:r>
            <a:endParaRPr lang="en-NZ" sz="14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4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Testing:</a:t>
            </a:r>
            <a:endParaRPr lang="en-NZ" sz="14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US" sz="14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code passes unit tests.</a:t>
            </a:r>
            <a:endParaRPr lang="en-NZ" sz="14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US" sz="14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code passes integration tests.</a:t>
            </a:r>
            <a:endParaRPr lang="en-NZ" sz="14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US" sz="14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Test matrix filled and attached to card.</a:t>
            </a:r>
            <a:endParaRPr lang="en-NZ" sz="14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US" sz="14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Matrix added to metric record.</a:t>
            </a:r>
            <a:endParaRPr lang="en-NZ" sz="14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4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Review:</a:t>
            </a:r>
            <a:endParaRPr lang="en-NZ" sz="14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US" sz="14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Code fulfills programming standards.</a:t>
            </a:r>
            <a:endParaRPr lang="en-NZ" sz="14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US" sz="14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code is well documented.</a:t>
            </a:r>
            <a:endParaRPr lang="en-NZ" sz="14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US" sz="14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Testing done is relevant and effective.</a:t>
            </a:r>
            <a:endParaRPr lang="en-NZ" sz="14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US" sz="14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Evaluation report written and attached to card.</a:t>
            </a:r>
            <a:endParaRPr lang="en-NZ" sz="14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62166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BA77F-B6C9-DFD1-7907-4EEB03C06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628" y="319245"/>
            <a:ext cx="4010820" cy="161546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Addressing proposal feedback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EE0CC89-32B4-BEDB-219E-39A5FAE22D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8011" y="1778937"/>
            <a:ext cx="2980207" cy="3689649"/>
          </a:xfrm>
        </p:spPr>
        <p:txBody>
          <a:bodyPr vert="horz" lIns="91440" tIns="45720" rIns="91440" bIns="45720" rtlCol="0" anchor="ctr">
            <a:noAutofit/>
          </a:bodyPr>
          <a:lstStyle/>
          <a:p>
            <a:pPr indent="-182880"/>
            <a:r>
              <a:rPr lang="en-US" sz="1600" b="1"/>
              <a:t>Change Management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NZ" sz="1600"/>
              <a:t>Change Management reworked into methodology. 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NZ" sz="1600"/>
              <a:t>Change forms removed.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NZ" sz="1600"/>
              <a:t>Change Management Identified as a risk.</a:t>
            </a:r>
          </a:p>
        </p:txBody>
      </p:sp>
      <p:pic>
        <p:nvPicPr>
          <p:cNvPr id="4" name="Picture 3" descr="A picture containing text, screenshot, font, diagram">
            <a:extLst>
              <a:ext uri="{FF2B5EF4-FFF2-40B4-BE49-F238E27FC236}">
                <a16:creationId xmlns:a16="http://schemas.microsoft.com/office/drawing/2014/main" id="{492FB2F2-A7F0-5ACD-8DA3-BA9CFBBCFD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9448" y="2135357"/>
            <a:ext cx="6774179" cy="4353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2060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BA77F-B6C9-DFD1-7907-4EEB03C06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Upskilling</a:t>
            </a:r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97184DE0-B635-BAB2-4686-C57C865941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6607467"/>
              </p:ext>
            </p:extLst>
          </p:nvPr>
        </p:nvGraphicFramePr>
        <p:xfrm>
          <a:off x="716118" y="1691322"/>
          <a:ext cx="10214010" cy="3790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07005">
                  <a:extLst>
                    <a:ext uri="{9D8B030D-6E8A-4147-A177-3AD203B41FA5}">
                      <a16:colId xmlns:a16="http://schemas.microsoft.com/office/drawing/2014/main" val="2394933294"/>
                    </a:ext>
                  </a:extLst>
                </a:gridCol>
                <a:gridCol w="5107005">
                  <a:extLst>
                    <a:ext uri="{9D8B030D-6E8A-4147-A177-3AD203B41FA5}">
                      <a16:colId xmlns:a16="http://schemas.microsoft.com/office/drawing/2014/main" val="644635276"/>
                    </a:ext>
                  </a:extLst>
                </a:gridCol>
              </a:tblGrid>
              <a:tr h="590361">
                <a:tc>
                  <a:txBody>
                    <a:bodyPr/>
                    <a:lstStyle/>
                    <a:p>
                      <a:r>
                        <a:rPr lang="en-GB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Key Skills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1612379"/>
                  </a:ext>
                </a:extLst>
              </a:tr>
              <a:tr h="590361">
                <a:tc>
                  <a:txBody>
                    <a:bodyPr/>
                    <a:lstStyle/>
                    <a:p>
                      <a:r>
                        <a:rPr lang="en-GB"/>
                        <a:t>Yeran Edmonds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Factory IO</a:t>
                      </a:r>
                    </a:p>
                    <a:p>
                      <a:pPr lvl="0">
                        <a:buNone/>
                      </a:pPr>
                      <a:r>
                        <a:rPr lang="en-GB"/>
                        <a:t>JS Modbus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8226209"/>
                  </a:ext>
                </a:extLst>
              </a:tr>
              <a:tr h="590361">
                <a:tc>
                  <a:txBody>
                    <a:bodyPr/>
                    <a:lstStyle/>
                    <a:p>
                      <a:r>
                        <a:rPr lang="en-GB"/>
                        <a:t>Myles Hosken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Firebase – Realtime Database</a:t>
                      </a:r>
                      <a:br>
                        <a:rPr lang="en-GB"/>
                      </a:br>
                      <a:r>
                        <a:rPr lang="en-GB"/>
                        <a:t>              - Server Hosting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384340"/>
                  </a:ext>
                </a:extLst>
              </a:tr>
              <a:tr h="590361">
                <a:tc>
                  <a:txBody>
                    <a:bodyPr/>
                    <a:lstStyle/>
                    <a:p>
                      <a:r>
                        <a:rPr lang="en-GB"/>
                        <a:t>Jane Jung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UI Design</a:t>
                      </a:r>
                    </a:p>
                    <a:p>
                      <a:pPr lvl="0">
                        <a:buNone/>
                      </a:pPr>
                      <a:r>
                        <a:rPr lang="en-GB"/>
                        <a:t>React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2439265"/>
                  </a:ext>
                </a:extLst>
              </a:tr>
              <a:tr h="590361">
                <a:tc>
                  <a:txBody>
                    <a:bodyPr/>
                    <a:lstStyle/>
                    <a:p>
                      <a:r>
                        <a:rPr lang="en-GB"/>
                        <a:t>Harshil Patel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UI Design</a:t>
                      </a:r>
                      <a:endParaRPr lang="en-US"/>
                    </a:p>
                    <a:p>
                      <a:pPr lvl="0">
                        <a:buNone/>
                      </a:pPr>
                      <a:r>
                        <a:rPr lang="en-GB"/>
                        <a:t>React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605836"/>
                  </a:ext>
                </a:extLst>
              </a:tr>
              <a:tr h="590361">
                <a:tc>
                  <a:txBody>
                    <a:bodyPr/>
                    <a:lstStyle/>
                    <a:p>
                      <a:r>
                        <a:rPr lang="en-GB"/>
                        <a:t>Joshua Ladowsky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Factory IO</a:t>
                      </a:r>
                    </a:p>
                    <a:p>
                      <a:pPr lvl="0">
                        <a:buNone/>
                      </a:pPr>
                      <a:r>
                        <a:rPr lang="en-GB"/>
                        <a:t>UI Design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28825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42129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8BCBB6E4-FDCD-C716-7BBC-64F1C4F05F3F}"/>
              </a:ext>
            </a:extLst>
          </p:cNvPr>
          <p:cNvSpPr txBox="1">
            <a:spLocks/>
          </p:cNvSpPr>
          <p:nvPr/>
        </p:nvSpPr>
        <p:spPr>
          <a:xfrm>
            <a:off x="204968" y="414200"/>
            <a:ext cx="5305182" cy="45860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NZ" sz="4000"/>
              <a:t>Current Project status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225BE26-8EBC-F1D2-6F71-E5763606E8EA}"/>
              </a:ext>
            </a:extLst>
          </p:cNvPr>
          <p:cNvSpPr txBox="1">
            <a:spLocks/>
          </p:cNvSpPr>
          <p:nvPr/>
        </p:nvSpPr>
        <p:spPr>
          <a:xfrm>
            <a:off x="546573" y="1401059"/>
            <a:ext cx="4234733" cy="1634659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NZ" sz="2800"/>
              <a:t>Milestones Reached:</a:t>
            </a:r>
            <a:endParaRPr lang="en-US"/>
          </a:p>
          <a:p>
            <a:pPr marL="0" indent="0" algn="ctr">
              <a:buNone/>
            </a:pPr>
            <a:r>
              <a:rPr lang="en-NZ" sz="2400"/>
              <a:t>Server hosted  </a:t>
            </a:r>
            <a:r>
              <a:rPr lang="en-NZ" sz="2400" b="1">
                <a:latin typeface="Segoe UI Symbol"/>
                <a:ea typeface="Segoe UI Symbol"/>
              </a:rPr>
              <a:t>✅</a:t>
            </a:r>
            <a:br>
              <a:rPr lang="en-NZ" sz="2400" b="1">
                <a:latin typeface="Segoe UI Symbol" panose="020B0502040204020203" pitchFamily="34" charset="0"/>
                <a:ea typeface="Segoe UI Symbol" panose="020B0502040204020203" pitchFamily="34" charset="0"/>
              </a:rPr>
            </a:br>
            <a:r>
              <a:rPr lang="en-NZ" sz="2400"/>
              <a:t>Website hosted  </a:t>
            </a:r>
            <a:r>
              <a:rPr lang="en-NZ" sz="2400" b="1">
                <a:latin typeface="Segoe UI Symbol"/>
                <a:ea typeface="Segoe UI Symbol"/>
              </a:rPr>
              <a:t>✅</a:t>
            </a:r>
            <a:br>
              <a:rPr lang="en-NZ" sz="2400" b="1">
                <a:latin typeface="Segoe UI Symbol" panose="020B0502040204020203" pitchFamily="34" charset="0"/>
                <a:ea typeface="Segoe UI Symbol" panose="020B0502040204020203" pitchFamily="34" charset="0"/>
              </a:rPr>
            </a:br>
            <a:r>
              <a:rPr lang="en-NZ" sz="2400"/>
              <a:t>Factory IO Prototype  </a:t>
            </a:r>
            <a:r>
              <a:rPr lang="en-NZ" sz="2400" b="1">
                <a:latin typeface="Segoe UI Symbol"/>
                <a:ea typeface="Segoe UI Symbol"/>
              </a:rPr>
              <a:t>✅</a:t>
            </a:r>
            <a:endParaRPr lang="en-NZ" sz="280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DC3A1EE-6CFE-E2AD-32DF-A03F4A725AC8}"/>
              </a:ext>
            </a:extLst>
          </p:cNvPr>
          <p:cNvSpPr txBox="1">
            <a:spLocks/>
          </p:cNvSpPr>
          <p:nvPr/>
        </p:nvSpPr>
        <p:spPr>
          <a:xfrm>
            <a:off x="6135879" y="1359558"/>
            <a:ext cx="3787058" cy="18727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NZ" sz="2800"/>
              <a:t>Project Review</a:t>
            </a:r>
            <a:endParaRPr lang="en-US"/>
          </a:p>
          <a:p>
            <a:pPr marL="0" indent="0" algn="ctr">
              <a:buNone/>
            </a:pPr>
            <a:endParaRPr lang="en-NZ" sz="1600"/>
          </a:p>
          <a:p>
            <a:pPr marL="0" indent="0" algn="ctr">
              <a:buNone/>
            </a:pPr>
            <a:endParaRPr lang="en-NZ" sz="280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9D111E6-2671-E5FF-CD5B-9F424A96FD5A}"/>
              </a:ext>
            </a:extLst>
          </p:cNvPr>
          <p:cNvSpPr txBox="1">
            <a:spLocks/>
          </p:cNvSpPr>
          <p:nvPr/>
        </p:nvSpPr>
        <p:spPr>
          <a:xfrm>
            <a:off x="1552512" y="3317295"/>
            <a:ext cx="2854474" cy="479248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NZ" sz="2800"/>
              <a:t>Project Demo</a:t>
            </a:r>
            <a:endParaRPr lang="en-US"/>
          </a:p>
        </p:txBody>
      </p:sp>
      <p:pic>
        <p:nvPicPr>
          <p:cNvPr id="13" name="Picture 7" descr="A picture containing ground, floor, metal&#10;&#10;Description automatically generated">
            <a:extLst>
              <a:ext uri="{FF2B5EF4-FFF2-40B4-BE49-F238E27FC236}">
                <a16:creationId xmlns:a16="http://schemas.microsoft.com/office/drawing/2014/main" id="{015C4CE1-208F-D806-7B16-5B0EA60725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6266" y="3805311"/>
            <a:ext cx="3219356" cy="2825985"/>
          </a:xfrm>
          <a:prstGeom prst="rect">
            <a:avLst/>
          </a:prstGeo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D90DA70-4DBA-8527-D453-F552D677D77E}"/>
              </a:ext>
            </a:extLst>
          </p:cNvPr>
          <p:cNvSpPr txBox="1">
            <a:spLocks/>
          </p:cNvSpPr>
          <p:nvPr/>
        </p:nvSpPr>
        <p:spPr>
          <a:xfrm>
            <a:off x="7226402" y="5106613"/>
            <a:ext cx="2654449" cy="57449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NZ" sz="2800"/>
              <a:t>Portfolio Q&amp;A</a:t>
            </a:r>
          </a:p>
          <a:p>
            <a:pPr marL="0" indent="0" algn="ctr">
              <a:buNone/>
            </a:pPr>
            <a:endParaRPr lang="en-NZ" sz="28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731E7D2-464F-B49A-D92F-60E25DFD8F57}"/>
              </a:ext>
            </a:extLst>
          </p:cNvPr>
          <p:cNvSpPr txBox="1"/>
          <p:nvPr/>
        </p:nvSpPr>
        <p:spPr>
          <a:xfrm>
            <a:off x="7855877" y="5568677"/>
            <a:ext cx="1547812" cy="37885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>
                <a:solidFill>
                  <a:schemeClr val="accent6">
                    <a:lumMod val="50000"/>
                  </a:schemeClr>
                </a:solidFill>
                <a:ea typeface="+mn-lt"/>
                <a:cs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index.html</a:t>
            </a:r>
            <a:endParaRPr 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C167E79-DFE4-0EC2-47C0-AD00481BAC9C}"/>
              </a:ext>
            </a:extLst>
          </p:cNvPr>
          <p:cNvSpPr txBox="1"/>
          <p:nvPr/>
        </p:nvSpPr>
        <p:spPr>
          <a:xfrm>
            <a:off x="6043951" y="2020069"/>
            <a:ext cx="1985457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NZ"/>
              <a:t>Milestone Delay</a:t>
            </a:r>
            <a:br>
              <a:rPr lang="en-NZ"/>
            </a:br>
            <a:r>
              <a:rPr lang="en-NZ"/>
              <a:t> </a:t>
            </a:r>
            <a:r>
              <a:rPr lang="en-NZ" sz="1400"/>
              <a:t>- UI Design</a:t>
            </a:r>
            <a:endParaRPr lang="en-GB" sz="1400"/>
          </a:p>
          <a:p>
            <a:pPr algn="l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1FEE29F-F682-00D5-5FFD-237398A6AED0}"/>
              </a:ext>
            </a:extLst>
          </p:cNvPr>
          <p:cNvSpPr txBox="1"/>
          <p:nvPr/>
        </p:nvSpPr>
        <p:spPr>
          <a:xfrm>
            <a:off x="7825920" y="1962341"/>
            <a:ext cx="2817090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NZ"/>
              <a:t>Iteration Reviews</a:t>
            </a:r>
            <a:br>
              <a:rPr lang="en-NZ" sz="2100"/>
            </a:br>
            <a:r>
              <a:rPr lang="en-NZ" sz="1400"/>
              <a:t> - Definition of Done</a:t>
            </a:r>
            <a:br>
              <a:rPr lang="en-NZ" sz="1400"/>
            </a:br>
            <a:r>
              <a:rPr lang="en-NZ" sz="1400"/>
              <a:t> - Weekly Planning</a:t>
            </a:r>
          </a:p>
          <a:p>
            <a:pPr algn="ctr"/>
            <a:r>
              <a:rPr lang="en-NZ" sz="1400"/>
              <a:t> - Process Reviews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6E33702-C864-E1AE-B3C6-60F57EE6D392}"/>
              </a:ext>
            </a:extLst>
          </p:cNvPr>
          <p:cNvSpPr txBox="1"/>
          <p:nvPr/>
        </p:nvSpPr>
        <p:spPr>
          <a:xfrm>
            <a:off x="7036860" y="3232342"/>
            <a:ext cx="2251003" cy="113877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NZ"/>
              <a:t>Iteration 4</a:t>
            </a:r>
            <a:br>
              <a:rPr lang="en-NZ"/>
            </a:br>
            <a:r>
              <a:rPr lang="en-NZ"/>
              <a:t> </a:t>
            </a:r>
            <a:r>
              <a:rPr lang="en-NZ" sz="1400"/>
              <a:t>- Web API</a:t>
            </a:r>
            <a:endParaRPr lang="en-GB" sz="1400"/>
          </a:p>
          <a:p>
            <a:pPr algn="ctr"/>
            <a:r>
              <a:rPr lang="en-NZ" sz="1400"/>
              <a:t> - Stakeholder Demo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1771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View">
  <a:themeElements>
    <a:clrScheme name="Custom 1">
      <a:dk1>
        <a:sysClr val="windowText" lastClr="000000"/>
      </a:dk1>
      <a:lt1>
        <a:sysClr val="window" lastClr="FFFFFF"/>
      </a:lt1>
      <a:dk2>
        <a:srgbClr val="455F51"/>
      </a:dk2>
      <a:lt2>
        <a:srgbClr val="7BC592"/>
      </a:lt2>
      <a:accent1>
        <a:srgbClr val="7BC592"/>
      </a:accent1>
      <a:accent2>
        <a:srgbClr val="10281A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2EFD13D1FF23341BEE7DF379FD51EDD" ma:contentTypeVersion="11" ma:contentTypeDescription="Create a new document." ma:contentTypeScope="" ma:versionID="05769a115e00935342040e75f9e383a6">
  <xsd:schema xmlns:xsd="http://www.w3.org/2001/XMLSchema" xmlns:xs="http://www.w3.org/2001/XMLSchema" xmlns:p="http://schemas.microsoft.com/office/2006/metadata/properties" xmlns:ns2="cd17f007-d4af-4935-8f28-7fb971be323d" xmlns:ns3="a0098a47-68dd-4f36-935e-94253c1ae58d" targetNamespace="http://schemas.microsoft.com/office/2006/metadata/properties" ma:root="true" ma:fieldsID="342aaa853417131da99602bf48179acc" ns2:_="" ns3:_="">
    <xsd:import namespace="cd17f007-d4af-4935-8f28-7fb971be323d"/>
    <xsd:import namespace="a0098a47-68dd-4f36-935e-94253c1ae58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d17f007-d4af-4935-8f28-7fb971be323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Location" ma:index="11" nillable="true" ma:displayName="Location" ma:indexed="true" ma:internalName="MediaServiceLocation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490d87cd-ec7d-4fd9-8d9f-27dff7dbbc7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0098a47-68dd-4f36-935e-94253c1ae58d" elementFormDefault="qualified">
    <xsd:import namespace="http://schemas.microsoft.com/office/2006/documentManagement/types"/>
    <xsd:import namespace="http://schemas.microsoft.com/office/infopath/2007/PartnerControls"/>
    <xsd:element name="TaxCatchAll" ma:index="16" nillable="true" ma:displayName="Taxonomy Catch All Column" ma:hidden="true" ma:list="{a4a9430f-e4e3-45ad-9719-b8903fdf4329}" ma:internalName="TaxCatchAll" ma:showField="CatchAllData" ma:web="a0098a47-68dd-4f36-935e-94253c1ae58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cd17f007-d4af-4935-8f28-7fb971be323d">
      <Terms xmlns="http://schemas.microsoft.com/office/infopath/2007/PartnerControls"/>
    </lcf76f155ced4ddcb4097134ff3c332f>
    <TaxCatchAll xmlns="a0098a47-68dd-4f36-935e-94253c1ae58d" xsi:nil="true"/>
  </documentManagement>
</p:properties>
</file>

<file path=customXml/itemProps1.xml><?xml version="1.0" encoding="utf-8"?>
<ds:datastoreItem xmlns:ds="http://schemas.openxmlformats.org/officeDocument/2006/customXml" ds:itemID="{66EA844D-4B35-4A19-98FD-03549260197D}">
  <ds:schemaRefs>
    <ds:schemaRef ds:uri="a0098a47-68dd-4f36-935e-94253c1ae58d"/>
    <ds:schemaRef ds:uri="cd17f007-d4af-4935-8f28-7fb971be323d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41339E05-4CCE-420C-8FD0-42AD0DD5C0A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2B6CE07-D7F1-4546-AAD9-A94246CB323F}">
  <ds:schemaRefs>
    <ds:schemaRef ds:uri="a0098a47-68dd-4f36-935e-94253c1ae58d"/>
    <ds:schemaRef ds:uri="cd17f007-d4af-4935-8f28-7fb971be323d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View</vt:lpstr>
      <vt:lpstr> Jadcup Digital Twin  Mid-Term Project Review</vt:lpstr>
      <vt:lpstr>PowerPoint Presentation</vt:lpstr>
      <vt:lpstr>Addressing proposal feedback</vt:lpstr>
      <vt:lpstr>Addressing proposal feedback</vt:lpstr>
      <vt:lpstr>Addressing proposal feedback</vt:lpstr>
      <vt:lpstr>Addressing proposal feedback</vt:lpstr>
      <vt:lpstr>Upskilling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jadcup</dc:title>
  <dc:creator>Jane Jung</dc:creator>
  <cp:revision>1</cp:revision>
  <dcterms:created xsi:type="dcterms:W3CDTF">2023-03-30T06:36:18Z</dcterms:created>
  <dcterms:modified xsi:type="dcterms:W3CDTF">2023-05-31T04:17:10Z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0x010100F2EFD13D1FF23341BEE7DF379FD51EDD</vt:lpwstr>
  </property>
  <property fmtid="{D5CDD505-2E9C-101B-9397-08002B2CF9AE}" pid="3" name="MediaServiceImageTags">
    <vt:lpwstr/>
  </property>
</Properties>
</file>