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57" r:id="rId6"/>
    <p:sldId id="262" r:id="rId7"/>
    <p:sldId id="260" r:id="rId8"/>
    <p:sldId id="259" r:id="rId9"/>
    <p:sldId id="261"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8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52D38-2C01-4C7B-818A-0825C8EBC37F}" v="488" dt="2023-04-03T04:58:24.525"/>
    <p1510:client id="{21A42622-0C58-4B40-A582-47E97353AFAA}" v="7012" vWet="7014" dt="2023-04-04T02:12:42.487"/>
    <p1510:client id="{2BC8256F-13D0-4FE3-AADD-D6CF4A6F7388}" v="393" dt="2023-04-04T02:03:28.479"/>
    <p1510:client id="{350A229A-795B-4D77-8B41-0AFF6864E956}" v="656" dt="2023-04-03T23:45:40.363"/>
    <p1510:client id="{54025E53-175D-443F-9359-79DE8E41189C}" v="60" dt="2023-04-03T23:10:10.484"/>
    <p1510:client id="{9D029CC0-D8FB-41B4-B58C-3F8F2CFFDA4D}" v="206" dt="2023-04-04T00:13:22.055"/>
    <p1510:client id="{A04D823B-F936-4BF7-B637-AF98B77A1920}" v="2" dt="2023-04-03T02:43:13.135"/>
    <p1510:client id="{AACEFEA1-E2C1-414D-A19A-B1F12687E694}" v="4047" dt="2023-04-04T00:54:21.685"/>
    <p1510:client id="{B141FEC7-A961-4E2F-9097-A74840C7DC5B}" v="172" dt="2023-04-03T23:56:39.138"/>
    <p1510:client id="{C68FBB17-0D6B-4C41-A07B-A0F5427F099C}" v="412" dt="2023-04-03T10:44:55.301"/>
    <p1510:client id="{CE22608A-0C5F-4C46-B5BB-1274FDA9DF33}" v="332" dt="2023-04-03T23:54:54.361"/>
    <p1510:client id="{CFE05261-B11E-4846-AD79-AD6E634D68F4}" v="1" dt="2023-04-04T02:18:26.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l Patel" userId="b2381723-86da-4ec4-9b2c-796782b39ead" providerId="ADAL" clId="{C68FBB17-0D6B-4C41-A07B-A0F5427F099C}"/>
    <pc:docChg chg="undo custSel addSld delSld modSld">
      <pc:chgData name="Harshil Patel" userId="b2381723-86da-4ec4-9b2c-796782b39ead" providerId="ADAL" clId="{C68FBB17-0D6B-4C41-A07B-A0F5427F099C}" dt="2023-04-03T11:04:56.880" v="1118" actId="20577"/>
      <pc:docMkLst>
        <pc:docMk/>
      </pc:docMkLst>
      <pc:sldChg chg="modSp mod">
        <pc:chgData name="Harshil Patel" userId="b2381723-86da-4ec4-9b2c-796782b39ead" providerId="ADAL" clId="{C68FBB17-0D6B-4C41-A07B-A0F5427F099C}" dt="2023-04-03T11:04:56.880" v="1118" actId="20577"/>
        <pc:sldMkLst>
          <pc:docMk/>
          <pc:sldMk cId="4019732356" sldId="259"/>
        </pc:sldMkLst>
        <pc:spChg chg="mod">
          <ac:chgData name="Harshil Patel" userId="b2381723-86da-4ec4-9b2c-796782b39ead" providerId="ADAL" clId="{C68FBB17-0D6B-4C41-A07B-A0F5427F099C}" dt="2023-04-03T11:04:56.880" v="1118" actId="20577"/>
          <ac:spMkLst>
            <pc:docMk/>
            <pc:sldMk cId="4019732356" sldId="259"/>
            <ac:spMk id="3" creationId="{1C4B491D-AAFB-B326-3CDA-1F5165017061}"/>
          </ac:spMkLst>
        </pc:spChg>
      </pc:sldChg>
      <pc:sldChg chg="new del">
        <pc:chgData name="Harshil Patel" userId="b2381723-86da-4ec4-9b2c-796782b39ead" providerId="ADAL" clId="{C68FBB17-0D6B-4C41-A07B-A0F5427F099C}" dt="2023-04-02T10:17:20.068" v="1" actId="2696"/>
        <pc:sldMkLst>
          <pc:docMk/>
          <pc:sldMk cId="1954106363" sldId="264"/>
        </pc:sldMkLst>
      </pc:sldChg>
    </pc:docChg>
  </pc:docChgLst>
  <pc:docChgLst>
    <pc:chgData name="Yeran Edmonds" userId="S::rfh8366@autuni.ac.nz::64388a49-52fe-42fb-a87d-1071082fbc16" providerId="AD" clId="Web-{B141FEC7-A961-4E2F-9097-A74840C7DC5B}"/>
    <pc:docChg chg="modSld">
      <pc:chgData name="Yeran Edmonds" userId="S::rfh8366@autuni.ac.nz::64388a49-52fe-42fb-a87d-1071082fbc16" providerId="AD" clId="Web-{B141FEC7-A961-4E2F-9097-A74840C7DC5B}" dt="2023-04-03T23:56:39.138" v="137" actId="20577"/>
      <pc:docMkLst>
        <pc:docMk/>
      </pc:docMkLst>
      <pc:sldChg chg="addSp delSp modSp">
        <pc:chgData name="Yeran Edmonds" userId="S::rfh8366@autuni.ac.nz::64388a49-52fe-42fb-a87d-1071082fbc16" providerId="AD" clId="Web-{B141FEC7-A961-4E2F-9097-A74840C7DC5B}" dt="2023-04-03T23:56:39.138" v="137" actId="20577"/>
        <pc:sldMkLst>
          <pc:docMk/>
          <pc:sldMk cId="3761934106" sldId="264"/>
        </pc:sldMkLst>
        <pc:spChg chg="mod">
          <ac:chgData name="Yeran Edmonds" userId="S::rfh8366@autuni.ac.nz::64388a49-52fe-42fb-a87d-1071082fbc16" providerId="AD" clId="Web-{B141FEC7-A961-4E2F-9097-A74840C7DC5B}" dt="2023-04-03T23:55:17.995" v="133" actId="14100"/>
          <ac:spMkLst>
            <pc:docMk/>
            <pc:sldMk cId="3761934106" sldId="264"/>
            <ac:spMk id="2" creationId="{5026100F-DBD7-E841-E548-843A5068C211}"/>
          </ac:spMkLst>
        </pc:spChg>
        <pc:spChg chg="mod">
          <ac:chgData name="Yeran Edmonds" userId="S::rfh8366@autuni.ac.nz::64388a49-52fe-42fb-a87d-1071082fbc16" providerId="AD" clId="Web-{B141FEC7-A961-4E2F-9097-A74840C7DC5B}" dt="2023-04-03T23:54:43.526" v="121" actId="20577"/>
          <ac:spMkLst>
            <pc:docMk/>
            <pc:sldMk cId="3761934106" sldId="264"/>
            <ac:spMk id="3" creationId="{94815910-BF09-9E58-0B04-0582DF5DFB4C}"/>
          </ac:spMkLst>
        </pc:spChg>
        <pc:spChg chg="add del mod">
          <ac:chgData name="Yeran Edmonds" userId="S::rfh8366@autuni.ac.nz::64388a49-52fe-42fb-a87d-1071082fbc16" providerId="AD" clId="Web-{B141FEC7-A961-4E2F-9097-A74840C7DC5B}" dt="2023-04-03T23:53:32.258" v="33"/>
          <ac:spMkLst>
            <pc:docMk/>
            <pc:sldMk cId="3761934106" sldId="264"/>
            <ac:spMk id="10" creationId="{54384AE8-AEFC-96D9-ED8F-DB758A3A707E}"/>
          </ac:spMkLst>
        </pc:spChg>
        <pc:spChg chg="add mod">
          <ac:chgData name="Yeran Edmonds" userId="S::rfh8366@autuni.ac.nz::64388a49-52fe-42fb-a87d-1071082fbc16" providerId="AD" clId="Web-{B141FEC7-A961-4E2F-9097-A74840C7DC5B}" dt="2023-04-03T23:56:39.138" v="137" actId="20577"/>
          <ac:spMkLst>
            <pc:docMk/>
            <pc:sldMk cId="3761934106" sldId="264"/>
            <ac:spMk id="12" creationId="{FD7091DF-9B14-FE78-A381-8B2D0B2DD39E}"/>
          </ac:spMkLst>
        </pc:spChg>
        <pc:graphicFrameChg chg="modGraphic">
          <ac:chgData name="Yeran Edmonds" userId="S::rfh8366@autuni.ac.nz::64388a49-52fe-42fb-a87d-1071082fbc16" providerId="AD" clId="Web-{B141FEC7-A961-4E2F-9097-A74840C7DC5B}" dt="2023-04-03T23:51:23.911" v="0"/>
          <ac:graphicFrameMkLst>
            <pc:docMk/>
            <pc:sldMk cId="3761934106" sldId="264"/>
            <ac:graphicFrameMk id="4" creationId="{3B09B60E-ABFF-9A50-0283-3261824CD93E}"/>
          </ac:graphicFrameMkLst>
        </pc:graphicFrameChg>
        <pc:graphicFrameChg chg="add del mod">
          <ac:chgData name="Yeran Edmonds" userId="S::rfh8366@autuni.ac.nz::64388a49-52fe-42fb-a87d-1071082fbc16" providerId="AD" clId="Web-{B141FEC7-A961-4E2F-9097-A74840C7DC5B}" dt="2023-04-03T23:51:49.974" v="5"/>
          <ac:graphicFrameMkLst>
            <pc:docMk/>
            <pc:sldMk cId="3761934106" sldId="264"/>
            <ac:graphicFrameMk id="7" creationId="{F21AA053-0C78-6CA6-0266-595BB7B25D7E}"/>
          </ac:graphicFrameMkLst>
        </pc:graphicFrameChg>
        <pc:graphicFrameChg chg="add del mod">
          <ac:chgData name="Yeran Edmonds" userId="S::rfh8366@autuni.ac.nz::64388a49-52fe-42fb-a87d-1071082fbc16" providerId="AD" clId="Web-{B141FEC7-A961-4E2F-9097-A74840C7DC5B}" dt="2023-04-03T23:51:55.146" v="7"/>
          <ac:graphicFrameMkLst>
            <pc:docMk/>
            <pc:sldMk cId="3761934106" sldId="264"/>
            <ac:graphicFrameMk id="9" creationId="{93815F39-57F5-AD7F-E867-875A6CFB0CAC}"/>
          </ac:graphicFrameMkLst>
        </pc:graphicFrameChg>
      </pc:sldChg>
    </pc:docChg>
  </pc:docChgLst>
  <pc:docChgLst>
    <pc:chgData name="Jane Jung" userId="cb7f3237-34a0-4a8e-972c-2dc929097b40" providerId="ADAL" clId="{21A42622-0C58-4B40-A582-47E97353AFAA}"/>
    <pc:docChg chg="undo custSel modSld">
      <pc:chgData name="Jane Jung" userId="cb7f3237-34a0-4a8e-972c-2dc929097b40" providerId="ADAL" clId="{21A42622-0C58-4B40-A582-47E97353AFAA}" dt="2023-04-04T02:09:25.591" v="7000"/>
      <pc:docMkLst>
        <pc:docMk/>
      </pc:docMkLst>
      <pc:sldChg chg="modSp mod modNotesTx">
        <pc:chgData name="Jane Jung" userId="cb7f3237-34a0-4a8e-972c-2dc929097b40" providerId="ADAL" clId="{21A42622-0C58-4B40-A582-47E97353AFAA}" dt="2023-04-04T00:36:34.240" v="6949" actId="20577"/>
        <pc:sldMkLst>
          <pc:docMk/>
          <pc:sldMk cId="3200663244" sldId="257"/>
        </pc:sldMkLst>
        <pc:spChg chg="mod">
          <ac:chgData name="Jane Jung" userId="cb7f3237-34a0-4a8e-972c-2dc929097b40" providerId="ADAL" clId="{21A42622-0C58-4B40-A582-47E97353AFAA}" dt="2023-04-03T03:34:21.743" v="205" actId="27636"/>
          <ac:spMkLst>
            <pc:docMk/>
            <pc:sldMk cId="3200663244" sldId="257"/>
            <ac:spMk id="3" creationId="{1C4B491D-AAFB-B326-3CDA-1F5165017061}"/>
          </ac:spMkLst>
        </pc:spChg>
      </pc:sldChg>
      <pc:sldChg chg="modSp mod modNotesTx">
        <pc:chgData name="Jane Jung" userId="cb7f3237-34a0-4a8e-972c-2dc929097b40" providerId="ADAL" clId="{21A42622-0C58-4B40-A582-47E97353AFAA}" dt="2023-04-04T00:37:06.449" v="6972" actId="20577"/>
        <pc:sldMkLst>
          <pc:docMk/>
          <pc:sldMk cId="4235364547" sldId="258"/>
        </pc:sldMkLst>
        <pc:spChg chg="mod">
          <ac:chgData name="Jane Jung" userId="cb7f3237-34a0-4a8e-972c-2dc929097b40" providerId="ADAL" clId="{21A42622-0C58-4B40-A582-47E97353AFAA}" dt="2023-04-04T00:37:06.449" v="6972" actId="20577"/>
          <ac:spMkLst>
            <pc:docMk/>
            <pc:sldMk cId="4235364547" sldId="258"/>
            <ac:spMk id="3" creationId="{1C4B491D-AAFB-B326-3CDA-1F5165017061}"/>
          </ac:spMkLst>
        </pc:spChg>
      </pc:sldChg>
      <pc:sldChg chg="delSp modSp mod modNotesTx">
        <pc:chgData name="Jane Jung" userId="cb7f3237-34a0-4a8e-972c-2dc929097b40" providerId="ADAL" clId="{21A42622-0C58-4B40-A582-47E97353AFAA}" dt="2023-04-04T01:10:55.344" v="6974" actId="20577"/>
        <pc:sldMkLst>
          <pc:docMk/>
          <pc:sldMk cId="4019732356" sldId="259"/>
        </pc:sldMkLst>
        <pc:spChg chg="mod">
          <ac:chgData name="Jane Jung" userId="cb7f3237-34a0-4a8e-972c-2dc929097b40" providerId="ADAL" clId="{21A42622-0C58-4B40-A582-47E97353AFAA}" dt="2023-04-03T22:46:09.407" v="6892" actId="20577"/>
          <ac:spMkLst>
            <pc:docMk/>
            <pc:sldMk cId="4019732356" sldId="259"/>
            <ac:spMk id="2" creationId="{B12DB592-C01A-E82C-F6AF-6F1428F63F74}"/>
          </ac:spMkLst>
        </pc:spChg>
        <pc:picChg chg="del">
          <ac:chgData name="Jane Jung" userId="cb7f3237-34a0-4a8e-972c-2dc929097b40" providerId="ADAL" clId="{21A42622-0C58-4B40-A582-47E97353AFAA}" dt="2023-04-03T22:45:47.724" v="6882" actId="478"/>
          <ac:picMkLst>
            <pc:docMk/>
            <pc:sldMk cId="4019732356" sldId="259"/>
            <ac:picMk id="1026" creationId="{29E0FFD6-A0FA-3422-15D9-AD9EA8709A4E}"/>
          </ac:picMkLst>
        </pc:picChg>
        <pc:picChg chg="del">
          <ac:chgData name="Jane Jung" userId="cb7f3237-34a0-4a8e-972c-2dc929097b40" providerId="ADAL" clId="{21A42622-0C58-4B40-A582-47E97353AFAA}" dt="2023-04-03T22:45:45.618" v="6881" actId="478"/>
          <ac:picMkLst>
            <pc:docMk/>
            <pc:sldMk cId="4019732356" sldId="259"/>
            <ac:picMk id="1028" creationId="{F8F38275-9899-0C6C-4DFB-F3B24AA55AFD}"/>
          </ac:picMkLst>
        </pc:picChg>
      </pc:sldChg>
      <pc:sldChg chg="addSp delSp modSp mod modClrScheme chgLayout modNotesTx">
        <pc:chgData name="Jane Jung" userId="cb7f3237-34a0-4a8e-972c-2dc929097b40" providerId="ADAL" clId="{21A42622-0C58-4B40-A582-47E97353AFAA}" dt="2023-04-04T02:08:41.160" v="6994" actId="14100"/>
        <pc:sldMkLst>
          <pc:docMk/>
          <pc:sldMk cId="3672947478" sldId="260"/>
        </pc:sldMkLst>
        <pc:spChg chg="mod ord">
          <ac:chgData name="Jane Jung" userId="cb7f3237-34a0-4a8e-972c-2dc929097b40" providerId="ADAL" clId="{21A42622-0C58-4B40-A582-47E97353AFAA}" dt="2023-04-03T03:58:01.879" v="3424" actId="700"/>
          <ac:spMkLst>
            <pc:docMk/>
            <pc:sldMk cId="3672947478" sldId="260"/>
            <ac:spMk id="2" creationId="{139F479F-0C1A-BE3E-59F0-AA1626A7C2F6}"/>
          </ac:spMkLst>
        </pc:spChg>
        <pc:spChg chg="mod ord">
          <ac:chgData name="Jane Jung" userId="cb7f3237-34a0-4a8e-972c-2dc929097b40" providerId="ADAL" clId="{21A42622-0C58-4B40-A582-47E97353AFAA}" dt="2023-04-04T02:08:41.160" v="6994" actId="14100"/>
          <ac:spMkLst>
            <pc:docMk/>
            <pc:sldMk cId="3672947478" sldId="260"/>
            <ac:spMk id="3" creationId="{1C9A665F-86A8-D405-8CE0-D1B2EB549474}"/>
          </ac:spMkLst>
        </pc:spChg>
        <pc:spChg chg="add del mod ord">
          <ac:chgData name="Jane Jung" userId="cb7f3237-34a0-4a8e-972c-2dc929097b40" providerId="ADAL" clId="{21A42622-0C58-4B40-A582-47E97353AFAA}" dt="2023-04-04T02:07:24.309" v="6976" actId="478"/>
          <ac:spMkLst>
            <pc:docMk/>
            <pc:sldMk cId="3672947478" sldId="260"/>
            <ac:spMk id="4" creationId="{329DB918-0DAF-2B86-0EFE-081E1805FB2E}"/>
          </ac:spMkLst>
        </pc:spChg>
        <pc:picChg chg="del mod">
          <ac:chgData name="Jane Jung" userId="cb7f3237-34a0-4a8e-972c-2dc929097b40" providerId="ADAL" clId="{21A42622-0C58-4B40-A582-47E97353AFAA}" dt="2023-04-04T02:08:22.066" v="6989" actId="478"/>
          <ac:picMkLst>
            <pc:docMk/>
            <pc:sldMk cId="3672947478" sldId="260"/>
            <ac:picMk id="5" creationId="{5E2A14EE-A576-D0D5-12DC-E2B5C178F701}"/>
          </ac:picMkLst>
        </pc:picChg>
        <pc:picChg chg="del mod">
          <ac:chgData name="Jane Jung" userId="cb7f3237-34a0-4a8e-972c-2dc929097b40" providerId="ADAL" clId="{21A42622-0C58-4B40-A582-47E97353AFAA}" dt="2023-04-04T02:07:26.762" v="6977" actId="478"/>
          <ac:picMkLst>
            <pc:docMk/>
            <pc:sldMk cId="3672947478" sldId="260"/>
            <ac:picMk id="7" creationId="{0CF6C7E0-CD3E-D029-04ED-431A9FDA4ACF}"/>
          </ac:picMkLst>
        </pc:picChg>
        <pc:picChg chg="del mod">
          <ac:chgData name="Jane Jung" userId="cb7f3237-34a0-4a8e-972c-2dc929097b40" providerId="ADAL" clId="{21A42622-0C58-4B40-A582-47E97353AFAA}" dt="2023-04-04T02:08:09.695" v="6984" actId="478"/>
          <ac:picMkLst>
            <pc:docMk/>
            <pc:sldMk cId="3672947478" sldId="260"/>
            <ac:picMk id="8" creationId="{8EC246A9-951D-B620-E039-C45F79078BCE}"/>
          </ac:picMkLst>
        </pc:picChg>
        <pc:picChg chg="add mod">
          <ac:chgData name="Jane Jung" userId="cb7f3237-34a0-4a8e-972c-2dc929097b40" providerId="ADAL" clId="{21A42622-0C58-4B40-A582-47E97353AFAA}" dt="2023-04-04T02:08:34.418" v="6992" actId="1076"/>
          <ac:picMkLst>
            <pc:docMk/>
            <pc:sldMk cId="3672947478" sldId="260"/>
            <ac:picMk id="1026" creationId="{C4738051-F746-F8C2-06BE-18482C662CC2}"/>
          </ac:picMkLst>
        </pc:picChg>
      </pc:sldChg>
      <pc:sldChg chg="modSp mod modNotesTx">
        <pc:chgData name="Jane Jung" userId="cb7f3237-34a0-4a8e-972c-2dc929097b40" providerId="ADAL" clId="{21A42622-0C58-4B40-A582-47E97353AFAA}" dt="2023-04-04T02:09:25.591" v="7000"/>
        <pc:sldMkLst>
          <pc:docMk/>
          <pc:sldMk cId="4001608778" sldId="263"/>
        </pc:sldMkLst>
        <pc:spChg chg="mod">
          <ac:chgData name="Jane Jung" userId="cb7f3237-34a0-4a8e-972c-2dc929097b40" providerId="ADAL" clId="{21A42622-0C58-4B40-A582-47E97353AFAA}" dt="2023-04-03T22:47:27.134" v="6897" actId="20577"/>
          <ac:spMkLst>
            <pc:docMk/>
            <pc:sldMk cId="4001608778" sldId="263"/>
            <ac:spMk id="2" creationId="{64D05AAE-F35A-3FEC-3BDC-69F6BA83DE60}"/>
          </ac:spMkLst>
        </pc:spChg>
        <pc:graphicFrameChg chg="mod modGraphic">
          <ac:chgData name="Jane Jung" userId="cb7f3237-34a0-4a8e-972c-2dc929097b40" providerId="ADAL" clId="{21A42622-0C58-4B40-A582-47E97353AFAA}" dt="2023-04-04T02:09:25.591" v="7000"/>
          <ac:graphicFrameMkLst>
            <pc:docMk/>
            <pc:sldMk cId="4001608778" sldId="263"/>
            <ac:graphicFrameMk id="4" creationId="{2D80264D-5193-83A0-17E9-D26FCFCC986C}"/>
          </ac:graphicFrameMkLst>
        </pc:graphicFrameChg>
      </pc:sldChg>
      <pc:sldChg chg="modSp mod">
        <pc:chgData name="Jane Jung" userId="cb7f3237-34a0-4a8e-972c-2dc929097b40" providerId="ADAL" clId="{21A42622-0C58-4B40-A582-47E97353AFAA}" dt="2023-04-04T00:04:00.780" v="6948" actId="20577"/>
        <pc:sldMkLst>
          <pc:docMk/>
          <pc:sldMk cId="3761934106" sldId="264"/>
        </pc:sldMkLst>
        <pc:spChg chg="mod">
          <ac:chgData name="Jane Jung" userId="cb7f3237-34a0-4a8e-972c-2dc929097b40" providerId="ADAL" clId="{21A42622-0C58-4B40-A582-47E97353AFAA}" dt="2023-04-04T00:04:00.780" v="6948" actId="20577"/>
          <ac:spMkLst>
            <pc:docMk/>
            <pc:sldMk cId="3761934106" sldId="264"/>
            <ac:spMk id="3" creationId="{94815910-BF09-9E58-0B04-0582DF5DFB4C}"/>
          </ac:spMkLst>
        </pc:spChg>
        <pc:graphicFrameChg chg="modGraphic">
          <ac:chgData name="Jane Jung" userId="cb7f3237-34a0-4a8e-972c-2dc929097b40" providerId="ADAL" clId="{21A42622-0C58-4B40-A582-47E97353AFAA}" dt="2023-04-04T00:03:14.018" v="6910" actId="20577"/>
          <ac:graphicFrameMkLst>
            <pc:docMk/>
            <pc:sldMk cId="3761934106" sldId="264"/>
            <ac:graphicFrameMk id="4" creationId="{3B09B60E-ABFF-9A50-0283-3261824CD93E}"/>
          </ac:graphicFrameMkLst>
        </pc:graphicFrameChg>
      </pc:sldChg>
    </pc:docChg>
  </pc:docChgLst>
  <pc:docChgLst>
    <pc:chgData name="Yeran Edmonds" userId="S::rfh8366@autuni.ac.nz::64388a49-52fe-42fb-a87d-1071082fbc16" providerId="AD" clId="Web-{9D029CC0-D8FB-41B4-B58C-3F8F2CFFDA4D}"/>
    <pc:docChg chg="modSld">
      <pc:chgData name="Yeran Edmonds" userId="S::rfh8366@autuni.ac.nz::64388a49-52fe-42fb-a87d-1071082fbc16" providerId="AD" clId="Web-{9D029CC0-D8FB-41B4-B58C-3F8F2CFFDA4D}" dt="2023-04-04T00:13:22.055" v="205" actId="1076"/>
      <pc:docMkLst>
        <pc:docMk/>
      </pc:docMkLst>
      <pc:sldChg chg="addSp delSp modSp">
        <pc:chgData name="Yeran Edmonds" userId="S::rfh8366@autuni.ac.nz::64388a49-52fe-42fb-a87d-1071082fbc16" providerId="AD" clId="Web-{9D029CC0-D8FB-41B4-B58C-3F8F2CFFDA4D}" dt="2023-04-04T00:13:22.055" v="205" actId="1076"/>
        <pc:sldMkLst>
          <pc:docMk/>
          <pc:sldMk cId="3672947478" sldId="260"/>
        </pc:sldMkLst>
        <pc:picChg chg="add mod ord">
          <ac:chgData name="Yeran Edmonds" userId="S::rfh8366@autuni.ac.nz::64388a49-52fe-42fb-a87d-1071082fbc16" providerId="AD" clId="Web-{9D029CC0-D8FB-41B4-B58C-3F8F2CFFDA4D}" dt="2023-04-04T00:11:46.146" v="197" actId="1076"/>
          <ac:picMkLst>
            <pc:docMk/>
            <pc:sldMk cId="3672947478" sldId="260"/>
            <ac:picMk id="5" creationId="{5E2A14EE-A576-D0D5-12DC-E2B5C178F701}"/>
          </ac:picMkLst>
        </pc:picChg>
        <pc:picChg chg="add del mod">
          <ac:chgData name="Yeran Edmonds" userId="S::rfh8366@autuni.ac.nz::64388a49-52fe-42fb-a87d-1071082fbc16" providerId="AD" clId="Web-{9D029CC0-D8FB-41B4-B58C-3F8F2CFFDA4D}" dt="2023-04-04T00:08:38.375" v="174"/>
          <ac:picMkLst>
            <pc:docMk/>
            <pc:sldMk cId="3672947478" sldId="260"/>
            <ac:picMk id="6" creationId="{3286E3BE-81AC-BB6D-F610-A2B8F2470FF1}"/>
          </ac:picMkLst>
        </pc:picChg>
        <pc:picChg chg="add mod">
          <ac:chgData name="Yeran Edmonds" userId="S::rfh8366@autuni.ac.nz::64388a49-52fe-42fb-a87d-1071082fbc16" providerId="AD" clId="Web-{9D029CC0-D8FB-41B4-B58C-3F8F2CFFDA4D}" dt="2023-04-04T00:13:22.055" v="205" actId="1076"/>
          <ac:picMkLst>
            <pc:docMk/>
            <pc:sldMk cId="3672947478" sldId="260"/>
            <ac:picMk id="7" creationId="{0CF6C7E0-CD3E-D029-04ED-431A9FDA4ACF}"/>
          </ac:picMkLst>
        </pc:picChg>
        <pc:picChg chg="add mod">
          <ac:chgData name="Yeran Edmonds" userId="S::rfh8366@autuni.ac.nz::64388a49-52fe-42fb-a87d-1071082fbc16" providerId="AD" clId="Web-{9D029CC0-D8FB-41B4-B58C-3F8F2CFFDA4D}" dt="2023-04-04T00:12:09.475" v="202" actId="1076"/>
          <ac:picMkLst>
            <pc:docMk/>
            <pc:sldMk cId="3672947478" sldId="260"/>
            <ac:picMk id="8" creationId="{8EC246A9-951D-B620-E039-C45F79078BCE}"/>
          </ac:picMkLst>
        </pc:picChg>
      </pc:sldChg>
      <pc:sldChg chg="delSp modSp">
        <pc:chgData name="Yeran Edmonds" userId="S::rfh8366@autuni.ac.nz::64388a49-52fe-42fb-a87d-1071082fbc16" providerId="AD" clId="Web-{9D029CC0-D8FB-41B4-B58C-3F8F2CFFDA4D}" dt="2023-04-04T00:01:08.362" v="164" actId="20577"/>
        <pc:sldMkLst>
          <pc:docMk/>
          <pc:sldMk cId="3761934106" sldId="264"/>
        </pc:sldMkLst>
        <pc:spChg chg="mod">
          <ac:chgData name="Yeran Edmonds" userId="S::rfh8366@autuni.ac.nz::64388a49-52fe-42fb-a87d-1071082fbc16" providerId="AD" clId="Web-{9D029CC0-D8FB-41B4-B58C-3F8F2CFFDA4D}" dt="2023-04-04T00:01:08.362" v="164" actId="20577"/>
          <ac:spMkLst>
            <pc:docMk/>
            <pc:sldMk cId="3761934106" sldId="264"/>
            <ac:spMk id="2" creationId="{5026100F-DBD7-E841-E548-843A5068C211}"/>
          </ac:spMkLst>
        </pc:spChg>
        <pc:spChg chg="mod">
          <ac:chgData name="Yeran Edmonds" userId="S::rfh8366@autuni.ac.nz::64388a49-52fe-42fb-a87d-1071082fbc16" providerId="AD" clId="Web-{9D029CC0-D8FB-41B4-B58C-3F8F2CFFDA4D}" dt="2023-04-04T00:00:39.330" v="162" actId="20577"/>
          <ac:spMkLst>
            <pc:docMk/>
            <pc:sldMk cId="3761934106" sldId="264"/>
            <ac:spMk id="3" creationId="{94815910-BF09-9E58-0B04-0582DF5DFB4C}"/>
          </ac:spMkLst>
        </pc:spChg>
        <pc:spChg chg="del">
          <ac:chgData name="Yeran Edmonds" userId="S::rfh8366@autuni.ac.nz::64388a49-52fe-42fb-a87d-1071082fbc16" providerId="AD" clId="Web-{9D029CC0-D8FB-41B4-B58C-3F8F2CFFDA4D}" dt="2023-04-03T23:57:41.810" v="0"/>
          <ac:spMkLst>
            <pc:docMk/>
            <pc:sldMk cId="3761934106" sldId="264"/>
            <ac:spMk id="12" creationId="{FD7091DF-9B14-FE78-A381-8B2D0B2DD39E}"/>
          </ac:spMkLst>
        </pc:spChg>
        <pc:graphicFrameChg chg="mod">
          <ac:chgData name="Yeran Edmonds" userId="S::rfh8366@autuni.ac.nz::64388a49-52fe-42fb-a87d-1071082fbc16" providerId="AD" clId="Web-{9D029CC0-D8FB-41B4-B58C-3F8F2CFFDA4D}" dt="2023-04-03T23:57:46.372" v="1" actId="1076"/>
          <ac:graphicFrameMkLst>
            <pc:docMk/>
            <pc:sldMk cId="3761934106" sldId="264"/>
            <ac:graphicFrameMk id="4" creationId="{3B09B60E-ABFF-9A50-0283-3261824CD93E}"/>
          </ac:graphicFrameMkLst>
        </pc:graphicFrameChg>
      </pc:sldChg>
    </pc:docChg>
  </pc:docChgLst>
  <pc:docChgLst>
    <pc:chgData name="Harshil Patel" userId="b2381723-86da-4ec4-9b2c-796782b39ead" providerId="ADAL" clId="{2BC8256F-13D0-4FE3-AADD-D6CF4A6F7388}"/>
    <pc:docChg chg="undo redo custSel delSld modSld">
      <pc:chgData name="Harshil Patel" userId="b2381723-86da-4ec4-9b2c-796782b39ead" providerId="ADAL" clId="{2BC8256F-13D0-4FE3-AADD-D6CF4A6F7388}" dt="2023-04-04T02:03:28.479" v="324" actId="47"/>
      <pc:docMkLst>
        <pc:docMk/>
      </pc:docMkLst>
      <pc:sldChg chg="del">
        <pc:chgData name="Harshil Patel" userId="b2381723-86da-4ec4-9b2c-796782b39ead" providerId="ADAL" clId="{2BC8256F-13D0-4FE3-AADD-D6CF4A6F7388}" dt="2023-04-04T02:03:28.479" v="324" actId="47"/>
        <pc:sldMkLst>
          <pc:docMk/>
          <pc:sldMk cId="4235364547" sldId="258"/>
        </pc:sldMkLst>
      </pc:sldChg>
      <pc:sldChg chg="addSp delSp modSp mod">
        <pc:chgData name="Harshil Patel" userId="b2381723-86da-4ec4-9b2c-796782b39ead" providerId="ADAL" clId="{2BC8256F-13D0-4FE3-AADD-D6CF4A6F7388}" dt="2023-04-04T00:15:14.297" v="323" actId="1076"/>
        <pc:sldMkLst>
          <pc:docMk/>
          <pc:sldMk cId="4019732356" sldId="259"/>
        </pc:sldMkLst>
        <pc:spChg chg="mod">
          <ac:chgData name="Harshil Patel" userId="b2381723-86da-4ec4-9b2c-796782b39ead" providerId="ADAL" clId="{2BC8256F-13D0-4FE3-AADD-D6CF4A6F7388}" dt="2023-04-03T23:27:49.138" v="314" actId="1076"/>
          <ac:spMkLst>
            <pc:docMk/>
            <pc:sldMk cId="4019732356" sldId="259"/>
            <ac:spMk id="2" creationId="{B12DB592-C01A-E82C-F6AF-6F1428F63F74}"/>
          </ac:spMkLst>
        </pc:spChg>
        <pc:spChg chg="mod">
          <ac:chgData name="Harshil Patel" userId="b2381723-86da-4ec4-9b2c-796782b39ead" providerId="ADAL" clId="{2BC8256F-13D0-4FE3-AADD-D6CF4A6F7388}" dt="2023-04-03T23:27:42.438" v="313" actId="1076"/>
          <ac:spMkLst>
            <pc:docMk/>
            <pc:sldMk cId="4019732356" sldId="259"/>
            <ac:spMk id="3" creationId="{1C4B491D-AAFB-B326-3CDA-1F5165017061}"/>
          </ac:spMkLst>
        </pc:spChg>
        <pc:picChg chg="add mod">
          <ac:chgData name="Harshil Patel" userId="b2381723-86da-4ec4-9b2c-796782b39ead" providerId="ADAL" clId="{2BC8256F-13D0-4FE3-AADD-D6CF4A6F7388}" dt="2023-04-03T22:40:36.355" v="124" actId="1076"/>
          <ac:picMkLst>
            <pc:docMk/>
            <pc:sldMk cId="4019732356" sldId="259"/>
            <ac:picMk id="1026" creationId="{29E0FFD6-A0FA-3422-15D9-AD9EA8709A4E}"/>
          </ac:picMkLst>
        </pc:picChg>
        <pc:picChg chg="add mod">
          <ac:chgData name="Harshil Patel" userId="b2381723-86da-4ec4-9b2c-796782b39ead" providerId="ADAL" clId="{2BC8256F-13D0-4FE3-AADD-D6CF4A6F7388}" dt="2023-04-03T22:40:38.867" v="125" actId="1076"/>
          <ac:picMkLst>
            <pc:docMk/>
            <pc:sldMk cId="4019732356" sldId="259"/>
            <ac:picMk id="1028" creationId="{F8F38275-9899-0C6C-4DFB-F3B24AA55AFD}"/>
          </ac:picMkLst>
        </pc:picChg>
        <pc:picChg chg="add del mod">
          <ac:chgData name="Harshil Patel" userId="b2381723-86da-4ec4-9b2c-796782b39ead" providerId="ADAL" clId="{2BC8256F-13D0-4FE3-AADD-D6CF4A6F7388}" dt="2023-04-04T00:15:08.330" v="320" actId="478"/>
          <ac:picMkLst>
            <pc:docMk/>
            <pc:sldMk cId="4019732356" sldId="259"/>
            <ac:picMk id="1030" creationId="{8CE615F6-79FF-3C7B-8664-FDB278EF08F5}"/>
          </ac:picMkLst>
        </pc:picChg>
        <pc:picChg chg="add mod">
          <ac:chgData name="Harshil Patel" userId="b2381723-86da-4ec4-9b2c-796782b39ead" providerId="ADAL" clId="{2BC8256F-13D0-4FE3-AADD-D6CF4A6F7388}" dt="2023-04-04T00:15:14.297" v="323" actId="1076"/>
          <ac:picMkLst>
            <pc:docMk/>
            <pc:sldMk cId="4019732356" sldId="259"/>
            <ac:picMk id="1032" creationId="{2665322F-83B8-F645-7343-DDDC2D7805F2}"/>
          </ac:picMkLst>
        </pc:picChg>
      </pc:sldChg>
    </pc:docChg>
  </pc:docChgLst>
  <pc:docChgLst>
    <pc:chgData name="Myles Hosken" userId="8e3c3c5c-aae9-4149-babc-a5d4eddcf12b" providerId="ADAL" clId="{AACEFEA1-E2C1-414D-A19A-B1F12687E694}"/>
    <pc:docChg chg="undo custSel modSld">
      <pc:chgData name="Myles Hosken" userId="8e3c3c5c-aae9-4149-babc-a5d4eddcf12b" providerId="ADAL" clId="{AACEFEA1-E2C1-414D-A19A-B1F12687E694}" dt="2023-04-04T00:54:21.685" v="4044" actId="20577"/>
      <pc:docMkLst>
        <pc:docMk/>
      </pc:docMkLst>
      <pc:sldChg chg="modSp mod">
        <pc:chgData name="Myles Hosken" userId="8e3c3c5c-aae9-4149-babc-a5d4eddcf12b" providerId="ADAL" clId="{AACEFEA1-E2C1-414D-A19A-B1F12687E694}" dt="2023-04-03T22:37:33.776" v="304" actId="20577"/>
        <pc:sldMkLst>
          <pc:docMk/>
          <pc:sldMk cId="3833964382" sldId="256"/>
        </pc:sldMkLst>
        <pc:spChg chg="mod">
          <ac:chgData name="Myles Hosken" userId="8e3c3c5c-aae9-4149-babc-a5d4eddcf12b" providerId="ADAL" clId="{AACEFEA1-E2C1-414D-A19A-B1F12687E694}" dt="2023-04-03T22:35:33.666" v="9" actId="27636"/>
          <ac:spMkLst>
            <pc:docMk/>
            <pc:sldMk cId="3833964382" sldId="256"/>
            <ac:spMk id="2" creationId="{3ACCD818-8CD6-4A43-B559-977EBB003AAB}"/>
          </ac:spMkLst>
        </pc:spChg>
        <pc:spChg chg="mod">
          <ac:chgData name="Myles Hosken" userId="8e3c3c5c-aae9-4149-babc-a5d4eddcf12b" providerId="ADAL" clId="{AACEFEA1-E2C1-414D-A19A-B1F12687E694}" dt="2023-04-03T22:37:33.776" v="304" actId="20577"/>
          <ac:spMkLst>
            <pc:docMk/>
            <pc:sldMk cId="3833964382" sldId="256"/>
            <ac:spMk id="3" creationId="{3D93BE0B-AB25-4268-D5C0-20ACCF17E6DD}"/>
          </ac:spMkLst>
        </pc:spChg>
      </pc:sldChg>
      <pc:sldChg chg="addSp delSp modSp mod modNotesTx">
        <pc:chgData name="Myles Hosken" userId="8e3c3c5c-aae9-4149-babc-a5d4eddcf12b" providerId="ADAL" clId="{AACEFEA1-E2C1-414D-A19A-B1F12687E694}" dt="2023-04-04T00:54:21.685" v="4044" actId="20577"/>
        <pc:sldMkLst>
          <pc:docMk/>
          <pc:sldMk cId="3200663244" sldId="257"/>
        </pc:sldMkLst>
        <pc:spChg chg="mod">
          <ac:chgData name="Myles Hosken" userId="8e3c3c5c-aae9-4149-babc-a5d4eddcf12b" providerId="ADAL" clId="{AACEFEA1-E2C1-414D-A19A-B1F12687E694}" dt="2023-04-04T00:14:33.434" v="2810" actId="20577"/>
          <ac:spMkLst>
            <pc:docMk/>
            <pc:sldMk cId="3200663244" sldId="257"/>
            <ac:spMk id="3" creationId="{1C4B491D-AAFB-B326-3CDA-1F5165017061}"/>
          </ac:spMkLst>
        </pc:spChg>
        <pc:spChg chg="mod">
          <ac:chgData name="Myles Hosken" userId="8e3c3c5c-aae9-4149-babc-a5d4eddcf12b" providerId="ADAL" clId="{AACEFEA1-E2C1-414D-A19A-B1F12687E694}" dt="2023-04-04T00:22:22.643" v="2921" actId="1076"/>
          <ac:spMkLst>
            <pc:docMk/>
            <pc:sldMk cId="3200663244" sldId="257"/>
            <ac:spMk id="8" creationId="{7BACAB57-A954-C217-A4A4-E4D55B85928D}"/>
          </ac:spMkLst>
        </pc:spChg>
        <pc:spChg chg="add mod">
          <ac:chgData name="Myles Hosken" userId="8e3c3c5c-aae9-4149-babc-a5d4eddcf12b" providerId="ADAL" clId="{AACEFEA1-E2C1-414D-A19A-B1F12687E694}" dt="2023-04-04T00:22:16.945" v="2920" actId="1076"/>
          <ac:spMkLst>
            <pc:docMk/>
            <pc:sldMk cId="3200663244" sldId="257"/>
            <ac:spMk id="9" creationId="{715CDCAE-3F89-F3CB-2878-91E677EAE4C9}"/>
          </ac:spMkLst>
        </pc:spChg>
        <pc:picChg chg="mod">
          <ac:chgData name="Myles Hosken" userId="8e3c3c5c-aae9-4149-babc-a5d4eddcf12b" providerId="ADAL" clId="{AACEFEA1-E2C1-414D-A19A-B1F12687E694}" dt="2023-04-04T00:15:58.022" v="2823" actId="14100"/>
          <ac:picMkLst>
            <pc:docMk/>
            <pc:sldMk cId="3200663244" sldId="257"/>
            <ac:picMk id="5" creationId="{FAEEC451-7E70-0F23-56C4-ED01E583A41E}"/>
          </ac:picMkLst>
        </pc:picChg>
        <pc:picChg chg="add del">
          <ac:chgData name="Myles Hosken" userId="8e3c3c5c-aae9-4149-babc-a5d4eddcf12b" providerId="ADAL" clId="{AACEFEA1-E2C1-414D-A19A-B1F12687E694}" dt="2023-04-04T00:14:35.456" v="2812" actId="478"/>
          <ac:picMkLst>
            <pc:docMk/>
            <pc:sldMk cId="3200663244" sldId="257"/>
            <ac:picMk id="6" creationId="{8E881ED1-1A88-6858-C5D9-631052FBB769}"/>
          </ac:picMkLst>
        </pc:picChg>
        <pc:picChg chg="mod">
          <ac:chgData name="Myles Hosken" userId="8e3c3c5c-aae9-4149-babc-a5d4eddcf12b" providerId="ADAL" clId="{AACEFEA1-E2C1-414D-A19A-B1F12687E694}" dt="2023-04-03T23:23:51.480" v="310" actId="1076"/>
          <ac:picMkLst>
            <pc:docMk/>
            <pc:sldMk cId="3200663244" sldId="257"/>
            <ac:picMk id="7" creationId="{69B9B3E0-15B3-53BA-55E3-69D5BFA2E80B}"/>
          </ac:picMkLst>
        </pc:picChg>
        <pc:picChg chg="add mod">
          <ac:chgData name="Myles Hosken" userId="8e3c3c5c-aae9-4149-babc-a5d4eddcf12b" providerId="ADAL" clId="{AACEFEA1-E2C1-414D-A19A-B1F12687E694}" dt="2023-04-04T00:15:46.312" v="2822" actId="14100"/>
          <ac:picMkLst>
            <pc:docMk/>
            <pc:sldMk cId="3200663244" sldId="257"/>
            <ac:picMk id="1026" creationId="{1C11A342-3C7F-8A9A-B4B2-FFF55DAD9BD9}"/>
          </ac:picMkLst>
        </pc:picChg>
      </pc:sldChg>
      <pc:sldChg chg="modSp mod">
        <pc:chgData name="Myles Hosken" userId="8e3c3c5c-aae9-4149-babc-a5d4eddcf12b" providerId="ADAL" clId="{AACEFEA1-E2C1-414D-A19A-B1F12687E694}" dt="2023-04-03T22:18:24.887" v="5" actId="20577"/>
        <pc:sldMkLst>
          <pc:docMk/>
          <pc:sldMk cId="4019732356" sldId="259"/>
        </pc:sldMkLst>
        <pc:spChg chg="mod">
          <ac:chgData name="Myles Hosken" userId="8e3c3c5c-aae9-4149-babc-a5d4eddcf12b" providerId="ADAL" clId="{AACEFEA1-E2C1-414D-A19A-B1F12687E694}" dt="2023-04-03T22:18:24.887" v="5" actId="20577"/>
          <ac:spMkLst>
            <pc:docMk/>
            <pc:sldMk cId="4019732356" sldId="259"/>
            <ac:spMk id="3" creationId="{1C4B491D-AAFB-B326-3CDA-1F5165017061}"/>
          </ac:spMkLst>
        </pc:spChg>
      </pc:sldChg>
    </pc:docChg>
  </pc:docChgLst>
  <pc:docChgLst>
    <pc:chgData name="Yeran Edmonds" userId="S::rfh8366@autuni.ac.nz::64388a49-52fe-42fb-a87d-1071082fbc16" providerId="AD" clId="Web-{54025E53-175D-443F-9359-79DE8E41189C}"/>
    <pc:docChg chg="modSld">
      <pc:chgData name="Yeran Edmonds" userId="S::rfh8366@autuni.ac.nz::64388a49-52fe-42fb-a87d-1071082fbc16" providerId="AD" clId="Web-{54025E53-175D-443F-9359-79DE8E41189C}" dt="2023-04-03T23:10:10.484" v="70" actId="20577"/>
      <pc:docMkLst>
        <pc:docMk/>
      </pc:docMkLst>
      <pc:sldChg chg="addSp delSp modSp">
        <pc:chgData name="Yeran Edmonds" userId="S::rfh8366@autuni.ac.nz::64388a49-52fe-42fb-a87d-1071082fbc16" providerId="AD" clId="Web-{54025E53-175D-443F-9359-79DE8E41189C}" dt="2023-04-03T23:10:10.484" v="70" actId="20577"/>
        <pc:sldMkLst>
          <pc:docMk/>
          <pc:sldMk cId="1321319731" sldId="262"/>
        </pc:sldMkLst>
        <pc:spChg chg="mod">
          <ac:chgData name="Yeran Edmonds" userId="S::rfh8366@autuni.ac.nz::64388a49-52fe-42fb-a87d-1071082fbc16" providerId="AD" clId="Web-{54025E53-175D-443F-9359-79DE8E41189C}" dt="2023-04-03T23:06:59.839" v="18" actId="20577"/>
          <ac:spMkLst>
            <pc:docMk/>
            <pc:sldMk cId="1321319731" sldId="262"/>
            <ac:spMk id="5" creationId="{A9064E6E-BDD7-0E37-ED3F-CF646ABBB1A3}"/>
          </ac:spMkLst>
        </pc:spChg>
        <pc:spChg chg="add mod">
          <ac:chgData name="Yeran Edmonds" userId="S::rfh8366@autuni.ac.nz::64388a49-52fe-42fb-a87d-1071082fbc16" providerId="AD" clId="Web-{54025E53-175D-443F-9359-79DE8E41189C}" dt="2023-04-03T23:09:50.139" v="59" actId="1076"/>
          <ac:spMkLst>
            <pc:docMk/>
            <pc:sldMk cId="1321319731" sldId="262"/>
            <ac:spMk id="6" creationId="{790FFC32-7381-D9AD-1459-88B2FB51DE80}"/>
          </ac:spMkLst>
        </pc:spChg>
        <pc:spChg chg="add del mod">
          <ac:chgData name="Yeran Edmonds" userId="S::rfh8366@autuni.ac.nz::64388a49-52fe-42fb-a87d-1071082fbc16" providerId="AD" clId="Web-{54025E53-175D-443F-9359-79DE8E41189C}" dt="2023-04-03T23:07:57.731" v="39"/>
          <ac:spMkLst>
            <pc:docMk/>
            <pc:sldMk cId="1321319731" sldId="262"/>
            <ac:spMk id="7" creationId="{356C239B-14A7-EE5D-D96A-FF56FF91FB26}"/>
          </ac:spMkLst>
        </pc:spChg>
        <pc:spChg chg="add mod">
          <ac:chgData name="Yeran Edmonds" userId="S::rfh8366@autuni.ac.nz::64388a49-52fe-42fb-a87d-1071082fbc16" providerId="AD" clId="Web-{54025E53-175D-443F-9359-79DE8E41189C}" dt="2023-04-03T23:10:10.484" v="70" actId="20577"/>
          <ac:spMkLst>
            <pc:docMk/>
            <pc:sldMk cId="1321319731" sldId="262"/>
            <ac:spMk id="8" creationId="{D926EA5E-2202-C8FF-AF08-F31833B96A83}"/>
          </ac:spMkLst>
        </pc:spChg>
        <pc:spChg chg="mod">
          <ac:chgData name="Yeran Edmonds" userId="S::rfh8366@autuni.ac.nz::64388a49-52fe-42fb-a87d-1071082fbc16" providerId="AD" clId="Web-{54025E53-175D-443F-9359-79DE8E41189C}" dt="2023-04-03T23:09:59.155" v="66" actId="20577"/>
          <ac:spMkLst>
            <pc:docMk/>
            <pc:sldMk cId="1321319731" sldId="262"/>
            <ac:spMk id="12" creationId="{502E74B9-4B50-9AFE-1DEA-EE03C24ACB39}"/>
          </ac:spMkLst>
        </pc:spChg>
      </pc:sldChg>
    </pc:docChg>
  </pc:docChgLst>
  <pc:docChgLst>
    <pc:chgData name="Jane Jung" userId="cb7f3237-34a0-4a8e-972c-2dc929097b40" providerId="ADAL" clId="{823D4BD1-A65E-4DAD-A879-B67D7D45B559}"/>
    <pc:docChg chg="custSel addSld modSld sldOrd">
      <pc:chgData name="Jane Jung" userId="cb7f3237-34a0-4a8e-972c-2dc929097b40" providerId="ADAL" clId="{823D4BD1-A65E-4DAD-A879-B67D7D45B559}" dt="2023-03-31T20:30:32.302" v="698" actId="20577"/>
      <pc:docMkLst>
        <pc:docMk/>
      </pc:docMkLst>
      <pc:sldChg chg="modSp mod">
        <pc:chgData name="Jane Jung" userId="cb7f3237-34a0-4a8e-972c-2dc929097b40" providerId="ADAL" clId="{823D4BD1-A65E-4DAD-A879-B67D7D45B559}" dt="2023-03-31T20:26:24.668" v="606" actId="20577"/>
        <pc:sldMkLst>
          <pc:docMk/>
          <pc:sldMk cId="3833964382" sldId="256"/>
        </pc:sldMkLst>
        <pc:spChg chg="mod">
          <ac:chgData name="Jane Jung" userId="cb7f3237-34a0-4a8e-972c-2dc929097b40" providerId="ADAL" clId="{823D4BD1-A65E-4DAD-A879-B67D7D45B559}" dt="2023-03-31T20:26:24.668" v="606" actId="20577"/>
          <ac:spMkLst>
            <pc:docMk/>
            <pc:sldMk cId="3833964382" sldId="256"/>
            <ac:spMk id="2" creationId="{3ACCD818-8CD6-4A43-B559-977EBB003AAB}"/>
          </ac:spMkLst>
        </pc:spChg>
        <pc:spChg chg="mod">
          <ac:chgData name="Jane Jung" userId="cb7f3237-34a0-4a8e-972c-2dc929097b40" providerId="ADAL" clId="{823D4BD1-A65E-4DAD-A879-B67D7D45B559}" dt="2023-03-31T20:15:38.577" v="532"/>
          <ac:spMkLst>
            <pc:docMk/>
            <pc:sldMk cId="3833964382" sldId="256"/>
            <ac:spMk id="3" creationId="{3D93BE0B-AB25-4268-D5C0-20ACCF17E6DD}"/>
          </ac:spMkLst>
        </pc:spChg>
      </pc:sldChg>
      <pc:sldChg chg="modSp new mod">
        <pc:chgData name="Jane Jung" userId="cb7f3237-34a0-4a8e-972c-2dc929097b40" providerId="ADAL" clId="{823D4BD1-A65E-4DAD-A879-B67D7D45B559}" dt="2023-03-31T20:15:38.577" v="532"/>
        <pc:sldMkLst>
          <pc:docMk/>
          <pc:sldMk cId="3200663244" sldId="257"/>
        </pc:sldMkLst>
        <pc:spChg chg="mod">
          <ac:chgData name="Jane Jung" userId="cb7f3237-34a0-4a8e-972c-2dc929097b40" providerId="ADAL" clId="{823D4BD1-A65E-4DAD-A879-B67D7D45B559}" dt="2023-03-31T20:15:38.577" v="532"/>
          <ac:spMkLst>
            <pc:docMk/>
            <pc:sldMk cId="3200663244" sldId="257"/>
            <ac:spMk id="2" creationId="{B12DB592-C01A-E82C-F6AF-6F1428F63F74}"/>
          </ac:spMkLst>
        </pc:spChg>
        <pc:spChg chg="mod">
          <ac:chgData name="Jane Jung" userId="cb7f3237-34a0-4a8e-972c-2dc929097b40" providerId="ADAL" clId="{823D4BD1-A65E-4DAD-A879-B67D7D45B559}" dt="2023-03-31T20:15:38.577" v="532"/>
          <ac:spMkLst>
            <pc:docMk/>
            <pc:sldMk cId="3200663244" sldId="257"/>
            <ac:spMk id="3" creationId="{1C4B491D-AAFB-B326-3CDA-1F5165017061}"/>
          </ac:spMkLst>
        </pc:spChg>
      </pc:sldChg>
      <pc:sldChg chg="modSp add mod">
        <pc:chgData name="Jane Jung" userId="cb7f3237-34a0-4a8e-972c-2dc929097b40" providerId="ADAL" clId="{823D4BD1-A65E-4DAD-A879-B67D7D45B559}" dt="2023-03-31T20:15:38.577" v="532"/>
        <pc:sldMkLst>
          <pc:docMk/>
          <pc:sldMk cId="4235364547" sldId="258"/>
        </pc:sldMkLst>
        <pc:spChg chg="mod">
          <ac:chgData name="Jane Jung" userId="cb7f3237-34a0-4a8e-972c-2dc929097b40" providerId="ADAL" clId="{823D4BD1-A65E-4DAD-A879-B67D7D45B559}" dt="2023-03-31T20:15:38.577" v="532"/>
          <ac:spMkLst>
            <pc:docMk/>
            <pc:sldMk cId="4235364547" sldId="258"/>
            <ac:spMk id="2" creationId="{B12DB592-C01A-E82C-F6AF-6F1428F63F74}"/>
          </ac:spMkLst>
        </pc:spChg>
        <pc:spChg chg="mod">
          <ac:chgData name="Jane Jung" userId="cb7f3237-34a0-4a8e-972c-2dc929097b40" providerId="ADAL" clId="{823D4BD1-A65E-4DAD-A879-B67D7D45B559}" dt="2023-03-31T20:15:38.577" v="532"/>
          <ac:spMkLst>
            <pc:docMk/>
            <pc:sldMk cId="4235364547" sldId="258"/>
            <ac:spMk id="3" creationId="{1C4B491D-AAFB-B326-3CDA-1F5165017061}"/>
          </ac:spMkLst>
        </pc:spChg>
      </pc:sldChg>
      <pc:sldChg chg="modSp add mod">
        <pc:chgData name="Jane Jung" userId="cb7f3237-34a0-4a8e-972c-2dc929097b40" providerId="ADAL" clId="{823D4BD1-A65E-4DAD-A879-B67D7D45B559}" dt="2023-03-31T20:15:38.577" v="532"/>
        <pc:sldMkLst>
          <pc:docMk/>
          <pc:sldMk cId="4019732356" sldId="259"/>
        </pc:sldMkLst>
        <pc:spChg chg="mod">
          <ac:chgData name="Jane Jung" userId="cb7f3237-34a0-4a8e-972c-2dc929097b40" providerId="ADAL" clId="{823D4BD1-A65E-4DAD-A879-B67D7D45B559}" dt="2023-03-31T20:15:38.577" v="532"/>
          <ac:spMkLst>
            <pc:docMk/>
            <pc:sldMk cId="4019732356" sldId="259"/>
            <ac:spMk id="2" creationId="{B12DB592-C01A-E82C-F6AF-6F1428F63F74}"/>
          </ac:spMkLst>
        </pc:spChg>
        <pc:spChg chg="mod">
          <ac:chgData name="Jane Jung" userId="cb7f3237-34a0-4a8e-972c-2dc929097b40" providerId="ADAL" clId="{823D4BD1-A65E-4DAD-A879-B67D7D45B559}" dt="2023-03-31T20:15:38.577" v="532"/>
          <ac:spMkLst>
            <pc:docMk/>
            <pc:sldMk cId="4019732356" sldId="259"/>
            <ac:spMk id="3" creationId="{1C4B491D-AAFB-B326-3CDA-1F5165017061}"/>
          </ac:spMkLst>
        </pc:spChg>
      </pc:sldChg>
      <pc:sldChg chg="modSp mod ord">
        <pc:chgData name="Jane Jung" userId="cb7f3237-34a0-4a8e-972c-2dc929097b40" providerId="ADAL" clId="{823D4BD1-A65E-4DAD-A879-B67D7D45B559}" dt="2023-03-31T20:15:38.577" v="532"/>
        <pc:sldMkLst>
          <pc:docMk/>
          <pc:sldMk cId="3672947478" sldId="260"/>
        </pc:sldMkLst>
        <pc:spChg chg="mod">
          <ac:chgData name="Jane Jung" userId="cb7f3237-34a0-4a8e-972c-2dc929097b40" providerId="ADAL" clId="{823D4BD1-A65E-4DAD-A879-B67D7D45B559}" dt="2023-03-31T20:15:38.577" v="532"/>
          <ac:spMkLst>
            <pc:docMk/>
            <pc:sldMk cId="3672947478" sldId="260"/>
            <ac:spMk id="2" creationId="{139F479F-0C1A-BE3E-59F0-AA1626A7C2F6}"/>
          </ac:spMkLst>
        </pc:spChg>
        <pc:spChg chg="mod">
          <ac:chgData name="Jane Jung" userId="cb7f3237-34a0-4a8e-972c-2dc929097b40" providerId="ADAL" clId="{823D4BD1-A65E-4DAD-A879-B67D7D45B559}" dt="2023-03-31T20:15:38.577" v="532"/>
          <ac:spMkLst>
            <pc:docMk/>
            <pc:sldMk cId="3672947478" sldId="260"/>
            <ac:spMk id="3" creationId="{1C9A665F-86A8-D405-8CE0-D1B2EB549474}"/>
          </ac:spMkLst>
        </pc:spChg>
      </pc:sldChg>
      <pc:sldChg chg="modSp mod">
        <pc:chgData name="Jane Jung" userId="cb7f3237-34a0-4a8e-972c-2dc929097b40" providerId="ADAL" clId="{823D4BD1-A65E-4DAD-A879-B67D7D45B559}" dt="2023-03-31T20:15:38.577" v="532"/>
        <pc:sldMkLst>
          <pc:docMk/>
          <pc:sldMk cId="1406047228" sldId="261"/>
        </pc:sldMkLst>
        <pc:spChg chg="mod">
          <ac:chgData name="Jane Jung" userId="cb7f3237-34a0-4a8e-972c-2dc929097b40" providerId="ADAL" clId="{823D4BD1-A65E-4DAD-A879-B67D7D45B559}" dt="2023-03-31T20:15:38.577" v="532"/>
          <ac:spMkLst>
            <pc:docMk/>
            <pc:sldMk cId="1406047228" sldId="261"/>
            <ac:spMk id="2" creationId="{56E45FAC-A83B-6222-18A6-FE1D350FFE7C}"/>
          </ac:spMkLst>
        </pc:spChg>
        <pc:spChg chg="mod">
          <ac:chgData name="Jane Jung" userId="cb7f3237-34a0-4a8e-972c-2dc929097b40" providerId="ADAL" clId="{823D4BD1-A65E-4DAD-A879-B67D7D45B559}" dt="2023-03-31T20:15:38.577" v="532"/>
          <ac:spMkLst>
            <pc:docMk/>
            <pc:sldMk cId="1406047228" sldId="261"/>
            <ac:spMk id="3" creationId="{5B71251C-BF5E-3751-2B50-A03DCAED4FE8}"/>
          </ac:spMkLst>
        </pc:spChg>
      </pc:sldChg>
      <pc:sldChg chg="modSp new mod">
        <pc:chgData name="Jane Jung" userId="cb7f3237-34a0-4a8e-972c-2dc929097b40" providerId="ADAL" clId="{823D4BD1-A65E-4DAD-A879-B67D7D45B559}" dt="2023-03-31T20:15:38.577" v="532"/>
        <pc:sldMkLst>
          <pc:docMk/>
          <pc:sldMk cId="1321319731" sldId="262"/>
        </pc:sldMkLst>
        <pc:spChg chg="mod">
          <ac:chgData name="Jane Jung" userId="cb7f3237-34a0-4a8e-972c-2dc929097b40" providerId="ADAL" clId="{823D4BD1-A65E-4DAD-A879-B67D7D45B559}" dt="2023-03-31T20:15:38.577" v="532"/>
          <ac:spMkLst>
            <pc:docMk/>
            <pc:sldMk cId="1321319731" sldId="262"/>
            <ac:spMk id="2" creationId="{223DADC4-E618-7AAF-22D9-D997B9554115}"/>
          </ac:spMkLst>
        </pc:spChg>
        <pc:spChg chg="mod">
          <ac:chgData name="Jane Jung" userId="cb7f3237-34a0-4a8e-972c-2dc929097b40" providerId="ADAL" clId="{823D4BD1-A65E-4DAD-A879-B67D7D45B559}" dt="2023-03-31T20:15:38.577" v="532"/>
          <ac:spMkLst>
            <pc:docMk/>
            <pc:sldMk cId="1321319731" sldId="262"/>
            <ac:spMk id="3" creationId="{9A94FA9B-A004-DD00-C97F-E004745C671B}"/>
          </ac:spMkLst>
        </pc:spChg>
      </pc:sldChg>
      <pc:sldChg chg="addSp delSp modSp new mod">
        <pc:chgData name="Jane Jung" userId="cb7f3237-34a0-4a8e-972c-2dc929097b40" providerId="ADAL" clId="{823D4BD1-A65E-4DAD-A879-B67D7D45B559}" dt="2023-03-31T20:30:32.302" v="698" actId="20577"/>
        <pc:sldMkLst>
          <pc:docMk/>
          <pc:sldMk cId="4001608778" sldId="263"/>
        </pc:sldMkLst>
        <pc:spChg chg="mod">
          <ac:chgData name="Jane Jung" userId="cb7f3237-34a0-4a8e-972c-2dc929097b40" providerId="ADAL" clId="{823D4BD1-A65E-4DAD-A879-B67D7D45B559}" dt="2023-03-31T20:16:43.608" v="552" actId="20577"/>
          <ac:spMkLst>
            <pc:docMk/>
            <pc:sldMk cId="4001608778" sldId="263"/>
            <ac:spMk id="2" creationId="{64D05AAE-F35A-3FEC-3BDC-69F6BA83DE60}"/>
          </ac:spMkLst>
        </pc:spChg>
        <pc:spChg chg="del mod">
          <ac:chgData name="Jane Jung" userId="cb7f3237-34a0-4a8e-972c-2dc929097b40" providerId="ADAL" clId="{823D4BD1-A65E-4DAD-A879-B67D7D45B559}" dt="2023-03-31T20:27:55.035" v="607"/>
          <ac:spMkLst>
            <pc:docMk/>
            <pc:sldMk cId="4001608778" sldId="263"/>
            <ac:spMk id="3" creationId="{618FE92F-6F5C-BC15-98DE-2609695A7A09}"/>
          </ac:spMkLst>
        </pc:spChg>
        <pc:graphicFrameChg chg="add mod">
          <ac:chgData name="Jane Jung" userId="cb7f3237-34a0-4a8e-972c-2dc929097b40" providerId="ADAL" clId="{823D4BD1-A65E-4DAD-A879-B67D7D45B559}" dt="2023-03-31T20:30:32.302" v="698" actId="20577"/>
          <ac:graphicFrameMkLst>
            <pc:docMk/>
            <pc:sldMk cId="4001608778" sldId="263"/>
            <ac:graphicFrameMk id="4" creationId="{2D80264D-5193-83A0-17E9-D26FCFCC986C}"/>
          </ac:graphicFrameMkLst>
        </pc:graphicFrameChg>
      </pc:sldChg>
    </pc:docChg>
  </pc:docChgLst>
  <pc:docChgLst>
    <pc:chgData name="Joshua Ladowsky" userId="S::trf1640@autuni.ac.nz::261b05ee-5bf8-4aec-9b73-f089ea4fd677" providerId="AD" clId="Web-{9CE7C9A3-4403-4512-B701-198707D09E8C}"/>
    <pc:docChg chg="modSld">
      <pc:chgData name="Joshua Ladowsky" userId="S::trf1640@autuni.ac.nz::261b05ee-5bf8-4aec-9b73-f089ea4fd677" providerId="AD" clId="Web-{9CE7C9A3-4403-4512-B701-198707D09E8C}" dt="2023-03-31T20:17:47.647" v="2"/>
      <pc:docMkLst>
        <pc:docMk/>
      </pc:docMkLst>
      <pc:sldChg chg="mod setBg">
        <pc:chgData name="Joshua Ladowsky" userId="S::trf1640@autuni.ac.nz::261b05ee-5bf8-4aec-9b73-f089ea4fd677" providerId="AD" clId="Web-{9CE7C9A3-4403-4512-B701-198707D09E8C}" dt="2023-03-31T20:17:47.647" v="2"/>
        <pc:sldMkLst>
          <pc:docMk/>
          <pc:sldMk cId="3833964382" sldId="256"/>
        </pc:sldMkLst>
      </pc:sldChg>
    </pc:docChg>
  </pc:docChgLst>
  <pc:docChgLst>
    <pc:chgData name="Yeran Edmonds" userId="S::rfh8366@autuni.ac.nz::64388a49-52fe-42fb-a87d-1071082fbc16" providerId="AD" clId="Web-{CFE05261-B11E-4846-AD79-AD6E634D68F4}"/>
    <pc:docChg chg="modSld">
      <pc:chgData name="Yeran Edmonds" userId="S::rfh8366@autuni.ac.nz::64388a49-52fe-42fb-a87d-1071082fbc16" providerId="AD" clId="Web-{CFE05261-B11E-4846-AD79-AD6E634D68F4}" dt="2023-04-04T02:18:24.787" v="619"/>
      <pc:docMkLst>
        <pc:docMk/>
      </pc:docMkLst>
      <pc:sldChg chg="modNotes">
        <pc:chgData name="Yeran Edmonds" userId="S::rfh8366@autuni.ac.nz::64388a49-52fe-42fb-a87d-1071082fbc16" providerId="AD" clId="Web-{CFE05261-B11E-4846-AD79-AD6E634D68F4}" dt="2023-04-04T02:18:24.787" v="619"/>
        <pc:sldMkLst>
          <pc:docMk/>
          <pc:sldMk cId="1321319731" sldId="262"/>
        </pc:sldMkLst>
      </pc:sldChg>
    </pc:docChg>
  </pc:docChgLst>
  <pc:docChgLst>
    <pc:chgData name="Yeran Edmonds" userId="S::rfh8366@autuni.ac.nz::64388a49-52fe-42fb-a87d-1071082fbc16" providerId="AD" clId="Web-{350A229A-795B-4D77-8B41-0AFF6864E956}"/>
    <pc:docChg chg="addSld modSld">
      <pc:chgData name="Yeran Edmonds" userId="S::rfh8366@autuni.ac.nz::64388a49-52fe-42fb-a87d-1071082fbc16" providerId="AD" clId="Web-{350A229A-795B-4D77-8B41-0AFF6864E956}" dt="2023-04-03T23:45:39.613" v="645"/>
      <pc:docMkLst>
        <pc:docMk/>
      </pc:docMkLst>
      <pc:sldChg chg="addSp modSp">
        <pc:chgData name="Yeran Edmonds" userId="S::rfh8366@autuni.ac.nz::64388a49-52fe-42fb-a87d-1071082fbc16" providerId="AD" clId="Web-{350A229A-795B-4D77-8B41-0AFF6864E956}" dt="2023-04-03T23:30:37.245" v="286" actId="20577"/>
        <pc:sldMkLst>
          <pc:docMk/>
          <pc:sldMk cId="1321319731" sldId="262"/>
        </pc:sldMkLst>
        <pc:spChg chg="add mod">
          <ac:chgData name="Yeran Edmonds" userId="S::rfh8366@autuni.ac.nz::64388a49-52fe-42fb-a87d-1071082fbc16" providerId="AD" clId="Web-{350A229A-795B-4D77-8B41-0AFF6864E956}" dt="2023-04-03T23:26:49.926" v="226" actId="14100"/>
          <ac:spMkLst>
            <pc:docMk/>
            <pc:sldMk cId="1321319731" sldId="262"/>
            <ac:spMk id="4" creationId="{451ACB64-C7BC-D8DE-9C24-9902EE25516D}"/>
          </ac:spMkLst>
        </pc:spChg>
        <pc:spChg chg="mod">
          <ac:chgData name="Yeran Edmonds" userId="S::rfh8366@autuni.ac.nz::64388a49-52fe-42fb-a87d-1071082fbc16" providerId="AD" clId="Web-{350A229A-795B-4D77-8B41-0AFF6864E956}" dt="2023-04-03T23:17:38.380" v="103" actId="1076"/>
          <ac:spMkLst>
            <pc:docMk/>
            <pc:sldMk cId="1321319731" sldId="262"/>
            <ac:spMk id="6" creationId="{790FFC32-7381-D9AD-1459-88B2FB51DE80}"/>
          </ac:spMkLst>
        </pc:spChg>
        <pc:spChg chg="add mod">
          <ac:chgData name="Yeran Edmonds" userId="S::rfh8366@autuni.ac.nz::64388a49-52fe-42fb-a87d-1071082fbc16" providerId="AD" clId="Web-{350A229A-795B-4D77-8B41-0AFF6864E956}" dt="2023-04-03T23:30:27.744" v="284" actId="20577"/>
          <ac:spMkLst>
            <pc:docMk/>
            <pc:sldMk cId="1321319731" sldId="262"/>
            <ac:spMk id="7" creationId="{92905C71-C41C-7D8B-101D-324DA09ED222}"/>
          </ac:spMkLst>
        </pc:spChg>
        <pc:spChg chg="mod">
          <ac:chgData name="Yeran Edmonds" userId="S::rfh8366@autuni.ac.nz::64388a49-52fe-42fb-a87d-1071082fbc16" providerId="AD" clId="Web-{350A229A-795B-4D77-8B41-0AFF6864E956}" dt="2023-04-03T23:17:44.770" v="104" actId="1076"/>
          <ac:spMkLst>
            <pc:docMk/>
            <pc:sldMk cId="1321319731" sldId="262"/>
            <ac:spMk id="8" creationId="{D926EA5E-2202-C8FF-AF08-F31833B96A83}"/>
          </ac:spMkLst>
        </pc:spChg>
        <pc:spChg chg="add mod">
          <ac:chgData name="Yeran Edmonds" userId="S::rfh8366@autuni.ac.nz::64388a49-52fe-42fb-a87d-1071082fbc16" providerId="AD" clId="Web-{350A229A-795B-4D77-8B41-0AFF6864E956}" dt="2023-04-03T23:27:47.287" v="237" actId="20577"/>
          <ac:spMkLst>
            <pc:docMk/>
            <pc:sldMk cId="1321319731" sldId="262"/>
            <ac:spMk id="9" creationId="{09A7C12A-5892-5AD4-3FFF-8E61D7B48F7A}"/>
          </ac:spMkLst>
        </pc:spChg>
        <pc:spChg chg="mod">
          <ac:chgData name="Yeran Edmonds" userId="S::rfh8366@autuni.ac.nz::64388a49-52fe-42fb-a87d-1071082fbc16" providerId="AD" clId="Web-{350A229A-795B-4D77-8B41-0AFF6864E956}" dt="2023-04-03T23:29:52.650" v="242" actId="1076"/>
          <ac:spMkLst>
            <pc:docMk/>
            <pc:sldMk cId="1321319731" sldId="262"/>
            <ac:spMk id="11" creationId="{405D8B17-7686-F453-F350-2B0F1BECA3E1}"/>
          </ac:spMkLst>
        </pc:spChg>
        <pc:spChg chg="mod">
          <ac:chgData name="Yeran Edmonds" userId="S::rfh8366@autuni.ac.nz::64388a49-52fe-42fb-a87d-1071082fbc16" providerId="AD" clId="Web-{350A229A-795B-4D77-8B41-0AFF6864E956}" dt="2023-04-03T23:17:50.599" v="105" actId="1076"/>
          <ac:spMkLst>
            <pc:docMk/>
            <pc:sldMk cId="1321319731" sldId="262"/>
            <ac:spMk id="12" creationId="{502E74B9-4B50-9AFE-1DEA-EE03C24ACB39}"/>
          </ac:spMkLst>
        </pc:spChg>
        <pc:spChg chg="mod">
          <ac:chgData name="Yeran Edmonds" userId="S::rfh8366@autuni.ac.nz::64388a49-52fe-42fb-a87d-1071082fbc16" providerId="AD" clId="Web-{350A229A-795B-4D77-8B41-0AFF6864E956}" dt="2023-04-03T23:30:37.245" v="286" actId="20577"/>
          <ac:spMkLst>
            <pc:docMk/>
            <pc:sldMk cId="1321319731" sldId="262"/>
            <ac:spMk id="13" creationId="{1FA13EE9-E003-6342-CE58-88480C055830}"/>
          </ac:spMkLst>
        </pc:spChg>
        <pc:picChg chg="mod">
          <ac:chgData name="Yeran Edmonds" userId="S::rfh8366@autuni.ac.nz::64388a49-52fe-42fb-a87d-1071082fbc16" providerId="AD" clId="Web-{350A229A-795B-4D77-8B41-0AFF6864E956}" dt="2023-04-03T23:29:33.087" v="241" actId="1076"/>
          <ac:picMkLst>
            <pc:docMk/>
            <pc:sldMk cId="1321319731" sldId="262"/>
            <ac:picMk id="24" creationId="{B9C0DBC2-DDBA-E51F-F546-14AD50EA47C6}"/>
          </ac:picMkLst>
        </pc:picChg>
      </pc:sldChg>
      <pc:sldChg chg="addSp modSp new">
        <pc:chgData name="Yeran Edmonds" userId="S::rfh8366@autuni.ac.nz::64388a49-52fe-42fb-a87d-1071082fbc16" providerId="AD" clId="Web-{350A229A-795B-4D77-8B41-0AFF6864E956}" dt="2023-04-03T23:45:39.613" v="645"/>
        <pc:sldMkLst>
          <pc:docMk/>
          <pc:sldMk cId="3761934106" sldId="264"/>
        </pc:sldMkLst>
        <pc:spChg chg="mod">
          <ac:chgData name="Yeran Edmonds" userId="S::rfh8366@autuni.ac.nz::64388a49-52fe-42fb-a87d-1071082fbc16" providerId="AD" clId="Web-{350A229A-795B-4D77-8B41-0AFF6864E956}" dt="2023-04-03T23:31:08.011" v="313" actId="20577"/>
          <ac:spMkLst>
            <pc:docMk/>
            <pc:sldMk cId="3761934106" sldId="264"/>
            <ac:spMk id="2" creationId="{5026100F-DBD7-E841-E548-843A5068C211}"/>
          </ac:spMkLst>
        </pc:spChg>
        <pc:spChg chg="mod">
          <ac:chgData name="Yeran Edmonds" userId="S::rfh8366@autuni.ac.nz::64388a49-52fe-42fb-a87d-1071082fbc16" providerId="AD" clId="Web-{350A229A-795B-4D77-8B41-0AFF6864E956}" dt="2023-04-03T23:32:46.764" v="329" actId="20577"/>
          <ac:spMkLst>
            <pc:docMk/>
            <pc:sldMk cId="3761934106" sldId="264"/>
            <ac:spMk id="3" creationId="{94815910-BF09-9E58-0B04-0582DF5DFB4C}"/>
          </ac:spMkLst>
        </pc:spChg>
        <pc:graphicFrameChg chg="add mod modGraphic">
          <ac:chgData name="Yeran Edmonds" userId="S::rfh8366@autuni.ac.nz::64388a49-52fe-42fb-a87d-1071082fbc16" providerId="AD" clId="Web-{350A229A-795B-4D77-8B41-0AFF6864E956}" dt="2023-04-03T23:45:39.613" v="645"/>
          <ac:graphicFrameMkLst>
            <pc:docMk/>
            <pc:sldMk cId="3761934106" sldId="264"/>
            <ac:graphicFrameMk id="4" creationId="{3B09B60E-ABFF-9A50-0283-3261824CD93E}"/>
          </ac:graphicFrameMkLst>
        </pc:graphicFrameChg>
      </pc:sldChg>
    </pc:docChg>
  </pc:docChgLst>
  <pc:docChgLst>
    <pc:chgData name="Joshua Ladowsky" userId="261b05ee-5bf8-4aec-9b73-f089ea4fd677" providerId="ADAL" clId="{CE22608A-0C5F-4C46-B5BB-1274FDA9DF33}"/>
    <pc:docChg chg="undo custSel modSld modMainMaster">
      <pc:chgData name="Joshua Ladowsky" userId="261b05ee-5bf8-4aec-9b73-f089ea4fd677" providerId="ADAL" clId="{CE22608A-0C5F-4C46-B5BB-1274FDA9DF33}" dt="2023-04-03T23:54:54.361" v="792" actId="208"/>
      <pc:docMkLst>
        <pc:docMk/>
      </pc:docMkLst>
      <pc:sldChg chg="setBg">
        <pc:chgData name="Joshua Ladowsky" userId="261b05ee-5bf8-4aec-9b73-f089ea4fd677" providerId="ADAL" clId="{CE22608A-0C5F-4C46-B5BB-1274FDA9DF33}" dt="2023-04-03T23:22:05.771" v="745"/>
        <pc:sldMkLst>
          <pc:docMk/>
          <pc:sldMk cId="3833964382" sldId="256"/>
        </pc:sldMkLst>
      </pc:sldChg>
      <pc:sldChg chg="addSp delSp modSp mod">
        <pc:chgData name="Joshua Ladowsky" userId="261b05ee-5bf8-4aec-9b73-f089ea4fd677" providerId="ADAL" clId="{CE22608A-0C5F-4C46-B5BB-1274FDA9DF33}" dt="2023-04-03T23:28:49.022" v="752" actId="1076"/>
        <pc:sldMkLst>
          <pc:docMk/>
          <pc:sldMk cId="3200663244" sldId="257"/>
        </pc:sldMkLst>
        <pc:picChg chg="add mod">
          <ac:chgData name="Joshua Ladowsky" userId="261b05ee-5bf8-4aec-9b73-f089ea4fd677" providerId="ADAL" clId="{CE22608A-0C5F-4C46-B5BB-1274FDA9DF33}" dt="2023-04-03T23:28:49.022" v="752" actId="1076"/>
          <ac:picMkLst>
            <pc:docMk/>
            <pc:sldMk cId="3200663244" sldId="257"/>
            <ac:picMk id="5" creationId="{FAEEC451-7E70-0F23-56C4-ED01E583A41E}"/>
          </ac:picMkLst>
        </pc:picChg>
        <pc:picChg chg="del">
          <ac:chgData name="Joshua Ladowsky" userId="261b05ee-5bf8-4aec-9b73-f089ea4fd677" providerId="ADAL" clId="{CE22608A-0C5F-4C46-B5BB-1274FDA9DF33}" dt="2023-04-03T23:28:11.911" v="746" actId="478"/>
          <ac:picMkLst>
            <pc:docMk/>
            <pc:sldMk cId="3200663244" sldId="257"/>
            <ac:picMk id="7" creationId="{69B9B3E0-15B3-53BA-55E3-69D5BFA2E80B}"/>
          </ac:picMkLst>
        </pc:picChg>
      </pc:sldChg>
      <pc:sldChg chg="addSp delSp modSp mod modTransition setBg modAnim">
        <pc:chgData name="Joshua Ladowsky" userId="261b05ee-5bf8-4aec-9b73-f089ea4fd677" providerId="ADAL" clId="{CE22608A-0C5F-4C46-B5BB-1274FDA9DF33}" dt="2023-04-03T23:54:54.361" v="792" actId="208"/>
        <pc:sldMkLst>
          <pc:docMk/>
          <pc:sldMk cId="1406047228" sldId="261"/>
        </pc:sldMkLst>
        <pc:spChg chg="mod">
          <ac:chgData name="Joshua Ladowsky" userId="261b05ee-5bf8-4aec-9b73-f089ea4fd677" providerId="ADAL" clId="{CE22608A-0C5F-4C46-B5BB-1274FDA9DF33}" dt="2023-04-03T23:20:33.757" v="743" actId="1076"/>
          <ac:spMkLst>
            <pc:docMk/>
            <pc:sldMk cId="1406047228" sldId="261"/>
            <ac:spMk id="2" creationId="{56E45FAC-A83B-6222-18A6-FE1D350FFE7C}"/>
          </ac:spMkLst>
        </pc:spChg>
        <pc:spChg chg="del">
          <ac:chgData name="Joshua Ladowsky" userId="261b05ee-5bf8-4aec-9b73-f089ea4fd677" providerId="ADAL" clId="{CE22608A-0C5F-4C46-B5BB-1274FDA9DF33}" dt="2023-04-03T02:45:44.708" v="0" actId="478"/>
          <ac:spMkLst>
            <pc:docMk/>
            <pc:sldMk cId="1406047228" sldId="261"/>
            <ac:spMk id="3" creationId="{5B71251C-BF5E-3751-2B50-A03DCAED4FE8}"/>
          </ac:spMkLst>
        </pc:spChg>
        <pc:spChg chg="add del mod">
          <ac:chgData name="Joshua Ladowsky" userId="261b05ee-5bf8-4aec-9b73-f089ea4fd677" providerId="ADAL" clId="{CE22608A-0C5F-4C46-B5BB-1274FDA9DF33}" dt="2023-04-03T02:45:59.940" v="2" actId="767"/>
          <ac:spMkLst>
            <pc:docMk/>
            <pc:sldMk cId="1406047228" sldId="261"/>
            <ac:spMk id="4" creationId="{108096B7-06FA-2D13-F4F6-BA6E3CDC78EE}"/>
          </ac:spMkLst>
        </pc:spChg>
        <pc:spChg chg="add mod">
          <ac:chgData name="Joshua Ladowsky" userId="261b05ee-5bf8-4aec-9b73-f089ea4fd677" providerId="ADAL" clId="{CE22608A-0C5F-4C46-B5BB-1274FDA9DF33}" dt="2023-04-03T23:08:11.074" v="607" actId="1076"/>
          <ac:spMkLst>
            <pc:docMk/>
            <pc:sldMk cId="1406047228" sldId="261"/>
            <ac:spMk id="5" creationId="{17A4791F-0C30-DBD9-682D-A9CE066CC864}"/>
          </ac:spMkLst>
        </pc:spChg>
        <pc:spChg chg="add mod">
          <ac:chgData name="Joshua Ladowsky" userId="261b05ee-5bf8-4aec-9b73-f089ea4fd677" providerId="ADAL" clId="{CE22608A-0C5F-4C46-B5BB-1274FDA9DF33}" dt="2023-04-03T23:20:44.426" v="744" actId="1076"/>
          <ac:spMkLst>
            <pc:docMk/>
            <pc:sldMk cId="1406047228" sldId="261"/>
            <ac:spMk id="6" creationId="{6F92900F-EB94-B302-25F9-98841D235E0F}"/>
          </ac:spMkLst>
        </pc:spChg>
        <pc:spChg chg="add mod">
          <ac:chgData name="Joshua Ladowsky" userId="261b05ee-5bf8-4aec-9b73-f089ea4fd677" providerId="ADAL" clId="{CE22608A-0C5F-4C46-B5BB-1274FDA9DF33}" dt="2023-04-03T23:08:11.074" v="607" actId="1076"/>
          <ac:spMkLst>
            <pc:docMk/>
            <pc:sldMk cId="1406047228" sldId="261"/>
            <ac:spMk id="7" creationId="{F30A4138-39FD-1E21-3F28-0C24FCCC3D04}"/>
          </ac:spMkLst>
        </pc:spChg>
        <pc:spChg chg="add mod">
          <ac:chgData name="Joshua Ladowsky" userId="261b05ee-5bf8-4aec-9b73-f089ea4fd677" providerId="ADAL" clId="{CE22608A-0C5F-4C46-B5BB-1274FDA9DF33}" dt="2023-04-03T23:20:44.426" v="744" actId="1076"/>
          <ac:spMkLst>
            <pc:docMk/>
            <pc:sldMk cId="1406047228" sldId="261"/>
            <ac:spMk id="8" creationId="{2B7E7F68-DF54-C495-32BA-EDB2BD2AAA72}"/>
          </ac:spMkLst>
        </pc:spChg>
        <pc:spChg chg="add mod">
          <ac:chgData name="Joshua Ladowsky" userId="261b05ee-5bf8-4aec-9b73-f089ea4fd677" providerId="ADAL" clId="{CE22608A-0C5F-4C46-B5BB-1274FDA9DF33}" dt="2023-04-03T23:09:39.887" v="619" actId="1076"/>
          <ac:spMkLst>
            <pc:docMk/>
            <pc:sldMk cId="1406047228" sldId="261"/>
            <ac:spMk id="9" creationId="{BB64D39E-597B-5668-7873-0C07DC65EB2A}"/>
          </ac:spMkLst>
        </pc:spChg>
        <pc:spChg chg="add mod">
          <ac:chgData name="Joshua Ladowsky" userId="261b05ee-5bf8-4aec-9b73-f089ea4fd677" providerId="ADAL" clId="{CE22608A-0C5F-4C46-B5BB-1274FDA9DF33}" dt="2023-04-03T23:09:39.887" v="619" actId="1076"/>
          <ac:spMkLst>
            <pc:docMk/>
            <pc:sldMk cId="1406047228" sldId="261"/>
            <ac:spMk id="10" creationId="{364B2392-091D-10D0-EB73-5276F25A3F68}"/>
          </ac:spMkLst>
        </pc:spChg>
        <pc:spChg chg="add del mod">
          <ac:chgData name="Joshua Ladowsky" userId="261b05ee-5bf8-4aec-9b73-f089ea4fd677" providerId="ADAL" clId="{CE22608A-0C5F-4C46-B5BB-1274FDA9DF33}" dt="2023-04-03T23:10:29.514" v="623" actId="767"/>
          <ac:spMkLst>
            <pc:docMk/>
            <pc:sldMk cId="1406047228" sldId="261"/>
            <ac:spMk id="13" creationId="{FBE2426C-70CD-CF36-8186-F57679AB6F2B}"/>
          </ac:spMkLst>
        </pc:spChg>
        <pc:picChg chg="add del mod">
          <ac:chgData name="Joshua Ladowsky" userId="261b05ee-5bf8-4aec-9b73-f089ea4fd677" providerId="ADAL" clId="{CE22608A-0C5F-4C46-B5BB-1274FDA9DF33}" dt="2023-04-03T23:32:29.751" v="753" actId="478"/>
          <ac:picMkLst>
            <pc:docMk/>
            <pc:sldMk cId="1406047228" sldId="261"/>
            <ac:picMk id="12" creationId="{09827470-284E-9B63-D223-3A78E6B94832}"/>
          </ac:picMkLst>
        </pc:picChg>
        <pc:picChg chg="add mod">
          <ac:chgData name="Joshua Ladowsky" userId="261b05ee-5bf8-4aec-9b73-f089ea4fd677" providerId="ADAL" clId="{CE22608A-0C5F-4C46-B5BB-1274FDA9DF33}" dt="2023-04-03T23:54:54.361" v="792" actId="208"/>
          <ac:picMkLst>
            <pc:docMk/>
            <pc:sldMk cId="1406047228" sldId="261"/>
            <ac:picMk id="15" creationId="{7F7B4669-F583-7256-F1FE-CA0A8F33811D}"/>
          </ac:picMkLst>
        </pc:picChg>
        <pc:picChg chg="add mod">
          <ac:chgData name="Joshua Ladowsky" userId="261b05ee-5bf8-4aec-9b73-f089ea4fd677" providerId="ADAL" clId="{CE22608A-0C5F-4C46-B5BB-1274FDA9DF33}" dt="2023-04-03T23:43:12.355" v="763" actId="1076"/>
          <ac:picMkLst>
            <pc:docMk/>
            <pc:sldMk cId="1406047228" sldId="261"/>
            <ac:picMk id="17" creationId="{19B9608A-A0E5-4A71-1C8D-9CFFF70CCFA1}"/>
          </ac:picMkLst>
        </pc:picChg>
        <pc:picChg chg="add del mod">
          <ac:chgData name="Joshua Ladowsky" userId="261b05ee-5bf8-4aec-9b73-f089ea4fd677" providerId="ADAL" clId="{CE22608A-0C5F-4C46-B5BB-1274FDA9DF33}" dt="2023-04-03T23:18:49.161" v="734" actId="478"/>
          <ac:picMkLst>
            <pc:docMk/>
            <pc:sldMk cId="1406047228" sldId="261"/>
            <ac:picMk id="1026" creationId="{7AC5751C-4A4E-E74E-4EE9-536ED6336FFD}"/>
          </ac:picMkLst>
        </pc:picChg>
      </pc:sldChg>
      <pc:sldChg chg="addSp delSp modSp mod">
        <pc:chgData name="Joshua Ladowsky" userId="261b05ee-5bf8-4aec-9b73-f089ea4fd677" providerId="ADAL" clId="{CE22608A-0C5F-4C46-B5BB-1274FDA9DF33}" dt="2023-04-03T23:52:03.012" v="790" actId="20577"/>
        <pc:sldMkLst>
          <pc:docMk/>
          <pc:sldMk cId="3761934106" sldId="264"/>
        </pc:sldMkLst>
        <pc:graphicFrameChg chg="mod modGraphic">
          <ac:chgData name="Joshua Ladowsky" userId="261b05ee-5bf8-4aec-9b73-f089ea4fd677" providerId="ADAL" clId="{CE22608A-0C5F-4C46-B5BB-1274FDA9DF33}" dt="2023-04-03T23:52:03.012" v="790" actId="20577"/>
          <ac:graphicFrameMkLst>
            <pc:docMk/>
            <pc:sldMk cId="3761934106" sldId="264"/>
            <ac:graphicFrameMk id="4" creationId="{3B09B60E-ABFF-9A50-0283-3261824CD93E}"/>
          </ac:graphicFrameMkLst>
        </pc:graphicFrameChg>
        <pc:graphicFrameChg chg="add del mod modGraphic">
          <ac:chgData name="Joshua Ladowsky" userId="261b05ee-5bf8-4aec-9b73-f089ea4fd677" providerId="ADAL" clId="{CE22608A-0C5F-4C46-B5BB-1274FDA9DF33}" dt="2023-04-03T23:50:41.980" v="775" actId="478"/>
          <ac:graphicFrameMkLst>
            <pc:docMk/>
            <pc:sldMk cId="3761934106" sldId="264"/>
            <ac:graphicFrameMk id="5" creationId="{8A855399-D643-F645-51C1-3D6E82268A1A}"/>
          </ac:graphicFrameMkLst>
        </pc:graphicFrameChg>
      </pc:sldChg>
      <pc:sldMasterChg chg="setBg modSldLayout">
        <pc:chgData name="Joshua Ladowsky" userId="261b05ee-5bf8-4aec-9b73-f089ea4fd677" providerId="ADAL" clId="{CE22608A-0C5F-4C46-B5BB-1274FDA9DF33}" dt="2023-04-03T23:22:05.771" v="745"/>
        <pc:sldMasterMkLst>
          <pc:docMk/>
          <pc:sldMasterMk cId="3047587951" sldId="2147483660"/>
        </pc:sldMasterMkLst>
        <pc:sldLayoutChg chg="setBg">
          <pc:chgData name="Joshua Ladowsky" userId="261b05ee-5bf8-4aec-9b73-f089ea4fd677" providerId="ADAL" clId="{CE22608A-0C5F-4C46-B5BB-1274FDA9DF33}" dt="2023-04-03T23:22:05.771" v="745"/>
          <pc:sldLayoutMkLst>
            <pc:docMk/>
            <pc:sldMasterMk cId="3047587951" sldId="2147483660"/>
            <pc:sldLayoutMk cId="3517404124" sldId="2147483661"/>
          </pc:sldLayoutMkLst>
        </pc:sldLayoutChg>
      </pc:sldMasterChg>
    </pc:docChg>
  </pc:docChgLst>
  <pc:docChgLst>
    <pc:chgData name="Myles Hosken" userId="8e3c3c5c-aae9-4149-babc-a5d4eddcf12b" providerId="ADAL" clId="{9CE71271-D6E5-437E-88B7-E0BF0B18DD78}"/>
    <pc:docChg chg="undo custSel addSld delSld modSld">
      <pc:chgData name="Myles Hosken" userId="8e3c3c5c-aae9-4149-babc-a5d4eddcf12b" providerId="ADAL" clId="{9CE71271-D6E5-437E-88B7-E0BF0B18DD78}" dt="2023-03-31T21:53:43.540" v="982" actId="20577"/>
      <pc:docMkLst>
        <pc:docMk/>
      </pc:docMkLst>
      <pc:sldChg chg="addSp delSp modSp mod">
        <pc:chgData name="Myles Hosken" userId="8e3c3c5c-aae9-4149-babc-a5d4eddcf12b" providerId="ADAL" clId="{9CE71271-D6E5-437E-88B7-E0BF0B18DD78}" dt="2023-03-31T21:53:43.540" v="982" actId="20577"/>
        <pc:sldMkLst>
          <pc:docMk/>
          <pc:sldMk cId="3200663244" sldId="257"/>
        </pc:sldMkLst>
        <pc:spChg chg="mod">
          <ac:chgData name="Myles Hosken" userId="8e3c3c5c-aae9-4149-babc-a5d4eddcf12b" providerId="ADAL" clId="{9CE71271-D6E5-437E-88B7-E0BF0B18DD78}" dt="2023-03-31T21:45:30.533" v="369" actId="14100"/>
          <ac:spMkLst>
            <pc:docMk/>
            <pc:sldMk cId="3200663244" sldId="257"/>
            <ac:spMk id="2" creationId="{B12DB592-C01A-E82C-F6AF-6F1428F63F74}"/>
          </ac:spMkLst>
        </pc:spChg>
        <pc:spChg chg="mod">
          <ac:chgData name="Myles Hosken" userId="8e3c3c5c-aae9-4149-babc-a5d4eddcf12b" providerId="ADAL" clId="{9CE71271-D6E5-437E-88B7-E0BF0B18DD78}" dt="2023-03-31T21:52:34.173" v="869" actId="27636"/>
          <ac:spMkLst>
            <pc:docMk/>
            <pc:sldMk cId="3200663244" sldId="257"/>
            <ac:spMk id="3" creationId="{1C4B491D-AAFB-B326-3CDA-1F5165017061}"/>
          </ac:spMkLst>
        </pc:spChg>
        <pc:spChg chg="add mod">
          <ac:chgData name="Myles Hosken" userId="8e3c3c5c-aae9-4149-babc-a5d4eddcf12b" providerId="ADAL" clId="{9CE71271-D6E5-437E-88B7-E0BF0B18DD78}" dt="2023-03-31T21:53:43.540" v="982" actId="20577"/>
          <ac:spMkLst>
            <pc:docMk/>
            <pc:sldMk cId="3200663244" sldId="257"/>
            <ac:spMk id="8" creationId="{7BACAB57-A954-C217-A4A4-E4D55B85928D}"/>
          </ac:spMkLst>
        </pc:spChg>
        <pc:picChg chg="add del mod">
          <ac:chgData name="Myles Hosken" userId="8e3c3c5c-aae9-4149-babc-a5d4eddcf12b" providerId="ADAL" clId="{9CE71271-D6E5-437E-88B7-E0BF0B18DD78}" dt="2023-03-31T21:44:47.991" v="363" actId="478"/>
          <ac:picMkLst>
            <pc:docMk/>
            <pc:sldMk cId="3200663244" sldId="257"/>
            <ac:picMk id="5" creationId="{4A436F86-63A3-7DC1-8DE4-1D6AEE701A08}"/>
          </ac:picMkLst>
        </pc:picChg>
        <pc:picChg chg="add mod">
          <ac:chgData name="Myles Hosken" userId="8e3c3c5c-aae9-4149-babc-a5d4eddcf12b" providerId="ADAL" clId="{9CE71271-D6E5-437E-88B7-E0BF0B18DD78}" dt="2023-03-31T21:52:37.767" v="870" actId="1076"/>
          <ac:picMkLst>
            <pc:docMk/>
            <pc:sldMk cId="3200663244" sldId="257"/>
            <ac:picMk id="7" creationId="{69B9B3E0-15B3-53BA-55E3-69D5BFA2E80B}"/>
          </ac:picMkLst>
        </pc:picChg>
      </pc:sldChg>
      <pc:sldChg chg="modSp mod">
        <pc:chgData name="Myles Hosken" userId="8e3c3c5c-aae9-4149-babc-a5d4eddcf12b" providerId="ADAL" clId="{9CE71271-D6E5-437E-88B7-E0BF0B18DD78}" dt="2023-03-30T06:52:39.750" v="352" actId="20577"/>
        <pc:sldMkLst>
          <pc:docMk/>
          <pc:sldMk cId="4019732356" sldId="259"/>
        </pc:sldMkLst>
        <pc:spChg chg="mod">
          <ac:chgData name="Myles Hosken" userId="8e3c3c5c-aae9-4149-babc-a5d4eddcf12b" providerId="ADAL" clId="{9CE71271-D6E5-437E-88B7-E0BF0B18DD78}" dt="2023-03-30T06:52:39.750" v="352" actId="20577"/>
          <ac:spMkLst>
            <pc:docMk/>
            <pc:sldMk cId="4019732356" sldId="259"/>
            <ac:spMk id="3" creationId="{1C4B491D-AAFB-B326-3CDA-1F5165017061}"/>
          </ac:spMkLst>
        </pc:spChg>
      </pc:sldChg>
      <pc:sldChg chg="modSp new mod">
        <pc:chgData name="Myles Hosken" userId="8e3c3c5c-aae9-4149-babc-a5d4eddcf12b" providerId="ADAL" clId="{9CE71271-D6E5-437E-88B7-E0BF0B18DD78}" dt="2023-03-30T06:48:02.598" v="56" actId="20577"/>
        <pc:sldMkLst>
          <pc:docMk/>
          <pc:sldMk cId="3672947478" sldId="260"/>
        </pc:sldMkLst>
        <pc:spChg chg="mod">
          <ac:chgData name="Myles Hosken" userId="8e3c3c5c-aae9-4149-babc-a5d4eddcf12b" providerId="ADAL" clId="{9CE71271-D6E5-437E-88B7-E0BF0B18DD78}" dt="2023-03-30T06:48:02.598" v="56" actId="20577"/>
          <ac:spMkLst>
            <pc:docMk/>
            <pc:sldMk cId="3672947478" sldId="260"/>
            <ac:spMk id="3" creationId="{1C9A665F-86A8-D405-8CE0-D1B2EB549474}"/>
          </ac:spMkLst>
        </pc:spChg>
      </pc:sldChg>
      <pc:sldChg chg="modSp new mod">
        <pc:chgData name="Myles Hosken" userId="8e3c3c5c-aae9-4149-babc-a5d4eddcf12b" providerId="ADAL" clId="{9CE71271-D6E5-437E-88B7-E0BF0B18DD78}" dt="2023-03-30T06:49:17.456" v="126" actId="20577"/>
        <pc:sldMkLst>
          <pc:docMk/>
          <pc:sldMk cId="1406047228" sldId="261"/>
        </pc:sldMkLst>
        <pc:spChg chg="mod">
          <ac:chgData name="Myles Hosken" userId="8e3c3c5c-aae9-4149-babc-a5d4eddcf12b" providerId="ADAL" clId="{9CE71271-D6E5-437E-88B7-E0BF0B18DD78}" dt="2023-03-30T06:49:05.783" v="59" actId="20577"/>
          <ac:spMkLst>
            <pc:docMk/>
            <pc:sldMk cId="1406047228" sldId="261"/>
            <ac:spMk id="2" creationId="{56E45FAC-A83B-6222-18A6-FE1D350FFE7C}"/>
          </ac:spMkLst>
        </pc:spChg>
        <pc:spChg chg="mod">
          <ac:chgData name="Myles Hosken" userId="8e3c3c5c-aae9-4149-babc-a5d4eddcf12b" providerId="ADAL" clId="{9CE71271-D6E5-437E-88B7-E0BF0B18DD78}" dt="2023-03-30T06:49:17.456" v="126" actId="20577"/>
          <ac:spMkLst>
            <pc:docMk/>
            <pc:sldMk cId="1406047228" sldId="261"/>
            <ac:spMk id="3" creationId="{5B71251C-BF5E-3751-2B50-A03DCAED4FE8}"/>
          </ac:spMkLst>
        </pc:spChg>
      </pc:sldChg>
      <pc:sldChg chg="new del">
        <pc:chgData name="Myles Hosken" userId="8e3c3c5c-aae9-4149-babc-a5d4eddcf12b" providerId="ADAL" clId="{9CE71271-D6E5-437E-88B7-E0BF0B18DD78}" dt="2023-03-31T21:49:36.402" v="650" actId="2696"/>
        <pc:sldMkLst>
          <pc:docMk/>
          <pc:sldMk cId="135998913" sldId="264"/>
        </pc:sldMkLst>
      </pc:sldChg>
    </pc:docChg>
  </pc:docChgLst>
  <pc:docChgLst>
    <pc:chgData name="Joshua Ladowsky" userId="S::trf1640@autuni.ac.nz::261b05ee-5bf8-4aec-9b73-f089ea4fd677" providerId="AD" clId="Web-{A04D823B-F936-4BF7-B637-AF98B77A1920}"/>
    <pc:docChg chg="modSld">
      <pc:chgData name="Joshua Ladowsky" userId="S::trf1640@autuni.ac.nz::261b05ee-5bf8-4aec-9b73-f089ea4fd677" providerId="AD" clId="Web-{A04D823B-F936-4BF7-B637-AF98B77A1920}" dt="2023-04-03T02:43:13.135" v="1" actId="20577"/>
      <pc:docMkLst>
        <pc:docMk/>
      </pc:docMkLst>
      <pc:sldChg chg="modSp">
        <pc:chgData name="Joshua Ladowsky" userId="S::trf1640@autuni.ac.nz::261b05ee-5bf8-4aec-9b73-f089ea4fd677" providerId="AD" clId="Web-{A04D823B-F936-4BF7-B637-AF98B77A1920}" dt="2023-04-03T02:43:13.135" v="1" actId="20577"/>
        <pc:sldMkLst>
          <pc:docMk/>
          <pc:sldMk cId="1406047228" sldId="261"/>
        </pc:sldMkLst>
        <pc:spChg chg="mod">
          <ac:chgData name="Joshua Ladowsky" userId="S::trf1640@autuni.ac.nz::261b05ee-5bf8-4aec-9b73-f089ea4fd677" providerId="AD" clId="Web-{A04D823B-F936-4BF7-B637-AF98B77A1920}" dt="2023-04-03T02:43:13.135" v="1" actId="20577"/>
          <ac:spMkLst>
            <pc:docMk/>
            <pc:sldMk cId="1406047228" sldId="261"/>
            <ac:spMk id="3" creationId="{5B71251C-BF5E-3751-2B50-A03DCAED4FE8}"/>
          </ac:spMkLst>
        </pc:spChg>
      </pc:sldChg>
    </pc:docChg>
  </pc:docChgLst>
  <pc:docChgLst>
    <pc:chgData name="Yeran Edmonds" userId="S::rfh8366@autuni.ac.nz::64388a49-52fe-42fb-a87d-1071082fbc16" providerId="AD" clId="Web-{09A52D38-2C01-4C7B-818A-0825C8EBC37F}"/>
    <pc:docChg chg="modSld">
      <pc:chgData name="Yeran Edmonds" userId="S::rfh8366@autuni.ac.nz::64388a49-52fe-42fb-a87d-1071082fbc16" providerId="AD" clId="Web-{09A52D38-2C01-4C7B-818A-0825C8EBC37F}" dt="2023-04-03T04:58:24.525" v="499" actId="20577"/>
      <pc:docMkLst>
        <pc:docMk/>
      </pc:docMkLst>
      <pc:sldChg chg="addSp delSp modSp">
        <pc:chgData name="Yeran Edmonds" userId="S::rfh8366@autuni.ac.nz::64388a49-52fe-42fb-a87d-1071082fbc16" providerId="AD" clId="Web-{09A52D38-2C01-4C7B-818A-0825C8EBC37F}" dt="2023-04-03T04:58:24.525" v="499" actId="20577"/>
        <pc:sldMkLst>
          <pc:docMk/>
          <pc:sldMk cId="1321319731" sldId="262"/>
        </pc:sldMkLst>
        <pc:spChg chg="mod">
          <ac:chgData name="Yeran Edmonds" userId="S::rfh8366@autuni.ac.nz::64388a49-52fe-42fb-a87d-1071082fbc16" providerId="AD" clId="Web-{09A52D38-2C01-4C7B-818A-0825C8EBC37F}" dt="2023-04-03T04:47:32.502" v="477" actId="1076"/>
          <ac:spMkLst>
            <pc:docMk/>
            <pc:sldMk cId="1321319731" sldId="262"/>
            <ac:spMk id="2" creationId="{223DADC4-E618-7AAF-22D9-D997B9554115}"/>
          </ac:spMkLst>
        </pc:spChg>
        <pc:spChg chg="mod">
          <ac:chgData name="Yeran Edmonds" userId="S::rfh8366@autuni.ac.nz::64388a49-52fe-42fb-a87d-1071082fbc16" providerId="AD" clId="Web-{09A52D38-2C01-4C7B-818A-0825C8EBC37F}" dt="2023-04-03T04:34:46.756" v="394" actId="1076"/>
          <ac:spMkLst>
            <pc:docMk/>
            <pc:sldMk cId="1321319731" sldId="262"/>
            <ac:spMk id="3" creationId="{9A94FA9B-A004-DD00-C97F-E004745C671B}"/>
          </ac:spMkLst>
        </pc:spChg>
        <pc:spChg chg="add mod">
          <ac:chgData name="Yeran Edmonds" userId="S::rfh8366@autuni.ac.nz::64388a49-52fe-42fb-a87d-1071082fbc16" providerId="AD" clId="Web-{09A52D38-2C01-4C7B-818A-0825C8EBC37F}" dt="2023-04-03T04:58:24.525" v="499" actId="20577"/>
          <ac:spMkLst>
            <pc:docMk/>
            <pc:sldMk cId="1321319731" sldId="262"/>
            <ac:spMk id="5" creationId="{A9064E6E-BDD7-0E37-ED3F-CF646ABBB1A3}"/>
          </ac:spMkLst>
        </pc:spChg>
        <pc:spChg chg="add del mod">
          <ac:chgData name="Yeran Edmonds" userId="S::rfh8366@autuni.ac.nz::64388a49-52fe-42fb-a87d-1071082fbc16" providerId="AD" clId="Web-{09A52D38-2C01-4C7B-818A-0825C8EBC37F}" dt="2023-04-03T04:28:38.759" v="253"/>
          <ac:spMkLst>
            <pc:docMk/>
            <pc:sldMk cId="1321319731" sldId="262"/>
            <ac:spMk id="7" creationId="{AE5496B7-219F-895C-EDAE-7BFEAA2C5255}"/>
          </ac:spMkLst>
        </pc:spChg>
        <pc:spChg chg="add del mod">
          <ac:chgData name="Yeran Edmonds" userId="S::rfh8366@autuni.ac.nz::64388a49-52fe-42fb-a87d-1071082fbc16" providerId="AD" clId="Web-{09A52D38-2C01-4C7B-818A-0825C8EBC37F}" dt="2023-04-03T04:28:39.681" v="254"/>
          <ac:spMkLst>
            <pc:docMk/>
            <pc:sldMk cId="1321319731" sldId="262"/>
            <ac:spMk id="8" creationId="{DBD59C1C-865C-1601-D531-F0E673C07E6B}"/>
          </ac:spMkLst>
        </pc:spChg>
        <pc:spChg chg="add mod">
          <ac:chgData name="Yeran Edmonds" userId="S::rfh8366@autuni.ac.nz::64388a49-52fe-42fb-a87d-1071082fbc16" providerId="AD" clId="Web-{09A52D38-2C01-4C7B-818A-0825C8EBC37F}" dt="2023-04-03T04:55:09.237" v="495" actId="20577"/>
          <ac:spMkLst>
            <pc:docMk/>
            <pc:sldMk cId="1321319731" sldId="262"/>
            <ac:spMk id="10" creationId="{212AEE5B-0530-2596-5F01-73F13C245FCE}"/>
          </ac:spMkLst>
        </pc:spChg>
        <pc:spChg chg="add mod">
          <ac:chgData name="Yeran Edmonds" userId="S::rfh8366@autuni.ac.nz::64388a49-52fe-42fb-a87d-1071082fbc16" providerId="AD" clId="Web-{09A52D38-2C01-4C7B-818A-0825C8EBC37F}" dt="2023-04-03T04:39:07.187" v="437" actId="20577"/>
          <ac:spMkLst>
            <pc:docMk/>
            <pc:sldMk cId="1321319731" sldId="262"/>
            <ac:spMk id="11" creationId="{405D8B17-7686-F453-F350-2B0F1BECA3E1}"/>
          </ac:spMkLst>
        </pc:spChg>
        <pc:spChg chg="add mod">
          <ac:chgData name="Yeran Edmonds" userId="S::rfh8366@autuni.ac.nz::64388a49-52fe-42fb-a87d-1071082fbc16" providerId="AD" clId="Web-{09A52D38-2C01-4C7B-818A-0825C8EBC37F}" dt="2023-04-03T04:49:41.069" v="488" actId="1076"/>
          <ac:spMkLst>
            <pc:docMk/>
            <pc:sldMk cId="1321319731" sldId="262"/>
            <ac:spMk id="12" creationId="{502E74B9-4B50-9AFE-1DEA-EE03C24ACB39}"/>
          </ac:spMkLst>
        </pc:spChg>
        <pc:spChg chg="add mod">
          <ac:chgData name="Yeran Edmonds" userId="S::rfh8366@autuni.ac.nz::64388a49-52fe-42fb-a87d-1071082fbc16" providerId="AD" clId="Web-{09A52D38-2C01-4C7B-818A-0825C8EBC37F}" dt="2023-04-03T04:40:52.144" v="456" actId="14100"/>
          <ac:spMkLst>
            <pc:docMk/>
            <pc:sldMk cId="1321319731" sldId="262"/>
            <ac:spMk id="13" creationId="{1FA13EE9-E003-6342-CE58-88480C055830}"/>
          </ac:spMkLst>
        </pc:spChg>
        <pc:spChg chg="add del mod">
          <ac:chgData name="Yeran Edmonds" userId="S::rfh8366@autuni.ac.nz::64388a49-52fe-42fb-a87d-1071082fbc16" providerId="AD" clId="Web-{09A52D38-2C01-4C7B-818A-0825C8EBC37F}" dt="2023-04-03T04:30:18.215" v="347"/>
          <ac:spMkLst>
            <pc:docMk/>
            <pc:sldMk cId="1321319731" sldId="262"/>
            <ac:spMk id="15" creationId="{05208F2E-2430-C834-A501-197F86B619FD}"/>
          </ac:spMkLst>
        </pc:spChg>
        <pc:spChg chg="add del mod ord">
          <ac:chgData name="Yeran Edmonds" userId="S::rfh8366@autuni.ac.nz::64388a49-52fe-42fb-a87d-1071082fbc16" providerId="AD" clId="Web-{09A52D38-2C01-4C7B-818A-0825C8EBC37F}" dt="2023-04-03T04:31:51.625" v="375"/>
          <ac:spMkLst>
            <pc:docMk/>
            <pc:sldMk cId="1321319731" sldId="262"/>
            <ac:spMk id="16" creationId="{AA258193-A9D4-0D92-B712-6CF00BD0F0AB}"/>
          </ac:spMkLst>
        </pc:spChg>
        <pc:spChg chg="add del mod ord">
          <ac:chgData name="Yeran Edmonds" userId="S::rfh8366@autuni.ac.nz::64388a49-52fe-42fb-a87d-1071082fbc16" providerId="AD" clId="Web-{09A52D38-2C01-4C7B-818A-0825C8EBC37F}" dt="2023-04-03T04:33:07.753" v="384"/>
          <ac:spMkLst>
            <pc:docMk/>
            <pc:sldMk cId="1321319731" sldId="262"/>
            <ac:spMk id="17" creationId="{B92F96FC-A362-31AA-1068-283618382601}"/>
          </ac:spMkLst>
        </pc:spChg>
        <pc:spChg chg="add del mod ord">
          <ac:chgData name="Yeran Edmonds" userId="S::rfh8366@autuni.ac.nz::64388a49-52fe-42fb-a87d-1071082fbc16" providerId="AD" clId="Web-{09A52D38-2C01-4C7B-818A-0825C8EBC37F}" dt="2023-04-03T04:37:22.902" v="416"/>
          <ac:spMkLst>
            <pc:docMk/>
            <pc:sldMk cId="1321319731" sldId="262"/>
            <ac:spMk id="18" creationId="{ED82EC52-DF84-1C52-37AB-5EADDEDDA383}"/>
          </ac:spMkLst>
        </pc:spChg>
        <pc:spChg chg="add del mod ord">
          <ac:chgData name="Yeran Edmonds" userId="S::rfh8366@autuni.ac.nz::64388a49-52fe-42fb-a87d-1071082fbc16" providerId="AD" clId="Web-{09A52D38-2C01-4C7B-818A-0825C8EBC37F}" dt="2023-04-03T04:37:24.434" v="418"/>
          <ac:spMkLst>
            <pc:docMk/>
            <pc:sldMk cId="1321319731" sldId="262"/>
            <ac:spMk id="19" creationId="{23990E36-BC51-A198-2E7F-B0C4194EF659}"/>
          </ac:spMkLst>
        </pc:spChg>
        <pc:spChg chg="add del mod ord">
          <ac:chgData name="Yeran Edmonds" userId="S::rfh8366@autuni.ac.nz::64388a49-52fe-42fb-a87d-1071082fbc16" providerId="AD" clId="Web-{09A52D38-2C01-4C7B-818A-0825C8EBC37F}" dt="2023-04-03T04:37:23.824" v="417"/>
          <ac:spMkLst>
            <pc:docMk/>
            <pc:sldMk cId="1321319731" sldId="262"/>
            <ac:spMk id="20" creationId="{C63D9F03-4606-FF30-C308-3C6A8829C9B6}"/>
          </ac:spMkLst>
        </pc:spChg>
        <pc:picChg chg="add mod">
          <ac:chgData name="Yeran Edmonds" userId="S::rfh8366@autuni.ac.nz::64388a49-52fe-42fb-a87d-1071082fbc16" providerId="AD" clId="Web-{09A52D38-2C01-4C7B-818A-0825C8EBC37F}" dt="2023-04-03T04:47:39.596" v="478" actId="1076"/>
          <ac:picMkLst>
            <pc:docMk/>
            <pc:sldMk cId="1321319731" sldId="262"/>
            <ac:picMk id="21" creationId="{566E8EA9-413D-5FB2-1055-7D55ED9F2C59}"/>
          </ac:picMkLst>
        </pc:picChg>
        <pc:picChg chg="add mod">
          <ac:chgData name="Yeran Edmonds" userId="S::rfh8366@autuni.ac.nz::64388a49-52fe-42fb-a87d-1071082fbc16" providerId="AD" clId="Web-{09A52D38-2C01-4C7B-818A-0825C8EBC37F}" dt="2023-04-03T04:47:39.596" v="479" actId="1076"/>
          <ac:picMkLst>
            <pc:docMk/>
            <pc:sldMk cId="1321319731" sldId="262"/>
            <ac:picMk id="22" creationId="{D2B6D028-89CD-82D3-8D54-6866415185B1}"/>
          </ac:picMkLst>
        </pc:picChg>
        <pc:picChg chg="add mod">
          <ac:chgData name="Yeran Edmonds" userId="S::rfh8366@autuni.ac.nz::64388a49-52fe-42fb-a87d-1071082fbc16" providerId="AD" clId="Web-{09A52D38-2C01-4C7B-818A-0825C8EBC37F}" dt="2023-04-03T04:47:39.612" v="480" actId="1076"/>
          <ac:picMkLst>
            <pc:docMk/>
            <pc:sldMk cId="1321319731" sldId="262"/>
            <ac:picMk id="23" creationId="{2D5E92A0-8E0C-4031-C2B8-3F610629A367}"/>
          </ac:picMkLst>
        </pc:picChg>
        <pc:picChg chg="add mod">
          <ac:chgData name="Yeran Edmonds" userId="S::rfh8366@autuni.ac.nz::64388a49-52fe-42fb-a87d-1071082fbc16" providerId="AD" clId="Web-{09A52D38-2C01-4C7B-818A-0825C8EBC37F}" dt="2023-04-03T04:52:14.965" v="491" actId="1076"/>
          <ac:picMkLst>
            <pc:docMk/>
            <pc:sldMk cId="1321319731" sldId="262"/>
            <ac:picMk id="24" creationId="{B9C0DBC2-DDBA-E51F-F546-14AD50EA47C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a:t>Planning</a:t>
          </a:r>
          <a:endParaRPr lang="en-US" sz="200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1"/>
            <a:t>3/6/23- 4/7/23 (4 weeks)</a:t>
          </a:r>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a:t>Upskilling</a:t>
          </a:r>
          <a:endParaRPr lang="en-US" sz="200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1" i="0" u="none"/>
            <a:t>4/10/23-4/23/23 (2 weeks)</a:t>
          </a:r>
          <a:endParaRPr lang="en-US" sz="1200" b="1"/>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a:t>Development and Monitoring</a:t>
          </a:r>
          <a:endParaRPr lang="en-US" sz="240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1" i="0" u="none"/>
            <a:t>4/28/23- 9/24/23 (20 weeks)</a:t>
          </a:r>
          <a:endParaRPr lang="en-US" sz="1200" b="1"/>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a:t>Closing</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1"/>
            <a:t>9/25/23- 10/6/23 (1 week)</a:t>
          </a:r>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a:t>Review</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03089CA4-1E2C-4C88-9966-5196A0DB3FF2}">
      <dgm:prSet phldrT="[Text]" custT="1"/>
      <dgm:spPr/>
      <dgm:t>
        <a:bodyPr/>
        <a:lstStyle/>
        <a:p>
          <a:r>
            <a:rPr lang="en-US" sz="1200"/>
            <a:t>Project proposal and presentation</a:t>
          </a:r>
        </a:p>
      </dgm:t>
    </dgm:pt>
    <dgm:pt modelId="{B6C91160-3F3E-499C-A0BE-9D349F149463}" type="parTrans" cxnId="{9B96ECDD-8F34-490F-9E1F-C3EBF95B7895}">
      <dgm:prSet/>
      <dgm:spPr/>
      <dgm:t>
        <a:bodyPr/>
        <a:lstStyle/>
        <a:p>
          <a:endParaRPr lang="en-NZ"/>
        </a:p>
      </dgm:t>
    </dgm:pt>
    <dgm:pt modelId="{47848832-B728-41DC-8007-2FF12CA37C27}" type="sibTrans" cxnId="{9B96ECDD-8F34-490F-9E1F-C3EBF95B7895}">
      <dgm:prSet/>
      <dgm:spPr/>
      <dgm:t>
        <a:bodyPr/>
        <a:lstStyle/>
        <a:p>
          <a:endParaRPr lang="en-NZ"/>
        </a:p>
      </dgm:t>
    </dgm:pt>
    <dgm:pt modelId="{1D57BC1A-629C-4FE4-8F6C-F9E329056762}">
      <dgm:prSet phldrT="[Text]" custT="1"/>
      <dgm:spPr/>
      <dgm:t>
        <a:bodyPr/>
        <a:lstStyle/>
        <a:p>
          <a:r>
            <a:rPr lang="en-US" sz="1200"/>
            <a:t>Development/Monitoring of all required project components </a:t>
          </a:r>
        </a:p>
      </dgm:t>
    </dgm:pt>
    <dgm:pt modelId="{4ED00959-1273-416B-9FD3-C92E69A1A4A5}" type="parTrans" cxnId="{D0BABA4A-BCCD-4F06-A5C1-CE059B3DA62B}">
      <dgm:prSet/>
      <dgm:spPr/>
      <dgm:t>
        <a:bodyPr/>
        <a:lstStyle/>
        <a:p>
          <a:endParaRPr lang="en-NZ"/>
        </a:p>
      </dgm:t>
    </dgm:pt>
    <dgm:pt modelId="{E7100E1D-051A-49F3-B421-A898C2284401}" type="sibTrans" cxnId="{D0BABA4A-BCCD-4F06-A5C1-CE059B3DA62B}">
      <dgm:prSet/>
      <dgm:spPr/>
      <dgm:t>
        <a:bodyPr/>
        <a:lstStyle/>
        <a:p>
          <a:endParaRPr lang="en-NZ"/>
        </a:p>
      </dgm:t>
    </dgm:pt>
    <dgm:pt modelId="{E76A1D41-25AC-4969-9807-CFC8B719C95C}">
      <dgm:prSet phldrT="[Text]" custT="1"/>
      <dgm:spPr/>
      <dgm:t>
        <a:bodyPr/>
        <a:lstStyle/>
        <a:p>
          <a:r>
            <a:rPr lang="en-US" sz="1200"/>
            <a:t>Final review of all components</a:t>
          </a:r>
        </a:p>
      </dgm:t>
    </dgm:pt>
    <dgm:pt modelId="{D58E421D-E949-4477-8606-567FC0A4FD5C}" type="parTrans" cxnId="{05F5E3BC-AB65-48C1-A906-7133983E9018}">
      <dgm:prSet/>
      <dgm:spPr/>
      <dgm:t>
        <a:bodyPr/>
        <a:lstStyle/>
        <a:p>
          <a:endParaRPr lang="en-NZ"/>
        </a:p>
      </dgm:t>
    </dgm:pt>
    <dgm:pt modelId="{48BA3890-470F-465D-912C-4018322D843A}" type="sibTrans" cxnId="{05F5E3BC-AB65-48C1-A906-7133983E9018}">
      <dgm:prSet/>
      <dgm:spPr/>
      <dgm:t>
        <a:bodyPr/>
        <a:lstStyle/>
        <a:p>
          <a:endParaRPr lang="en-NZ"/>
        </a:p>
      </dgm:t>
    </dgm:pt>
    <dgm:pt modelId="{4DE405E7-158A-4EE1-B076-BA9B05741DF9}">
      <dgm:prSet phldrT="[Text]" custT="1"/>
      <dgm:spPr/>
      <dgm:t>
        <a:bodyPr/>
        <a:lstStyle/>
        <a:p>
          <a:r>
            <a:rPr lang="en-US" sz="1200"/>
            <a:t>Project handover</a:t>
          </a:r>
        </a:p>
      </dgm:t>
    </dgm:pt>
    <dgm:pt modelId="{3789A6ED-DA34-40EE-8841-82630BF29F45}" type="parTrans" cxnId="{AF501B06-6C32-4E31-BC0F-4CEE79FB5C3B}">
      <dgm:prSet/>
      <dgm:spPr/>
      <dgm:t>
        <a:bodyPr/>
        <a:lstStyle/>
        <a:p>
          <a:endParaRPr lang="en-NZ"/>
        </a:p>
      </dgm:t>
    </dgm:pt>
    <dgm:pt modelId="{7B54BF54-33B5-46E6-9A29-1388257D13C6}" type="sibTrans" cxnId="{AF501B06-6C32-4E31-BC0F-4CEE79FB5C3B}">
      <dgm:prSet/>
      <dgm:spPr/>
      <dgm:t>
        <a:bodyPr/>
        <a:lstStyle/>
        <a:p>
          <a:endParaRPr lang="en-NZ"/>
        </a:p>
      </dgm:t>
    </dgm:pt>
    <dgm:pt modelId="{99AF66E8-DDBA-4D2C-86E2-E1C90BF7DA90}">
      <dgm:prSet phldrT="[Text]" custT="1"/>
      <dgm:spPr/>
      <dgm:t>
        <a:bodyPr/>
        <a:lstStyle/>
        <a:p>
          <a:r>
            <a:rPr lang="en-US" sz="1050" b="1"/>
            <a:t>10/9/23-10/27/23 (2 weeks)</a:t>
          </a:r>
        </a:p>
      </dgm:t>
    </dgm:pt>
    <dgm:pt modelId="{2870E692-1206-46EE-839F-0C78CA0378AC}" type="parTrans" cxnId="{97EFB4D7-4F5B-45EB-A705-2FC51387E8AB}">
      <dgm:prSet/>
      <dgm:spPr/>
      <dgm:t>
        <a:bodyPr/>
        <a:lstStyle/>
        <a:p>
          <a:endParaRPr lang="en-NZ"/>
        </a:p>
      </dgm:t>
    </dgm:pt>
    <dgm:pt modelId="{6F203E2A-67C0-49E8-BCF2-F55C9E045DBF}" type="sibTrans" cxnId="{97EFB4D7-4F5B-45EB-A705-2FC51387E8AB}">
      <dgm:prSet/>
      <dgm:spPr/>
      <dgm:t>
        <a:bodyPr/>
        <a:lstStyle/>
        <a:p>
          <a:endParaRPr lang="en-NZ"/>
        </a:p>
      </dgm:t>
    </dgm:pt>
    <dgm:pt modelId="{87E567CE-F412-4EA6-8CB5-97121E2B9B62}">
      <dgm:prSet phldrT="[Text]" custT="1"/>
      <dgm:spPr/>
      <dgm:t>
        <a:bodyPr/>
        <a:lstStyle/>
        <a:p>
          <a:r>
            <a:rPr lang="en-US" sz="1050"/>
            <a:t>Client &amp; mentor feedback</a:t>
          </a:r>
        </a:p>
      </dgm:t>
    </dgm:pt>
    <dgm:pt modelId="{A24D7100-484A-4608-B4AE-5485D0166206}" type="parTrans" cxnId="{33CC2BDB-F0D3-4ABC-9B75-19976B0591A7}">
      <dgm:prSet/>
      <dgm:spPr/>
      <dgm:t>
        <a:bodyPr/>
        <a:lstStyle/>
        <a:p>
          <a:endParaRPr lang="en-NZ"/>
        </a:p>
      </dgm:t>
    </dgm:pt>
    <dgm:pt modelId="{F8817B51-EA25-4740-98C6-7A4933D40973}" type="sibTrans" cxnId="{33CC2BDB-F0D3-4ABC-9B75-19976B0591A7}">
      <dgm:prSet/>
      <dgm:spPr/>
      <dgm:t>
        <a:bodyPr/>
        <a:lstStyle/>
        <a:p>
          <a:endParaRPr lang="en-NZ"/>
        </a:p>
      </dgm:t>
    </dgm:pt>
    <dgm:pt modelId="{E7CEC352-6121-44F7-AEEA-ED18DEF8ACDE}">
      <dgm:prSet phldrT="[Text]" custT="1"/>
      <dgm:spPr/>
      <dgm:t>
        <a:bodyPr/>
        <a:lstStyle/>
        <a:p>
          <a:r>
            <a:rPr lang="en-US" sz="1050"/>
            <a:t>Project poster presentation</a:t>
          </a:r>
        </a:p>
      </dgm:t>
    </dgm:pt>
    <dgm:pt modelId="{B23FFF1A-B89E-4EFD-9416-110C945DA7BB}" type="parTrans" cxnId="{68D7E7E5-F4EB-46B8-B4B9-4D40AAC84874}">
      <dgm:prSet/>
      <dgm:spPr/>
      <dgm:t>
        <a:bodyPr/>
        <a:lstStyle/>
        <a:p>
          <a:endParaRPr lang="en-NZ"/>
        </a:p>
      </dgm:t>
    </dgm:pt>
    <dgm:pt modelId="{1D0619C1-28EC-4FDF-BA67-11FBDECDCB74}" type="sibTrans" cxnId="{68D7E7E5-F4EB-46B8-B4B9-4D40AAC84874}">
      <dgm:prSet/>
      <dgm:spPr/>
      <dgm:t>
        <a:bodyPr/>
        <a:lstStyle/>
        <a:p>
          <a:endParaRPr lang="en-NZ"/>
        </a:p>
      </dgm:t>
    </dgm:pt>
    <dgm:pt modelId="{3CB45510-7CE1-4342-9C85-FC4FFBA2D799}">
      <dgm:prSet phldrT="[Text]" custT="1"/>
      <dgm:spPr/>
      <dgm:t>
        <a:bodyPr/>
        <a:lstStyle/>
        <a:p>
          <a:r>
            <a:rPr lang="en-US" sz="1050"/>
            <a:t>Project Portfolio</a:t>
          </a:r>
        </a:p>
      </dgm:t>
    </dgm:pt>
    <dgm:pt modelId="{E9B53061-76E1-47F0-BB17-10FB207E84A9}" type="parTrans" cxnId="{CB1666E7-1C5E-4FB9-8493-DDAEDEF652FB}">
      <dgm:prSet/>
      <dgm:spPr/>
      <dgm:t>
        <a:bodyPr/>
        <a:lstStyle/>
        <a:p>
          <a:endParaRPr lang="en-NZ"/>
        </a:p>
      </dgm:t>
    </dgm:pt>
    <dgm:pt modelId="{F9737A4E-ACD4-4D99-A1FE-388BD7CAFBB7}" type="sibTrans" cxnId="{CB1666E7-1C5E-4FB9-8493-DDAEDEF652FB}">
      <dgm:prSet/>
      <dgm:spPr/>
      <dgm:t>
        <a:bodyPr/>
        <a:lstStyle/>
        <a:p>
          <a:endParaRPr lang="en-NZ"/>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10000" custScaleY="11000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10000" custScaleY="1100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5"/>
      <dgm:spPr/>
    </dgm:pt>
    <dgm:pt modelId="{49B749E6-BF6B-43D3-BC78-61C4A55E8F98}" type="pres">
      <dgm:prSet presAssocID="{06FDC3BC-D033-45AB-9EB6-A7C45BCB6B38}"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5" custScaleX="110000" custScaleY="110000">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5"/>
      <dgm:spPr/>
    </dgm:pt>
    <dgm:pt modelId="{DE3E8A8B-9693-4833-9262-AF7EC983C5C1}" type="pres">
      <dgm:prSet presAssocID="{9EDAF963-6421-41D1-B581-2F79B34A655B}"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5">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5">
        <dgm:presLayoutVars>
          <dgm:chMax val="1"/>
          <dgm:chPref val="1"/>
          <dgm:bulletEnabled val="1"/>
        </dgm:presLayoutVars>
      </dgm:prSet>
      <dgm:spPr/>
    </dgm:pt>
    <dgm:pt modelId="{A722EF93-B85C-4140-B98F-F5D492BD70D3}" type="pres">
      <dgm:prSet presAssocID="{9EDAF963-6421-41D1-B581-2F79B34A655B}"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AF501B06-6C32-4E31-BC0F-4CEE79FB5C3B}" srcId="{06FDC3BC-D033-45AB-9EB6-A7C45BCB6B38}" destId="{4DE405E7-158A-4EE1-B076-BA9B05741DF9}" srcOrd="2" destOrd="0" parTransId="{3789A6ED-DA34-40EE-8841-82630BF29F45}" sibTransId="{7B54BF54-33B5-46E6-9A29-1388257D13C6}"/>
    <dgm:cxn modelId="{A555CE0D-F985-43EE-B422-6EFEA85F5AD9}" type="presOf" srcId="{4DE405E7-158A-4EE1-B076-BA9B05741DF9}" destId="{98D787F2-3566-4B4B-934F-5C8EBFBD3E56}" srcOrd="0" destOrd="2" presId="urn:microsoft.com/office/officeart/2017/3/layout/HorizontalPathTimeline#2"/>
    <dgm:cxn modelId="{403A8314-0162-4B3B-A94D-65EFAC3981DC}" type="presOf" srcId="{E76A1D41-25AC-4969-9807-CFC8B719C95C}" destId="{98D787F2-3566-4B4B-934F-5C8EBFBD3E56}" srcOrd="0" destOrd="1"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D0BABA4A-BCCD-4F06-A5C1-CE059B3DA62B}" srcId="{03738E35-4243-4E7D-A93F-C07DA3901E78}" destId="{1D57BC1A-629C-4FE4-8F6C-F9E329056762}" srcOrd="1" destOrd="0" parTransId="{4ED00959-1273-416B-9FD3-C92E69A1A4A5}" sibTransId="{E7100E1D-051A-49F3-B421-A898C2284401}"/>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25AF7276-3B3A-45D3-9D6B-8704C20E7C38}" type="presOf" srcId="{1D57BC1A-629C-4FE4-8F6C-F9E329056762}" destId="{2467EBEC-ACAC-4EF4-B856-39067B4D928B}" srcOrd="0" destOrd="1" presId="urn:microsoft.com/office/officeart/2017/3/layout/HorizontalPathTimeline#2"/>
    <dgm:cxn modelId="{ADC4D159-7660-4971-8E93-480B8176CAFC}" type="presOf" srcId="{3CB45510-7CE1-4342-9C85-FC4FFBA2D799}" destId="{3FE1CF47-3984-4A03-8FA5-32EF57C9F592}" srcOrd="0" destOrd="3" presId="urn:microsoft.com/office/officeart/2017/3/layout/HorizontalPathTimeline#2"/>
    <dgm:cxn modelId="{07F0727D-9788-44C2-9574-FC099B2F3206}" type="presOf" srcId="{99AF66E8-DDBA-4D2C-86E2-E1C90BF7DA90}" destId="{3FE1CF47-3984-4A03-8FA5-32EF57C9F592}" srcOrd="0" destOrd="0" presId="urn:microsoft.com/office/officeart/2017/3/layout/HorizontalPathTimeline#2"/>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CAB2AA93-70F9-45AF-9740-94568EAC7FEF}" type="presOf" srcId="{87E567CE-F412-4EA6-8CB5-97121E2B9B62}" destId="{3FE1CF47-3984-4A03-8FA5-32EF57C9F592}" srcOrd="0" destOrd="1"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05F5E3BC-AB65-48C1-A906-7133983E9018}" srcId="{06FDC3BC-D033-45AB-9EB6-A7C45BCB6B38}" destId="{E76A1D41-25AC-4969-9807-CFC8B719C95C}" srcOrd="1" destOrd="0" parTransId="{D58E421D-E949-4477-8606-567FC0A4FD5C}" sibTransId="{48BA3890-470F-465D-912C-4018322D843A}"/>
    <dgm:cxn modelId="{D1B42DBE-EED1-43E4-9A5E-01C8D6577C57}" type="presOf" srcId="{E7CEC352-6121-44F7-AEEA-ED18DEF8ACDE}" destId="{3FE1CF47-3984-4A03-8FA5-32EF57C9F592}" srcOrd="0" destOrd="2"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97EFB4D7-4F5B-45EB-A705-2FC51387E8AB}" srcId="{9EDAF963-6421-41D1-B581-2F79B34A655B}" destId="{99AF66E8-DDBA-4D2C-86E2-E1C90BF7DA90}" srcOrd="0" destOrd="0" parTransId="{2870E692-1206-46EE-839F-0C78CA0378AC}" sibTransId="{6F203E2A-67C0-49E8-BCF2-F55C9E045DBF}"/>
    <dgm:cxn modelId="{33CC2BDB-F0D3-4ABC-9B75-19976B0591A7}" srcId="{9EDAF963-6421-41D1-B581-2F79B34A655B}" destId="{87E567CE-F412-4EA6-8CB5-97121E2B9B62}" srcOrd="1" destOrd="0" parTransId="{A24D7100-484A-4608-B4AE-5485D0166206}" sibTransId="{F8817B51-EA25-4740-98C6-7A4933D40973}"/>
    <dgm:cxn modelId="{9B96ECDD-8F34-490F-9E1F-C3EBF95B7895}" srcId="{AE62509E-8FD5-4BC0-8484-49407DA07B2D}" destId="{03089CA4-1E2C-4C88-9966-5196A0DB3FF2}" srcOrd="1" destOrd="0" parTransId="{B6C91160-3F3E-499C-A0BE-9D349F149463}" sibTransId="{47848832-B728-41DC-8007-2FF12CA37C27}"/>
    <dgm:cxn modelId="{68D7E7E5-F4EB-46B8-B4B9-4D40AAC84874}" srcId="{9EDAF963-6421-41D1-B581-2F79B34A655B}" destId="{E7CEC352-6121-44F7-AEEA-ED18DEF8ACDE}" srcOrd="2" destOrd="0" parTransId="{B23FFF1A-B89E-4EFD-9416-110C945DA7BB}" sibTransId="{1D0619C1-28EC-4FDF-BA67-11FBDECDCB74}"/>
    <dgm:cxn modelId="{CB1666E7-1C5E-4FB9-8493-DDAEDEF652FB}" srcId="{9EDAF963-6421-41D1-B581-2F79B34A655B}" destId="{3CB45510-7CE1-4342-9C85-FC4FFBA2D799}" srcOrd="3" destOrd="0" parTransId="{E9B53061-76E1-47F0-BB17-10FB207E84A9}" sibTransId="{F9737A4E-ACD4-4D99-A1FE-388BD7CAFBB7}"/>
    <dgm:cxn modelId="{B681E0E7-0B3A-4DB8-BF19-F9AE0E1C787B}" srcId="{44D67ED0-6EEA-48F6-A9C1-BE754AABC76A}" destId="{AE62509E-8FD5-4BC0-8484-49407DA07B2D}" srcOrd="0" destOrd="0" parTransId="{8F2C679D-77AF-46F9-9ACE-1E1D440B1883}" sibTransId="{5C2CB4AF-F88D-4FBE-A40E-0CC048A23B9E}"/>
    <dgm:cxn modelId="{2C604CF0-EBA5-48EE-A298-EABF1964C7F8}" type="presOf" srcId="{03089CA4-1E2C-4C88-9966-5196A0DB3FF2}" destId="{408DCC00-CC60-4F76-9C61-F00E7DBFC778}" srcOrd="0" destOrd="1"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175052"/>
          <a:ext cx="9253537" cy="181254"/>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545268" y="1361673"/>
          <a:ext cx="0" cy="94705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53822" y="691032"/>
          <a:ext cx="2982892" cy="747674"/>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929" tIns="40763" rIns="133929" bIns="40763" numCol="1" spcCol="1270" anchor="ctr" anchorCtr="0">
          <a:noAutofit/>
        </a:bodyPr>
        <a:lstStyle/>
        <a:p>
          <a:pPr marL="0" lvl="0" indent="0" algn="l" defTabSz="533400">
            <a:lnSpc>
              <a:spcPct val="90000"/>
            </a:lnSpc>
            <a:spcBef>
              <a:spcPct val="0"/>
            </a:spcBef>
            <a:spcAft>
              <a:spcPct val="35000"/>
            </a:spcAft>
            <a:buNone/>
          </a:pPr>
          <a:r>
            <a:rPr lang="en-US" sz="1200" b="1" kern="1200"/>
            <a:t>3/6/23- 4/7/23 (4 weeks)</a:t>
          </a:r>
        </a:p>
        <a:p>
          <a:pPr marL="0" lvl="0" indent="0" algn="l" defTabSz="533400">
            <a:lnSpc>
              <a:spcPct val="90000"/>
            </a:lnSpc>
            <a:spcBef>
              <a:spcPct val="0"/>
            </a:spcBef>
            <a:spcAft>
              <a:spcPct val="35000"/>
            </a:spcAft>
            <a:buNone/>
          </a:pPr>
          <a:r>
            <a:rPr lang="en-US" sz="1200" kern="1200"/>
            <a:t>Project proposal and presentation</a:t>
          </a:r>
        </a:p>
      </dsp:txBody>
      <dsp:txXfrm>
        <a:off x="53822" y="691032"/>
        <a:ext cx="2982892" cy="747674"/>
      </dsp:txXfrm>
    </dsp:sp>
    <dsp:sp modelId="{5C96A5F5-16B2-4AEA-9591-B66C220F4A65}">
      <dsp:nvSpPr>
        <dsp:cNvPr id="0" name=""/>
        <dsp:cNvSpPr/>
      </dsp:nvSpPr>
      <dsp:spPr>
        <a:xfrm>
          <a:off x="312668" y="2433340"/>
          <a:ext cx="24652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a:t>Planning</a:t>
          </a:r>
          <a:endParaRPr lang="en-US" sz="2000" kern="1200"/>
        </a:p>
      </dsp:txBody>
      <dsp:txXfrm>
        <a:off x="312668" y="2433340"/>
        <a:ext cx="2465200" cy="512043"/>
      </dsp:txXfrm>
    </dsp:sp>
    <dsp:sp modelId="{B3AC6DBE-85B6-4AF3-BADF-7E1E82B735CC}">
      <dsp:nvSpPr>
        <dsp:cNvPr id="0" name=""/>
        <dsp:cNvSpPr/>
      </dsp:nvSpPr>
      <dsp:spPr>
        <a:xfrm>
          <a:off x="1482962" y="2203373"/>
          <a:ext cx="124612" cy="124612"/>
        </a:xfrm>
        <a:prstGeom prst="ellipse">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086018" y="2222632"/>
          <a:ext cx="0" cy="94705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94572" y="3092653"/>
          <a:ext cx="2982892" cy="747674"/>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929" tIns="40763" rIns="133929" bIns="40763" numCol="1" spcCol="1270" anchor="ctr" anchorCtr="0">
          <a:noAutofit/>
        </a:bodyPr>
        <a:lstStyle/>
        <a:p>
          <a:pPr marL="0" lvl="0" indent="0" algn="l" defTabSz="533400">
            <a:lnSpc>
              <a:spcPct val="90000"/>
            </a:lnSpc>
            <a:spcBef>
              <a:spcPct val="0"/>
            </a:spcBef>
            <a:spcAft>
              <a:spcPct val="35000"/>
            </a:spcAft>
            <a:buNone/>
          </a:pPr>
          <a:r>
            <a:rPr lang="en-US" sz="1200" b="1" i="0" u="none" kern="1200"/>
            <a:t>4/10/23-4/23/23 (2 weeks)</a:t>
          </a:r>
          <a:endParaRPr lang="en-US" sz="1200" b="1" kern="1200"/>
        </a:p>
      </dsp:txBody>
      <dsp:txXfrm>
        <a:off x="1594572" y="3092653"/>
        <a:ext cx="2982892" cy="747674"/>
      </dsp:txXfrm>
    </dsp:sp>
    <dsp:sp modelId="{730471FC-8FAF-49B2-8F42-63D391F759BE}">
      <dsp:nvSpPr>
        <dsp:cNvPr id="0" name=""/>
        <dsp:cNvSpPr/>
      </dsp:nvSpPr>
      <dsp:spPr>
        <a:xfrm>
          <a:off x="1853418" y="1585976"/>
          <a:ext cx="24652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a:t>Upskilling</a:t>
          </a:r>
          <a:endParaRPr lang="en-US" sz="2000" kern="1200"/>
        </a:p>
      </dsp:txBody>
      <dsp:txXfrm>
        <a:off x="1853418" y="1585976"/>
        <a:ext cx="2465200" cy="512043"/>
      </dsp:txXfrm>
    </dsp:sp>
    <dsp:sp modelId="{F34C40A7-6131-4EF1-9887-E7EEA86D1562}">
      <dsp:nvSpPr>
        <dsp:cNvPr id="0" name=""/>
        <dsp:cNvSpPr/>
      </dsp:nvSpPr>
      <dsp:spPr>
        <a:xfrm>
          <a:off x="3023712" y="2203373"/>
          <a:ext cx="124612" cy="124612"/>
        </a:xfrm>
        <a:prstGeom prst="ellipse">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626768" y="1361673"/>
          <a:ext cx="0" cy="94705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135322" y="691032"/>
          <a:ext cx="2982892" cy="747674"/>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929" tIns="40763" rIns="133929" bIns="40763" numCol="1" spcCol="1270" anchor="ctr" anchorCtr="0">
          <a:noAutofit/>
        </a:bodyPr>
        <a:lstStyle/>
        <a:p>
          <a:pPr marL="0" lvl="0" indent="0" algn="l" defTabSz="533400">
            <a:lnSpc>
              <a:spcPct val="90000"/>
            </a:lnSpc>
            <a:spcBef>
              <a:spcPct val="0"/>
            </a:spcBef>
            <a:spcAft>
              <a:spcPct val="35000"/>
            </a:spcAft>
            <a:buNone/>
          </a:pPr>
          <a:r>
            <a:rPr lang="en-US" sz="1200" b="1" i="0" u="none" kern="1200"/>
            <a:t>4/28/23- 9/24/23 (20 weeks)</a:t>
          </a:r>
          <a:endParaRPr lang="en-US" sz="1200" b="1" kern="1200"/>
        </a:p>
        <a:p>
          <a:pPr marL="0" lvl="0" indent="0" algn="l" defTabSz="533400">
            <a:lnSpc>
              <a:spcPct val="90000"/>
            </a:lnSpc>
            <a:spcBef>
              <a:spcPct val="0"/>
            </a:spcBef>
            <a:spcAft>
              <a:spcPct val="35000"/>
            </a:spcAft>
            <a:buNone/>
          </a:pPr>
          <a:r>
            <a:rPr lang="en-US" sz="1200" kern="1200"/>
            <a:t>Development/Monitoring of all required project components </a:t>
          </a:r>
        </a:p>
      </dsp:txBody>
      <dsp:txXfrm>
        <a:off x="3135322" y="691032"/>
        <a:ext cx="2982892" cy="747674"/>
      </dsp:txXfrm>
    </dsp:sp>
    <dsp:sp modelId="{7605329C-2B32-4CD7-9B69-1B3DAB88562E}">
      <dsp:nvSpPr>
        <dsp:cNvPr id="0" name=""/>
        <dsp:cNvSpPr/>
      </dsp:nvSpPr>
      <dsp:spPr>
        <a:xfrm>
          <a:off x="3394168" y="2433340"/>
          <a:ext cx="24652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a:t>Development and Monitoring</a:t>
          </a:r>
          <a:endParaRPr lang="en-US" sz="2400" kern="1200"/>
        </a:p>
      </dsp:txBody>
      <dsp:txXfrm>
        <a:off x="3394168" y="2433340"/>
        <a:ext cx="2465200" cy="512043"/>
      </dsp:txXfrm>
    </dsp:sp>
    <dsp:sp modelId="{79B0CEDC-0005-4ACE-AB25-DB9533DC85C2}">
      <dsp:nvSpPr>
        <dsp:cNvPr id="0" name=""/>
        <dsp:cNvSpPr/>
      </dsp:nvSpPr>
      <dsp:spPr>
        <a:xfrm>
          <a:off x="4564462" y="2203373"/>
          <a:ext cx="124612" cy="124612"/>
        </a:xfrm>
        <a:prstGeom prst="ellipse">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6167518" y="2222632"/>
          <a:ext cx="0" cy="94705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4676072" y="3091591"/>
          <a:ext cx="2982892" cy="771039"/>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929" tIns="42037" rIns="133929" bIns="42037" numCol="1" spcCol="1270" anchor="ctr" anchorCtr="0">
          <a:noAutofit/>
        </a:bodyPr>
        <a:lstStyle/>
        <a:p>
          <a:pPr marL="0" lvl="0" indent="0" algn="l" defTabSz="533400">
            <a:lnSpc>
              <a:spcPct val="90000"/>
            </a:lnSpc>
            <a:spcBef>
              <a:spcPct val="0"/>
            </a:spcBef>
            <a:spcAft>
              <a:spcPct val="35000"/>
            </a:spcAft>
            <a:buNone/>
          </a:pPr>
          <a:r>
            <a:rPr lang="en-US" sz="1200" b="1" kern="1200"/>
            <a:t>9/25/23- 10/6/23 (1 week)</a:t>
          </a:r>
        </a:p>
        <a:p>
          <a:pPr marL="0" lvl="0" indent="0" algn="l" defTabSz="533400">
            <a:lnSpc>
              <a:spcPct val="90000"/>
            </a:lnSpc>
            <a:spcBef>
              <a:spcPct val="0"/>
            </a:spcBef>
            <a:spcAft>
              <a:spcPct val="35000"/>
            </a:spcAft>
            <a:buNone/>
          </a:pPr>
          <a:r>
            <a:rPr lang="en-US" sz="1200" kern="1200"/>
            <a:t>Final review of all components</a:t>
          </a:r>
        </a:p>
        <a:p>
          <a:pPr marL="0" lvl="0" indent="0" algn="l" defTabSz="533400">
            <a:lnSpc>
              <a:spcPct val="90000"/>
            </a:lnSpc>
            <a:spcBef>
              <a:spcPct val="0"/>
            </a:spcBef>
            <a:spcAft>
              <a:spcPct val="35000"/>
            </a:spcAft>
            <a:buNone/>
          </a:pPr>
          <a:r>
            <a:rPr lang="en-US" sz="1200" kern="1200"/>
            <a:t>Project handover</a:t>
          </a:r>
        </a:p>
      </dsp:txBody>
      <dsp:txXfrm>
        <a:off x="4676072" y="3091591"/>
        <a:ext cx="2982892" cy="771039"/>
      </dsp:txXfrm>
    </dsp:sp>
    <dsp:sp modelId="{4C592FDC-E0AC-4F61-ACEF-1C00BD20E463}">
      <dsp:nvSpPr>
        <dsp:cNvPr id="0" name=""/>
        <dsp:cNvSpPr/>
      </dsp:nvSpPr>
      <dsp:spPr>
        <a:xfrm>
          <a:off x="4934918" y="1585976"/>
          <a:ext cx="24652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a:t>Closing</a:t>
          </a:r>
        </a:p>
      </dsp:txBody>
      <dsp:txXfrm>
        <a:off x="4934918" y="1585976"/>
        <a:ext cx="2465200" cy="512043"/>
      </dsp:txXfrm>
    </dsp:sp>
    <dsp:sp modelId="{3FE75B81-9D06-4F9F-BD87-C2A832B06693}">
      <dsp:nvSpPr>
        <dsp:cNvPr id="0" name=""/>
        <dsp:cNvSpPr/>
      </dsp:nvSpPr>
      <dsp:spPr>
        <a:xfrm>
          <a:off x="6105212" y="2203373"/>
          <a:ext cx="124612" cy="124612"/>
        </a:xfrm>
        <a:prstGeom prst="ellipse">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708268" y="1404721"/>
          <a:ext cx="0" cy="860958"/>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6352408" y="576332"/>
          <a:ext cx="2711720" cy="828389"/>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929" tIns="49680" rIns="133929" bIns="49680" numCol="1" spcCol="1270" anchor="ctr" anchorCtr="0">
          <a:noAutofit/>
        </a:bodyPr>
        <a:lstStyle/>
        <a:p>
          <a:pPr marL="0" lvl="0" indent="0" algn="l" defTabSz="466725">
            <a:lnSpc>
              <a:spcPct val="90000"/>
            </a:lnSpc>
            <a:spcBef>
              <a:spcPct val="0"/>
            </a:spcBef>
            <a:spcAft>
              <a:spcPct val="35000"/>
            </a:spcAft>
            <a:buNone/>
          </a:pPr>
          <a:r>
            <a:rPr lang="en-US" sz="1050" b="1" kern="1200"/>
            <a:t>10/9/23-10/27/23 (2 weeks)</a:t>
          </a:r>
        </a:p>
        <a:p>
          <a:pPr marL="0" lvl="0" indent="0" algn="l" defTabSz="466725">
            <a:lnSpc>
              <a:spcPct val="90000"/>
            </a:lnSpc>
            <a:spcBef>
              <a:spcPct val="0"/>
            </a:spcBef>
            <a:spcAft>
              <a:spcPct val="35000"/>
            </a:spcAft>
            <a:buNone/>
          </a:pPr>
          <a:r>
            <a:rPr lang="en-US" sz="1050" kern="1200"/>
            <a:t>Client &amp; mentor feedback</a:t>
          </a:r>
        </a:p>
        <a:p>
          <a:pPr marL="0" lvl="0" indent="0" algn="l" defTabSz="466725">
            <a:lnSpc>
              <a:spcPct val="90000"/>
            </a:lnSpc>
            <a:spcBef>
              <a:spcPct val="0"/>
            </a:spcBef>
            <a:spcAft>
              <a:spcPct val="35000"/>
            </a:spcAft>
            <a:buNone/>
          </a:pPr>
          <a:r>
            <a:rPr lang="en-US" sz="1050" kern="1200"/>
            <a:t>Project poster presentation</a:t>
          </a:r>
        </a:p>
        <a:p>
          <a:pPr marL="0" lvl="0" indent="0" algn="l" defTabSz="466725">
            <a:lnSpc>
              <a:spcPct val="90000"/>
            </a:lnSpc>
            <a:spcBef>
              <a:spcPct val="0"/>
            </a:spcBef>
            <a:spcAft>
              <a:spcPct val="35000"/>
            </a:spcAft>
            <a:buNone/>
          </a:pPr>
          <a:r>
            <a:rPr lang="en-US" sz="1050" kern="1200"/>
            <a:t>Project Portfolio</a:t>
          </a:r>
        </a:p>
      </dsp:txBody>
      <dsp:txXfrm>
        <a:off x="6352408" y="576332"/>
        <a:ext cx="2711720" cy="828389"/>
      </dsp:txXfrm>
    </dsp:sp>
    <dsp:sp modelId="{85B18390-D674-4D1A-A88C-77F65C5E0FA0}">
      <dsp:nvSpPr>
        <dsp:cNvPr id="0" name=""/>
        <dsp:cNvSpPr/>
      </dsp:nvSpPr>
      <dsp:spPr>
        <a:xfrm>
          <a:off x="6475668" y="2433340"/>
          <a:ext cx="24652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a:t>Review</a:t>
          </a:r>
        </a:p>
      </dsp:txBody>
      <dsp:txXfrm>
        <a:off x="6475668" y="2433340"/>
        <a:ext cx="2465200" cy="512043"/>
      </dsp:txXfrm>
    </dsp:sp>
    <dsp:sp modelId="{7C951B90-1017-4E6B-808F-061A18AC976C}">
      <dsp:nvSpPr>
        <dsp:cNvPr id="0" name=""/>
        <dsp:cNvSpPr/>
      </dsp:nvSpPr>
      <dsp:spPr>
        <a:xfrm>
          <a:off x="7651626" y="2209037"/>
          <a:ext cx="113284" cy="113284"/>
        </a:xfrm>
        <a:prstGeom prst="ellipse">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1A5A4-1F58-4042-95D8-20FD08AC4D96}" type="datetimeFigureOut">
              <a:rPr lang="en-NZ" smtClean="0"/>
              <a:t>3/04/2023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3375F-85AA-43A6-B2AB-62A4D3E827AC}" type="slidenum">
              <a:rPr lang="en-NZ" smtClean="0"/>
              <a:t>‹#›</a:t>
            </a:fld>
            <a:endParaRPr lang="en-NZ"/>
          </a:p>
        </p:txBody>
      </p:sp>
    </p:spTree>
    <p:extLst>
      <p:ext uri="{BB962C8B-B14F-4D97-AF65-F5344CB8AC3E}">
        <p14:creationId xmlns:p14="http://schemas.microsoft.com/office/powerpoint/2010/main" val="204508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D1D5DB"/>
                </a:solidFill>
                <a:effectLst/>
                <a:latin typeface="Söhne"/>
              </a:rPr>
              <a:t>Jadcup is a leader in sustainable cup production in New Zealand. They have recognized that their current manufacturing process, which utilizes automation, information technology, and electronics, has room for improvement. This current process is what is known as Industry 3. We aim to improve the process by transitioning to Industry 4 by augmenting the existing system with the Internet of Things, Cloud Computing, and a Digital Twin. The Internet of Things will enable the installation of low-cost sensors on each machine, connecting them to a network, while Cloud Computing will facilitate machine communication and provide a secure database for storing credentials and data. Additionally, a Digital Twin will be created to simulate the factory floor and production process, allowing for testing and implementation of changes before they reach the factory. </a:t>
            </a:r>
            <a:r>
              <a:rPr lang="en-NZ" sz="1800">
                <a:effectLst/>
                <a:latin typeface="Calibri" panose="020F0502020204030204" pitchFamily="34" charset="0"/>
                <a:ea typeface="DengXian" panose="02010600030101010101" pitchFamily="2" charset="-122"/>
                <a:cs typeface="Arial" panose="020B0604020202020204" pitchFamily="34" charset="0"/>
              </a:rPr>
              <a:t>The goal is to modernize </a:t>
            </a:r>
            <a:r>
              <a:rPr lang="en-NZ" sz="1800" err="1">
                <a:effectLst/>
                <a:latin typeface="Calibri" panose="020F0502020204030204" pitchFamily="34" charset="0"/>
                <a:ea typeface="DengXian" panose="02010600030101010101" pitchFamily="2" charset="-122"/>
                <a:cs typeface="Arial" panose="020B0604020202020204" pitchFamily="34" charset="0"/>
              </a:rPr>
              <a:t>Jadcup’s</a:t>
            </a:r>
            <a:r>
              <a:rPr lang="en-NZ" sz="1800">
                <a:effectLst/>
                <a:latin typeface="Calibri" panose="020F0502020204030204" pitchFamily="34" charset="0"/>
                <a:ea typeface="DengXian" panose="02010600030101010101" pitchFamily="2" charset="-122"/>
                <a:cs typeface="Arial" panose="020B0604020202020204" pitchFamily="34" charset="0"/>
              </a:rPr>
              <a:t> operations and usher in Industry 4 capabilities, elevating the company's position within the sustainable cup manufacturing sector. Now onto project scope </a:t>
            </a:r>
            <a:r>
              <a:rPr lang="en-NZ" sz="1800">
                <a:effectLst/>
                <a:latin typeface="Calibri" panose="020F0502020204030204" pitchFamily="34" charset="0"/>
                <a:ea typeface="DengXian" panose="02010600030101010101" pitchFamily="2" charset="-122"/>
                <a:cs typeface="Arial" panose="020B0604020202020204" pitchFamily="34" charset="0"/>
                <a:sym typeface="Wingdings" panose="05000000000000000000" pitchFamily="2" charset="2"/>
              </a:rPr>
              <a:t> </a:t>
            </a:r>
            <a:br>
              <a:rPr lang="en-NZ"/>
            </a:br>
            <a:endParaRPr lang="en-NZ"/>
          </a:p>
        </p:txBody>
      </p:sp>
      <p:sp>
        <p:nvSpPr>
          <p:cNvPr id="4" name="Slide Number Placeholder 3"/>
          <p:cNvSpPr>
            <a:spLocks noGrp="1"/>
          </p:cNvSpPr>
          <p:nvPr>
            <p:ph type="sldNum" sz="quarter" idx="5"/>
          </p:nvPr>
        </p:nvSpPr>
        <p:spPr/>
        <p:txBody>
          <a:bodyPr/>
          <a:lstStyle/>
          <a:p>
            <a:fld id="{0BE3375F-85AA-43A6-B2AB-62A4D3E827AC}" type="slidenum">
              <a:rPr lang="en-NZ" smtClean="0"/>
              <a:t>2</a:t>
            </a:fld>
            <a:endParaRPr lang="en-NZ"/>
          </a:p>
        </p:txBody>
      </p:sp>
    </p:spTree>
    <p:extLst>
      <p:ext uri="{BB962C8B-B14F-4D97-AF65-F5344CB8AC3E}">
        <p14:creationId xmlns:p14="http://schemas.microsoft.com/office/powerpoint/2010/main" val="3956449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a project</a:t>
            </a:r>
            <a:endParaRPr lang="en-US"/>
          </a:p>
          <a:p>
            <a:r>
              <a:rPr lang="en-US">
                <a:cs typeface="Calibri"/>
              </a:rPr>
              <a:t> - create a remote-monitoring system </a:t>
            </a:r>
          </a:p>
          <a:p>
            <a:r>
              <a:rPr lang="en-US">
                <a:cs typeface="Calibri"/>
              </a:rPr>
              <a:t> - determine the viability of our interface for </a:t>
            </a:r>
            <a:r>
              <a:rPr lang="en-US" err="1">
                <a:cs typeface="Calibri"/>
              </a:rPr>
              <a:t>Jadcup's</a:t>
            </a:r>
            <a:r>
              <a:rPr lang="en-US">
                <a:cs typeface="Calibri"/>
              </a:rPr>
              <a:t> PLCs</a:t>
            </a:r>
          </a:p>
          <a:p>
            <a:endParaRPr lang="en-US">
              <a:cs typeface="Calibri"/>
            </a:endParaRPr>
          </a:p>
          <a:p>
            <a:r>
              <a:rPr lang="en-US">
                <a:cs typeface="Calibri"/>
              </a:rPr>
              <a:t>For our deliverables, </a:t>
            </a:r>
          </a:p>
          <a:p>
            <a:r>
              <a:rPr lang="en-US">
                <a:cs typeface="Calibri"/>
              </a:rPr>
              <a:t> - MVP functional prototype</a:t>
            </a:r>
          </a:p>
          <a:p>
            <a:r>
              <a:rPr lang="en-US">
                <a:cs typeface="Calibri"/>
              </a:rPr>
              <a:t> - Factory simulation digital twin</a:t>
            </a:r>
          </a:p>
          <a:p>
            <a:endParaRPr lang="en-US">
              <a:cs typeface="Calibri"/>
            </a:endParaRPr>
          </a:p>
          <a:p>
            <a:r>
              <a:rPr lang="en-US">
                <a:cs typeface="Calibri"/>
              </a:rPr>
              <a:t>Tech Stack</a:t>
            </a:r>
          </a:p>
          <a:p>
            <a:r>
              <a:rPr lang="en-US">
                <a:cs typeface="Calibri"/>
              </a:rPr>
              <a:t> - MEAN stack, LAMP stack, Java application, but chose FERN because of community &amp; long-term support and using modern technologies</a:t>
            </a:r>
          </a:p>
          <a:p>
            <a:r>
              <a:rPr lang="en-US">
                <a:cs typeface="Calibri"/>
              </a:rPr>
              <a:t> - Web Application</a:t>
            </a:r>
          </a:p>
          <a:p>
            <a:endParaRPr lang="en-US">
              <a:cs typeface="Calibri"/>
            </a:endParaRPr>
          </a:p>
          <a:p>
            <a:r>
              <a:rPr lang="en-US">
                <a:cs typeface="Calibri"/>
              </a:rPr>
              <a:t>Requirements</a:t>
            </a:r>
          </a:p>
          <a:p>
            <a:r>
              <a:rPr lang="en-US">
                <a:cs typeface="Calibri"/>
              </a:rPr>
              <a:t> - Fast, responsive</a:t>
            </a:r>
          </a:p>
          <a:p>
            <a:r>
              <a:rPr lang="en-US">
                <a:cs typeface="Calibri"/>
              </a:rPr>
              <a:t> - Big simple buttons</a:t>
            </a:r>
          </a:p>
          <a:p>
            <a:r>
              <a:rPr lang="en-US">
                <a:cs typeface="Calibri"/>
              </a:rPr>
              <a:t> - We're currently acting as if directly connecting to </a:t>
            </a:r>
            <a:r>
              <a:rPr lang="en-US" err="1">
                <a:cs typeface="Calibri"/>
              </a:rPr>
              <a:t>Jadcup's</a:t>
            </a:r>
            <a:r>
              <a:rPr lang="en-US">
                <a:cs typeface="Calibri"/>
              </a:rPr>
              <a:t> PLCs are out of scope, but we're likely to work it out throughout development</a:t>
            </a:r>
          </a:p>
        </p:txBody>
      </p:sp>
      <p:sp>
        <p:nvSpPr>
          <p:cNvPr id="4" name="Slide Number Placeholder 3"/>
          <p:cNvSpPr>
            <a:spLocks noGrp="1"/>
          </p:cNvSpPr>
          <p:nvPr>
            <p:ph type="sldNum" sz="quarter" idx="5"/>
          </p:nvPr>
        </p:nvSpPr>
        <p:spPr/>
        <p:txBody>
          <a:bodyPr/>
          <a:lstStyle/>
          <a:p>
            <a:fld id="{0BE3375F-85AA-43A6-B2AB-62A4D3E827AC}" type="slidenum">
              <a:rPr lang="en-NZ" smtClean="0"/>
              <a:t>3</a:t>
            </a:fld>
            <a:endParaRPr lang="en-NZ"/>
          </a:p>
        </p:txBody>
      </p:sp>
    </p:spTree>
    <p:extLst>
      <p:ext uri="{BB962C8B-B14F-4D97-AF65-F5344CB8AC3E}">
        <p14:creationId xmlns:p14="http://schemas.microsoft.com/office/powerpoint/2010/main" val="2594645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Agile = flexible development (waterfall lays out all tasks at once) which means tasks can be identified/changed as we go compared to waterfall which identifies all required tasks together Iterative approach allows teams to develop multiple tasks at once, which is useful when the project is essentially a network of different components. we can develop and test at the same time. Waterfall would mean we develop one component completely before starting another one which is inefficient if we can’t give a correct estimate of how long a task will take</a:t>
            </a:r>
          </a:p>
          <a:p>
            <a:endParaRPr lang="en-NZ"/>
          </a:p>
          <a:p>
            <a:r>
              <a:rPr lang="en-NZ"/>
              <a:t>Kanban’s change philosophy is ideal when adding/editing task’s requirements and as it focuses on the continuous flow of work, it’s better than scrum where the goal of a task is set to be completed by a set deadline within a sprint (we don’t know how to split tasks or how long a task will take. Visual structure of kanban allows everyone to keep track of the progress on a task anytime which is favourable if we consider our team doesn’t have a stable meeting schedule required for frameworks such as flow or agile. Flow limits are also used to make sure tasks are being completed evenly to pace ourselves</a:t>
            </a:r>
          </a:p>
          <a:p>
            <a:endParaRPr lang="en-NZ"/>
          </a:p>
          <a:p>
            <a:r>
              <a:rPr lang="en-NZ"/>
              <a:t>Key tasks- see kanban implementation appendix 6.2</a:t>
            </a:r>
            <a:endParaRPr lang="en-US"/>
          </a:p>
        </p:txBody>
      </p:sp>
      <p:sp>
        <p:nvSpPr>
          <p:cNvPr id="4" name="Slide Number Placeholder 3"/>
          <p:cNvSpPr>
            <a:spLocks noGrp="1"/>
          </p:cNvSpPr>
          <p:nvPr>
            <p:ph type="sldNum" sz="quarter" idx="5"/>
          </p:nvPr>
        </p:nvSpPr>
        <p:spPr/>
        <p:txBody>
          <a:bodyPr/>
          <a:lstStyle/>
          <a:p>
            <a:fld id="{0BE3375F-85AA-43A6-B2AB-62A4D3E827AC}" type="slidenum">
              <a:rPr lang="en-NZ" smtClean="0"/>
              <a:t>4</a:t>
            </a:fld>
            <a:endParaRPr lang="en-NZ"/>
          </a:p>
        </p:txBody>
      </p:sp>
    </p:spTree>
    <p:extLst>
      <p:ext uri="{BB962C8B-B14F-4D97-AF65-F5344CB8AC3E}">
        <p14:creationId xmlns:p14="http://schemas.microsoft.com/office/powerpoint/2010/main" val="18812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established meeting time </a:t>
            </a:r>
          </a:p>
          <a:p>
            <a:pPr lvl="1"/>
            <a:r>
              <a:rPr lang="en-US"/>
              <a:t>Section 8- team schedule for part 1 </a:t>
            </a:r>
          </a:p>
          <a:p>
            <a:r>
              <a:rPr lang="en-US"/>
              <a:t>Irregular schedule for client meetings</a:t>
            </a:r>
          </a:p>
          <a:p>
            <a:pPr lvl="1"/>
            <a:r>
              <a:rPr lang="en-US"/>
              <a:t>The client can only meet us once or twice during the semester, which reduces the amount of opportunities for face to face communication and may cause delays in responses</a:t>
            </a:r>
          </a:p>
          <a:p>
            <a:r>
              <a:rPr lang="en-US"/>
              <a:t>Unclear requirements at planning stage</a:t>
            </a:r>
          </a:p>
          <a:p>
            <a:pPr lvl="1"/>
            <a:r>
              <a:rPr lang="en-US"/>
              <a:t>Appendix 8.3 meeting minutes</a:t>
            </a:r>
          </a:p>
          <a:p>
            <a:r>
              <a:rPr lang="en-US"/>
              <a:t>Several components required for development all with different tech stacks</a:t>
            </a:r>
          </a:p>
          <a:p>
            <a:pPr lvl="1"/>
            <a:r>
              <a:rPr lang="en-US"/>
              <a:t>Appendix 5.1 skills matrix</a:t>
            </a:r>
            <a:endParaRPr lang="en-NZ"/>
          </a:p>
          <a:p>
            <a:endParaRPr lang="en-NZ"/>
          </a:p>
        </p:txBody>
      </p:sp>
      <p:sp>
        <p:nvSpPr>
          <p:cNvPr id="4" name="Slide Number Placeholder 3"/>
          <p:cNvSpPr>
            <a:spLocks noGrp="1"/>
          </p:cNvSpPr>
          <p:nvPr>
            <p:ph type="sldNum" sz="quarter" idx="5"/>
          </p:nvPr>
        </p:nvSpPr>
        <p:spPr/>
        <p:txBody>
          <a:bodyPr/>
          <a:lstStyle/>
          <a:p>
            <a:fld id="{0BE3375F-85AA-43A6-B2AB-62A4D3E827AC}" type="slidenum">
              <a:rPr lang="en-NZ" smtClean="0"/>
              <a:t>5</a:t>
            </a:fld>
            <a:endParaRPr lang="en-NZ"/>
          </a:p>
        </p:txBody>
      </p:sp>
    </p:spTree>
    <p:extLst>
      <p:ext uri="{BB962C8B-B14F-4D97-AF65-F5344CB8AC3E}">
        <p14:creationId xmlns:p14="http://schemas.microsoft.com/office/powerpoint/2010/main" val="373568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Appendix 8.2</a:t>
            </a:r>
            <a:endParaRPr lang="en-NZ"/>
          </a:p>
        </p:txBody>
      </p:sp>
      <p:sp>
        <p:nvSpPr>
          <p:cNvPr id="4" name="Slide Number Placeholder 3"/>
          <p:cNvSpPr>
            <a:spLocks noGrp="1"/>
          </p:cNvSpPr>
          <p:nvPr>
            <p:ph type="sldNum" sz="quarter" idx="5"/>
          </p:nvPr>
        </p:nvSpPr>
        <p:spPr/>
        <p:txBody>
          <a:bodyPr/>
          <a:lstStyle/>
          <a:p>
            <a:fld id="{0BE3375F-85AA-43A6-B2AB-62A4D3E827AC}" type="slidenum">
              <a:rPr lang="en-NZ" smtClean="0"/>
              <a:t>7</a:t>
            </a:fld>
            <a:endParaRPr lang="en-NZ"/>
          </a:p>
        </p:txBody>
      </p:sp>
    </p:spTree>
    <p:extLst>
      <p:ext uri="{BB962C8B-B14F-4D97-AF65-F5344CB8AC3E}">
        <p14:creationId xmlns:p14="http://schemas.microsoft.com/office/powerpoint/2010/main" val="216405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8F3B4C3-DD41-46B8-86BD-04C47ACB46A1}" type="datetimeFigureOut">
              <a:rPr lang="en-US" smtClean="0"/>
              <a:t>4/3/2023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C30F4EE-3532-48ED-8AE6-EB9A916A03A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740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3B4C3-DD41-46B8-86BD-04C47ACB46A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40978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3B4C3-DD41-46B8-86BD-04C47ACB46A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31603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3B4C3-DD41-46B8-86BD-04C47ACB46A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193842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3B4C3-DD41-46B8-86BD-04C47ACB46A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0F4EE-3532-48ED-8AE6-EB9A916A03A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108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F3B4C3-DD41-46B8-86BD-04C47ACB46A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52539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F3B4C3-DD41-46B8-86BD-04C47ACB46A1}"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85634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F3B4C3-DD41-46B8-86BD-04C47ACB46A1}"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311404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3B4C3-DD41-46B8-86BD-04C47ACB46A1}"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286173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3B4C3-DD41-46B8-86BD-04C47ACB46A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309296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3B4C3-DD41-46B8-86BD-04C47ACB46A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0F4EE-3532-48ED-8AE6-EB9A916A03A1}" type="slidenum">
              <a:rPr lang="en-US" smtClean="0"/>
              <a:t>‹#›</a:t>
            </a:fld>
            <a:endParaRPr lang="en-US"/>
          </a:p>
        </p:txBody>
      </p:sp>
    </p:spTree>
    <p:extLst>
      <p:ext uri="{BB962C8B-B14F-4D97-AF65-F5344CB8AC3E}">
        <p14:creationId xmlns:p14="http://schemas.microsoft.com/office/powerpoint/2010/main" val="231781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8F3B4C3-DD41-46B8-86BD-04C47ACB46A1}" type="datetimeFigureOut">
              <a:rPr lang="en-US" smtClean="0"/>
              <a:t>4/3/2023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C30F4EE-3532-48ED-8AE6-EB9A916A03A1}" type="slidenum">
              <a:rPr lang="en-US" smtClean="0"/>
              <a:t>‹#›</a:t>
            </a:fld>
            <a:endParaRPr lang="en-US"/>
          </a:p>
        </p:txBody>
      </p:sp>
    </p:spTree>
    <p:extLst>
      <p:ext uri="{BB962C8B-B14F-4D97-AF65-F5344CB8AC3E}">
        <p14:creationId xmlns:p14="http://schemas.microsoft.com/office/powerpoint/2010/main" val="30475879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D818-8CD6-4A43-B559-977EBB003AAB}"/>
              </a:ext>
            </a:extLst>
          </p:cNvPr>
          <p:cNvSpPr>
            <a:spLocks noGrp="1"/>
          </p:cNvSpPr>
          <p:nvPr>
            <p:ph type="ctrTitle"/>
          </p:nvPr>
        </p:nvSpPr>
        <p:spPr>
          <a:xfrm>
            <a:off x="1261872" y="758952"/>
            <a:ext cx="9418320" cy="1905590"/>
          </a:xfrm>
        </p:spPr>
        <p:txBody>
          <a:bodyPr>
            <a:normAutofit fontScale="90000"/>
          </a:bodyPr>
          <a:lstStyle/>
          <a:p>
            <a:r>
              <a:rPr lang="en-US"/>
              <a:t>Jadcup Digital Twin Factory Automation</a:t>
            </a:r>
          </a:p>
        </p:txBody>
      </p:sp>
      <p:sp>
        <p:nvSpPr>
          <p:cNvPr id="3" name="Subtitle 2">
            <a:extLst>
              <a:ext uri="{FF2B5EF4-FFF2-40B4-BE49-F238E27FC236}">
                <a16:creationId xmlns:a16="http://schemas.microsoft.com/office/drawing/2014/main" id="{3D93BE0B-AB25-4268-D5C0-20ACCF17E6DD}"/>
              </a:ext>
            </a:extLst>
          </p:cNvPr>
          <p:cNvSpPr>
            <a:spLocks noGrp="1"/>
          </p:cNvSpPr>
          <p:nvPr>
            <p:ph type="subTitle" idx="1"/>
          </p:nvPr>
        </p:nvSpPr>
        <p:spPr>
          <a:xfrm>
            <a:off x="1261872" y="2792361"/>
            <a:ext cx="9418320" cy="3699879"/>
          </a:xfrm>
        </p:spPr>
        <p:txBody>
          <a:bodyPr>
            <a:normAutofit/>
          </a:bodyPr>
          <a:lstStyle/>
          <a:p>
            <a:r>
              <a:rPr lang="en-US"/>
              <a:t>Team and roles</a:t>
            </a:r>
          </a:p>
          <a:p>
            <a:r>
              <a:rPr lang="en-US"/>
              <a:t>Joshua </a:t>
            </a:r>
            <a:r>
              <a:rPr lang="en-US" err="1"/>
              <a:t>Ladowsky</a:t>
            </a:r>
            <a:r>
              <a:rPr lang="en-US"/>
              <a:t> – Service Request Manager/Project Leader</a:t>
            </a:r>
          </a:p>
          <a:p>
            <a:r>
              <a:rPr lang="en-US"/>
              <a:t>Myles </a:t>
            </a:r>
            <a:r>
              <a:rPr lang="en-US" err="1"/>
              <a:t>Hosken</a:t>
            </a:r>
            <a:r>
              <a:rPr lang="en-US"/>
              <a:t> – Service Delivery Manager/Developer</a:t>
            </a:r>
          </a:p>
          <a:p>
            <a:r>
              <a:rPr lang="en-US" err="1"/>
              <a:t>Yeran</a:t>
            </a:r>
            <a:r>
              <a:rPr lang="en-US"/>
              <a:t> Edmonds - Developer</a:t>
            </a:r>
          </a:p>
          <a:p>
            <a:r>
              <a:rPr lang="en-US"/>
              <a:t>Harshil Patel - Developer</a:t>
            </a:r>
          </a:p>
          <a:p>
            <a:r>
              <a:rPr lang="en-US"/>
              <a:t>Jane Jung - Developer</a:t>
            </a:r>
          </a:p>
        </p:txBody>
      </p:sp>
    </p:spTree>
    <p:extLst>
      <p:ext uri="{BB962C8B-B14F-4D97-AF65-F5344CB8AC3E}">
        <p14:creationId xmlns:p14="http://schemas.microsoft.com/office/powerpoint/2010/main" val="383396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B592-C01A-E82C-F6AF-6F1428F63F74}"/>
              </a:ext>
            </a:extLst>
          </p:cNvPr>
          <p:cNvSpPr>
            <a:spLocks noGrp="1"/>
          </p:cNvSpPr>
          <p:nvPr>
            <p:ph type="title"/>
          </p:nvPr>
        </p:nvSpPr>
        <p:spPr>
          <a:xfrm>
            <a:off x="1261872" y="365760"/>
            <a:ext cx="9692640" cy="763244"/>
          </a:xfrm>
        </p:spPr>
        <p:txBody>
          <a:bodyPr/>
          <a:lstStyle/>
          <a:p>
            <a:r>
              <a:rPr lang="en-US"/>
              <a:t>Project Background</a:t>
            </a:r>
          </a:p>
        </p:txBody>
      </p:sp>
      <p:sp>
        <p:nvSpPr>
          <p:cNvPr id="3" name="Content Placeholder 2">
            <a:extLst>
              <a:ext uri="{FF2B5EF4-FFF2-40B4-BE49-F238E27FC236}">
                <a16:creationId xmlns:a16="http://schemas.microsoft.com/office/drawing/2014/main" id="{1C4B491D-AAFB-B326-3CDA-1F5165017061}"/>
              </a:ext>
            </a:extLst>
          </p:cNvPr>
          <p:cNvSpPr>
            <a:spLocks noGrp="1"/>
          </p:cNvSpPr>
          <p:nvPr>
            <p:ph idx="1"/>
          </p:nvPr>
        </p:nvSpPr>
        <p:spPr>
          <a:xfrm>
            <a:off x="1261872" y="1287624"/>
            <a:ext cx="2946234" cy="4892513"/>
          </a:xfrm>
        </p:spPr>
        <p:txBody>
          <a:bodyPr>
            <a:normAutofit/>
          </a:bodyPr>
          <a:lstStyle/>
          <a:p>
            <a:endParaRPr lang="en-US"/>
          </a:p>
          <a:p>
            <a:endParaRPr lang="en-US"/>
          </a:p>
          <a:p>
            <a:endParaRPr lang="en-US"/>
          </a:p>
          <a:p>
            <a:endParaRPr lang="en-US"/>
          </a:p>
        </p:txBody>
      </p:sp>
      <p:sp>
        <p:nvSpPr>
          <p:cNvPr id="8" name="TextBox 7">
            <a:extLst>
              <a:ext uri="{FF2B5EF4-FFF2-40B4-BE49-F238E27FC236}">
                <a16:creationId xmlns:a16="http://schemas.microsoft.com/office/drawing/2014/main" id="{7BACAB57-A954-C217-A4A4-E4D55B85928D}"/>
              </a:ext>
            </a:extLst>
          </p:cNvPr>
          <p:cNvSpPr txBox="1"/>
          <p:nvPr/>
        </p:nvSpPr>
        <p:spPr>
          <a:xfrm>
            <a:off x="7553341" y="1251588"/>
            <a:ext cx="5915981" cy="1477328"/>
          </a:xfrm>
          <a:prstGeom prst="rect">
            <a:avLst/>
          </a:prstGeom>
          <a:noFill/>
        </p:spPr>
        <p:txBody>
          <a:bodyPr wrap="square" rtlCol="0">
            <a:spAutoFit/>
          </a:bodyPr>
          <a:lstStyle/>
          <a:p>
            <a:pPr marL="285750" indent="-285750">
              <a:buFont typeface="Arial" panose="020B0604020202020204" pitchFamily="34" charset="0"/>
              <a:buChar char="•"/>
            </a:pPr>
            <a:r>
              <a:rPr lang="en-NZ"/>
              <a:t>How will we improve?</a:t>
            </a:r>
          </a:p>
          <a:p>
            <a:pPr marL="285750" indent="-285750">
              <a:buFont typeface="Arial" panose="020B0604020202020204" pitchFamily="34" charset="0"/>
              <a:buChar char="•"/>
            </a:pPr>
            <a:r>
              <a:rPr lang="en-NZ"/>
              <a:t>Internet of things</a:t>
            </a:r>
          </a:p>
          <a:p>
            <a:pPr marL="285750" indent="-285750">
              <a:buFont typeface="Arial" panose="020B0604020202020204" pitchFamily="34" charset="0"/>
              <a:buChar char="•"/>
            </a:pPr>
            <a:r>
              <a:rPr lang="en-NZ"/>
              <a:t>Cloud computing</a:t>
            </a:r>
          </a:p>
          <a:p>
            <a:pPr marL="285750" indent="-285750">
              <a:buFont typeface="Arial" panose="020B0604020202020204" pitchFamily="34" charset="0"/>
              <a:buChar char="•"/>
            </a:pPr>
            <a:r>
              <a:rPr lang="en-NZ"/>
              <a:t>Digital Twin</a:t>
            </a:r>
          </a:p>
          <a:p>
            <a:pPr marL="285750" indent="-285750">
              <a:buFont typeface="Arial" panose="020B0604020202020204" pitchFamily="34" charset="0"/>
              <a:buChar char="•"/>
            </a:pPr>
            <a:endParaRPr lang="en-NZ"/>
          </a:p>
        </p:txBody>
      </p:sp>
      <p:pic>
        <p:nvPicPr>
          <p:cNvPr id="5" name="Picture 4" descr="Text&#10;&#10;Description automatically generated">
            <a:extLst>
              <a:ext uri="{FF2B5EF4-FFF2-40B4-BE49-F238E27FC236}">
                <a16:creationId xmlns:a16="http://schemas.microsoft.com/office/drawing/2014/main" id="{FAEEC451-7E70-0F23-56C4-ED01E583A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958" y="3220279"/>
            <a:ext cx="6066903" cy="3637722"/>
          </a:xfrm>
          <a:prstGeom prst="rect">
            <a:avLst/>
          </a:prstGeom>
        </p:spPr>
      </p:pic>
      <p:pic>
        <p:nvPicPr>
          <p:cNvPr id="1026" name="Picture 2" descr="Coffee cup | Jadcup | Auckland">
            <a:extLst>
              <a:ext uri="{FF2B5EF4-FFF2-40B4-BE49-F238E27FC236}">
                <a16:creationId xmlns:a16="http://schemas.microsoft.com/office/drawing/2014/main" id="{1C11A342-3C7F-8A9A-B4B2-FFF55DAD9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20278"/>
            <a:ext cx="5211958" cy="36377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15CDCAE-3F89-F3CB-2878-91E677EAE4C9}"/>
              </a:ext>
            </a:extLst>
          </p:cNvPr>
          <p:cNvSpPr txBox="1"/>
          <p:nvPr/>
        </p:nvSpPr>
        <p:spPr>
          <a:xfrm>
            <a:off x="844826" y="1251588"/>
            <a:ext cx="5915981" cy="646331"/>
          </a:xfrm>
          <a:prstGeom prst="rect">
            <a:avLst/>
          </a:prstGeom>
          <a:noFill/>
        </p:spPr>
        <p:txBody>
          <a:bodyPr wrap="square" rtlCol="0">
            <a:spAutoFit/>
          </a:bodyPr>
          <a:lstStyle/>
          <a:p>
            <a:pPr algn="ctr"/>
            <a:r>
              <a:rPr lang="en-NZ"/>
              <a:t>Jadcup</a:t>
            </a:r>
            <a:br>
              <a:rPr lang="en-NZ"/>
            </a:br>
            <a:r>
              <a:rPr lang="en-NZ"/>
              <a:t>Sustainable and compostable cup manufacturer</a:t>
            </a:r>
          </a:p>
        </p:txBody>
      </p:sp>
    </p:spTree>
    <p:extLst>
      <p:ext uri="{BB962C8B-B14F-4D97-AF65-F5344CB8AC3E}">
        <p14:creationId xmlns:p14="http://schemas.microsoft.com/office/powerpoint/2010/main" val="320066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ADC4-E618-7AAF-22D9-D997B9554115}"/>
              </a:ext>
            </a:extLst>
          </p:cNvPr>
          <p:cNvSpPr>
            <a:spLocks noGrp="1"/>
          </p:cNvSpPr>
          <p:nvPr>
            <p:ph type="title"/>
          </p:nvPr>
        </p:nvSpPr>
        <p:spPr/>
        <p:txBody>
          <a:bodyPr/>
          <a:lstStyle/>
          <a:p>
            <a:r>
              <a:rPr lang="en-US"/>
              <a:t>Project Scope</a:t>
            </a:r>
          </a:p>
        </p:txBody>
      </p:sp>
      <p:sp>
        <p:nvSpPr>
          <p:cNvPr id="3" name="Content Placeholder 2">
            <a:extLst>
              <a:ext uri="{FF2B5EF4-FFF2-40B4-BE49-F238E27FC236}">
                <a16:creationId xmlns:a16="http://schemas.microsoft.com/office/drawing/2014/main" id="{9A94FA9B-A004-DD00-C97F-E004745C671B}"/>
              </a:ext>
            </a:extLst>
          </p:cNvPr>
          <p:cNvSpPr>
            <a:spLocks noGrp="1"/>
          </p:cNvSpPr>
          <p:nvPr>
            <p:ph idx="1"/>
          </p:nvPr>
        </p:nvSpPr>
        <p:spPr>
          <a:xfrm>
            <a:off x="1138047" y="1971675"/>
            <a:ext cx="4208088" cy="448974"/>
          </a:xfrm>
        </p:spPr>
        <p:txBody>
          <a:bodyPr vert="horz" lIns="91440" tIns="45720" rIns="91440" bIns="45720" rtlCol="0" anchor="t">
            <a:normAutofit/>
          </a:bodyPr>
          <a:lstStyle/>
          <a:p>
            <a:pPr marL="0" indent="0" algn="ctr">
              <a:buNone/>
            </a:pPr>
            <a:r>
              <a:rPr lang="en-US" sz="2000" b="1"/>
              <a:t>Objective</a:t>
            </a:r>
          </a:p>
        </p:txBody>
      </p:sp>
      <p:sp>
        <p:nvSpPr>
          <p:cNvPr id="5" name="Content Placeholder 2">
            <a:extLst>
              <a:ext uri="{FF2B5EF4-FFF2-40B4-BE49-F238E27FC236}">
                <a16:creationId xmlns:a16="http://schemas.microsoft.com/office/drawing/2014/main" id="{A9064E6E-BDD7-0E37-ED3F-CF646ABBB1A3}"/>
              </a:ext>
            </a:extLst>
          </p:cNvPr>
          <p:cNvSpPr txBox="1">
            <a:spLocks/>
          </p:cNvSpPr>
          <p:nvPr/>
        </p:nvSpPr>
        <p:spPr>
          <a:xfrm>
            <a:off x="1140356" y="2529032"/>
            <a:ext cx="4436688" cy="1427162"/>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a:ea typeface="+mn-lt"/>
                <a:cs typeface="+mn-lt"/>
              </a:rPr>
              <a:t>Develop a remote-monitoring system for </a:t>
            </a:r>
            <a:r>
              <a:rPr lang="en-US" i="1" err="1">
                <a:ea typeface="+mn-lt"/>
                <a:cs typeface="+mn-lt"/>
              </a:rPr>
              <a:t>Jadcup</a:t>
            </a:r>
            <a:r>
              <a:rPr lang="en-US" i="1">
                <a:ea typeface="+mn-lt"/>
                <a:cs typeface="+mn-lt"/>
              </a:rPr>
              <a:t> to interact with PLCs</a:t>
            </a:r>
          </a:p>
          <a:p>
            <a:pPr marL="0" indent="0">
              <a:buNone/>
            </a:pPr>
            <a:r>
              <a:rPr lang="en-US" i="1">
                <a:ea typeface="+mn-lt"/>
                <a:cs typeface="+mn-lt"/>
              </a:rPr>
              <a:t>Determine viability of a monitoring interface to manage </a:t>
            </a:r>
            <a:r>
              <a:rPr lang="en-US" i="1" err="1">
                <a:ea typeface="+mn-lt"/>
                <a:cs typeface="+mn-lt"/>
              </a:rPr>
              <a:t>Jadcup</a:t>
            </a:r>
            <a:r>
              <a:rPr lang="en-US" i="1">
                <a:ea typeface="+mn-lt"/>
                <a:cs typeface="+mn-lt"/>
              </a:rPr>
              <a:t> PLCs</a:t>
            </a:r>
            <a:endParaRPr lang="en-US" i="1"/>
          </a:p>
        </p:txBody>
      </p:sp>
      <p:sp>
        <p:nvSpPr>
          <p:cNvPr id="10" name="Content Placeholder 2">
            <a:extLst>
              <a:ext uri="{FF2B5EF4-FFF2-40B4-BE49-F238E27FC236}">
                <a16:creationId xmlns:a16="http://schemas.microsoft.com/office/drawing/2014/main" id="{212AEE5B-0530-2596-5F01-73F13C245FCE}"/>
              </a:ext>
            </a:extLst>
          </p:cNvPr>
          <p:cNvSpPr txBox="1">
            <a:spLocks/>
          </p:cNvSpPr>
          <p:nvPr/>
        </p:nvSpPr>
        <p:spPr>
          <a:xfrm>
            <a:off x="6102881" y="1974850"/>
            <a:ext cx="4208088" cy="448974"/>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000" b="1"/>
              <a:t>FERN JavaScript Technology</a:t>
            </a:r>
            <a:endParaRPr lang="en-US"/>
          </a:p>
        </p:txBody>
      </p:sp>
      <p:sp>
        <p:nvSpPr>
          <p:cNvPr id="11" name="Content Placeholder 2">
            <a:extLst>
              <a:ext uri="{FF2B5EF4-FFF2-40B4-BE49-F238E27FC236}">
                <a16:creationId xmlns:a16="http://schemas.microsoft.com/office/drawing/2014/main" id="{405D8B17-7686-F453-F350-2B0F1BECA3E1}"/>
              </a:ext>
            </a:extLst>
          </p:cNvPr>
          <p:cNvSpPr txBox="1">
            <a:spLocks/>
          </p:cNvSpPr>
          <p:nvPr/>
        </p:nvSpPr>
        <p:spPr>
          <a:xfrm>
            <a:off x="6121931" y="2573193"/>
            <a:ext cx="4193711" cy="1324903"/>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i="1">
                <a:ea typeface="+mn-lt"/>
                <a:cs typeface="+mn-lt"/>
              </a:rPr>
              <a:t>Single-Language tech stack</a:t>
            </a:r>
            <a:br>
              <a:rPr lang="en-US" i="1">
                <a:ea typeface="+mn-lt"/>
                <a:cs typeface="+mn-lt"/>
              </a:rPr>
            </a:br>
            <a:r>
              <a:rPr lang="en-US" i="1"/>
              <a:t>Flexible Frameworks</a:t>
            </a:r>
            <a:br>
              <a:rPr lang="en-US" i="1"/>
            </a:br>
            <a:r>
              <a:rPr lang="en-US" i="1"/>
              <a:t>Community Support</a:t>
            </a:r>
            <a:br>
              <a:rPr lang="en-US" i="1"/>
            </a:br>
            <a:r>
              <a:rPr lang="en-US" i="1"/>
              <a:t>Cost Effective</a:t>
            </a:r>
            <a:endParaRPr lang="en-US" err="1"/>
          </a:p>
        </p:txBody>
      </p:sp>
      <p:sp>
        <p:nvSpPr>
          <p:cNvPr id="12" name="Content Placeholder 2">
            <a:extLst>
              <a:ext uri="{FF2B5EF4-FFF2-40B4-BE49-F238E27FC236}">
                <a16:creationId xmlns:a16="http://schemas.microsoft.com/office/drawing/2014/main" id="{502E74B9-4B50-9AFE-1DEA-EE03C24ACB39}"/>
              </a:ext>
            </a:extLst>
          </p:cNvPr>
          <p:cNvSpPr txBox="1">
            <a:spLocks/>
          </p:cNvSpPr>
          <p:nvPr/>
        </p:nvSpPr>
        <p:spPr>
          <a:xfrm>
            <a:off x="6120236" y="4160156"/>
            <a:ext cx="4208088" cy="448974"/>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000" b="1"/>
              <a:t>Requirements</a:t>
            </a:r>
            <a:endParaRPr lang="en-US"/>
          </a:p>
        </p:txBody>
      </p:sp>
      <p:sp>
        <p:nvSpPr>
          <p:cNvPr id="13" name="Content Placeholder 2">
            <a:extLst>
              <a:ext uri="{FF2B5EF4-FFF2-40B4-BE49-F238E27FC236}">
                <a16:creationId xmlns:a16="http://schemas.microsoft.com/office/drawing/2014/main" id="{1FA13EE9-E003-6342-CE58-88480C055830}"/>
              </a:ext>
            </a:extLst>
          </p:cNvPr>
          <p:cNvSpPr txBox="1">
            <a:spLocks/>
          </p:cNvSpPr>
          <p:nvPr/>
        </p:nvSpPr>
        <p:spPr>
          <a:xfrm>
            <a:off x="5518800" y="4706792"/>
            <a:ext cx="2488736" cy="705778"/>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ctr">
              <a:buNone/>
            </a:pPr>
            <a:r>
              <a:rPr lang="en-US" sz="1600" b="1" i="1">
                <a:ea typeface="+mn-lt"/>
                <a:cs typeface="+mn-lt"/>
              </a:rPr>
              <a:t>Must connect </a:t>
            </a:r>
            <a:br>
              <a:rPr lang="en-US" sz="1600" b="1" i="1">
                <a:ea typeface="+mn-lt"/>
                <a:cs typeface="+mn-lt"/>
              </a:rPr>
            </a:br>
            <a:r>
              <a:rPr lang="en-US" sz="1600" b="1" i="1">
                <a:ea typeface="+mn-lt"/>
                <a:cs typeface="+mn-lt"/>
              </a:rPr>
              <a:t>&amp; control PLCs</a:t>
            </a:r>
          </a:p>
        </p:txBody>
      </p:sp>
      <p:pic>
        <p:nvPicPr>
          <p:cNvPr id="21" name="Graphic 21">
            <a:extLst>
              <a:ext uri="{FF2B5EF4-FFF2-40B4-BE49-F238E27FC236}">
                <a16:creationId xmlns:a16="http://schemas.microsoft.com/office/drawing/2014/main" id="{566E8EA9-413D-5FB2-1055-7D55ED9F2C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35485" y="603477"/>
            <a:ext cx="849086" cy="1166133"/>
          </a:xfrm>
          <a:prstGeom prst="rect">
            <a:avLst/>
          </a:prstGeom>
        </p:spPr>
      </p:pic>
      <p:pic>
        <p:nvPicPr>
          <p:cNvPr id="22" name="Picture 22" descr="Icon&#10;&#10;Description automatically generated">
            <a:extLst>
              <a:ext uri="{FF2B5EF4-FFF2-40B4-BE49-F238E27FC236}">
                <a16:creationId xmlns:a16="http://schemas.microsoft.com/office/drawing/2014/main" id="{D2B6D028-89CD-82D3-8D54-6866415185B1}"/>
              </a:ext>
            </a:extLst>
          </p:cNvPr>
          <p:cNvPicPr>
            <a:picLocks noChangeAspect="1"/>
          </p:cNvPicPr>
          <p:nvPr/>
        </p:nvPicPr>
        <p:blipFill>
          <a:blip r:embed="rId5"/>
          <a:stretch>
            <a:fillRect/>
          </a:stretch>
        </p:blipFill>
        <p:spPr>
          <a:xfrm>
            <a:off x="8980714" y="777308"/>
            <a:ext cx="1208315" cy="1057956"/>
          </a:xfrm>
          <a:prstGeom prst="rect">
            <a:avLst/>
          </a:prstGeom>
        </p:spPr>
      </p:pic>
      <p:pic>
        <p:nvPicPr>
          <p:cNvPr id="23" name="Picture 23" descr="Logo&#10;&#10;Description automatically generated">
            <a:extLst>
              <a:ext uri="{FF2B5EF4-FFF2-40B4-BE49-F238E27FC236}">
                <a16:creationId xmlns:a16="http://schemas.microsoft.com/office/drawing/2014/main" id="{2D5E92A0-8E0C-4031-C2B8-3F610629A367}"/>
              </a:ext>
            </a:extLst>
          </p:cNvPr>
          <p:cNvPicPr>
            <a:picLocks noChangeAspect="1"/>
          </p:cNvPicPr>
          <p:nvPr/>
        </p:nvPicPr>
        <p:blipFill>
          <a:blip r:embed="rId6"/>
          <a:stretch>
            <a:fillRect/>
          </a:stretch>
        </p:blipFill>
        <p:spPr>
          <a:xfrm>
            <a:off x="7532913" y="653142"/>
            <a:ext cx="1208315" cy="1186544"/>
          </a:xfrm>
          <a:prstGeom prst="rect">
            <a:avLst/>
          </a:prstGeom>
        </p:spPr>
      </p:pic>
      <p:pic>
        <p:nvPicPr>
          <p:cNvPr id="24" name="Picture 24" descr="Icon&#10;&#10;Description automatically generated">
            <a:extLst>
              <a:ext uri="{FF2B5EF4-FFF2-40B4-BE49-F238E27FC236}">
                <a16:creationId xmlns:a16="http://schemas.microsoft.com/office/drawing/2014/main" id="{B9C0DBC2-DDBA-E51F-F546-14AD50EA47C6}"/>
              </a:ext>
            </a:extLst>
          </p:cNvPr>
          <p:cNvPicPr>
            <a:picLocks noChangeAspect="1"/>
          </p:cNvPicPr>
          <p:nvPr/>
        </p:nvPicPr>
        <p:blipFill>
          <a:blip r:embed="rId7"/>
          <a:stretch>
            <a:fillRect/>
          </a:stretch>
        </p:blipFill>
        <p:spPr>
          <a:xfrm>
            <a:off x="10111467" y="3800474"/>
            <a:ext cx="1164772" cy="1175658"/>
          </a:xfrm>
          <a:prstGeom prst="rect">
            <a:avLst/>
          </a:prstGeom>
        </p:spPr>
      </p:pic>
      <p:sp>
        <p:nvSpPr>
          <p:cNvPr id="6" name="Content Placeholder 2">
            <a:extLst>
              <a:ext uri="{FF2B5EF4-FFF2-40B4-BE49-F238E27FC236}">
                <a16:creationId xmlns:a16="http://schemas.microsoft.com/office/drawing/2014/main" id="{790FFC32-7381-D9AD-1459-88B2FB51DE80}"/>
              </a:ext>
            </a:extLst>
          </p:cNvPr>
          <p:cNvSpPr txBox="1">
            <a:spLocks/>
          </p:cNvSpPr>
          <p:nvPr/>
        </p:nvSpPr>
        <p:spPr>
          <a:xfrm>
            <a:off x="1138047" y="4162425"/>
            <a:ext cx="4436688" cy="448974"/>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000" b="1"/>
              <a:t>Scope</a:t>
            </a:r>
            <a:endParaRPr lang="en-US"/>
          </a:p>
        </p:txBody>
      </p:sp>
      <p:sp>
        <p:nvSpPr>
          <p:cNvPr id="8" name="Content Placeholder 2">
            <a:extLst>
              <a:ext uri="{FF2B5EF4-FFF2-40B4-BE49-F238E27FC236}">
                <a16:creationId xmlns:a16="http://schemas.microsoft.com/office/drawing/2014/main" id="{D926EA5E-2202-C8FF-AF08-F31833B96A83}"/>
              </a:ext>
            </a:extLst>
          </p:cNvPr>
          <p:cNvSpPr txBox="1">
            <a:spLocks/>
          </p:cNvSpPr>
          <p:nvPr/>
        </p:nvSpPr>
        <p:spPr>
          <a:xfrm>
            <a:off x="1140355" y="4605481"/>
            <a:ext cx="4436688" cy="1427162"/>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a:ea typeface="+mn-lt"/>
                <a:cs typeface="+mn-lt"/>
              </a:rPr>
              <a:t>Functional prototype to read and control PLC data </a:t>
            </a:r>
            <a:endParaRPr lang="en-US" i="1"/>
          </a:p>
          <a:p>
            <a:pPr marL="0" indent="0">
              <a:buNone/>
            </a:pPr>
            <a:r>
              <a:rPr lang="en-US" i="1">
                <a:ea typeface="+mn-lt"/>
                <a:cs typeface="+mn-lt"/>
              </a:rPr>
              <a:t>Working factory simulation to demonstrate system functionality </a:t>
            </a:r>
            <a:endParaRPr lang="en-US" i="1"/>
          </a:p>
        </p:txBody>
      </p:sp>
      <p:sp>
        <p:nvSpPr>
          <p:cNvPr id="4" name="Content Placeholder 2">
            <a:extLst>
              <a:ext uri="{FF2B5EF4-FFF2-40B4-BE49-F238E27FC236}">
                <a16:creationId xmlns:a16="http://schemas.microsoft.com/office/drawing/2014/main" id="{451ACB64-C7BC-D8DE-9C24-9902EE25516D}"/>
              </a:ext>
            </a:extLst>
          </p:cNvPr>
          <p:cNvSpPr txBox="1">
            <a:spLocks/>
          </p:cNvSpPr>
          <p:nvPr/>
        </p:nvSpPr>
        <p:spPr>
          <a:xfrm>
            <a:off x="8100074" y="4706791"/>
            <a:ext cx="2784011" cy="610528"/>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ctr">
              <a:buNone/>
            </a:pPr>
            <a:r>
              <a:rPr lang="en-US" sz="1500" b="1" i="1">
                <a:ea typeface="+mn-lt"/>
                <a:cs typeface="+mn-lt"/>
              </a:rPr>
              <a:t>Must contain factory simulation to demonstrate application</a:t>
            </a:r>
          </a:p>
        </p:txBody>
      </p:sp>
      <p:sp>
        <p:nvSpPr>
          <p:cNvPr id="7" name="Content Placeholder 2">
            <a:extLst>
              <a:ext uri="{FF2B5EF4-FFF2-40B4-BE49-F238E27FC236}">
                <a16:creationId xmlns:a16="http://schemas.microsoft.com/office/drawing/2014/main" id="{92905C71-C41C-7D8B-101D-324DA09ED222}"/>
              </a:ext>
            </a:extLst>
          </p:cNvPr>
          <p:cNvSpPr txBox="1">
            <a:spLocks/>
          </p:cNvSpPr>
          <p:nvPr/>
        </p:nvSpPr>
        <p:spPr>
          <a:xfrm>
            <a:off x="8185799" y="5649766"/>
            <a:ext cx="2612561" cy="1020103"/>
          </a:xfrm>
          <a:prstGeom prst="rect">
            <a:avLst/>
          </a:prstGeom>
        </p:spPr>
        <p:txBody>
          <a:bodyPr vert="horz" lIns="91440" tIns="45720" rIns="91440" bIns="45720" rtlCol="0" anchor="t">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ctr">
              <a:buNone/>
            </a:pPr>
            <a:r>
              <a:rPr lang="en-US" sz="1500" b="1" i="1">
                <a:ea typeface="+mn-lt"/>
                <a:cs typeface="+mn-lt"/>
              </a:rPr>
              <a:t> Must be contained within office Intranet and use principles of CIA for authentication &amp; authorization</a:t>
            </a:r>
            <a:endParaRPr lang="en-US" sz="1500" b="1" i="1"/>
          </a:p>
        </p:txBody>
      </p:sp>
      <p:sp>
        <p:nvSpPr>
          <p:cNvPr id="9" name="Content Placeholder 2">
            <a:extLst>
              <a:ext uri="{FF2B5EF4-FFF2-40B4-BE49-F238E27FC236}">
                <a16:creationId xmlns:a16="http://schemas.microsoft.com/office/drawing/2014/main" id="{09A7C12A-5892-5AD4-3FFF-8E61D7B48F7A}"/>
              </a:ext>
            </a:extLst>
          </p:cNvPr>
          <p:cNvSpPr txBox="1">
            <a:spLocks/>
          </p:cNvSpPr>
          <p:nvPr/>
        </p:nvSpPr>
        <p:spPr>
          <a:xfrm>
            <a:off x="5509274" y="5649766"/>
            <a:ext cx="2488736" cy="705778"/>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ctr">
              <a:buNone/>
            </a:pPr>
            <a:r>
              <a:rPr lang="en-US" sz="1500" b="1" i="1">
                <a:ea typeface="+mn-lt"/>
                <a:cs typeface="+mn-lt"/>
              </a:rPr>
              <a:t>Must have simple interface that's user-friendly on PC</a:t>
            </a:r>
          </a:p>
        </p:txBody>
      </p:sp>
    </p:spTree>
    <p:extLst>
      <p:ext uri="{BB962C8B-B14F-4D97-AF65-F5344CB8AC3E}">
        <p14:creationId xmlns:p14="http://schemas.microsoft.com/office/powerpoint/2010/main" val="132131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79F-0C1A-BE3E-59F0-AA1626A7C2F6}"/>
              </a:ext>
            </a:extLst>
          </p:cNvPr>
          <p:cNvSpPr>
            <a:spLocks noGrp="1"/>
          </p:cNvSpPr>
          <p:nvPr>
            <p:ph type="title"/>
          </p:nvPr>
        </p:nvSpPr>
        <p:spPr/>
        <p:txBody>
          <a:bodyPr/>
          <a:lstStyle/>
          <a:p>
            <a:r>
              <a:rPr lang="en-NZ"/>
              <a:t>Project Methodology</a:t>
            </a:r>
          </a:p>
        </p:txBody>
      </p:sp>
      <p:sp>
        <p:nvSpPr>
          <p:cNvPr id="3" name="Content Placeholder 2">
            <a:extLst>
              <a:ext uri="{FF2B5EF4-FFF2-40B4-BE49-F238E27FC236}">
                <a16:creationId xmlns:a16="http://schemas.microsoft.com/office/drawing/2014/main" id="{1C9A665F-86A8-D405-8CE0-D1B2EB549474}"/>
              </a:ext>
            </a:extLst>
          </p:cNvPr>
          <p:cNvSpPr>
            <a:spLocks noGrp="1"/>
          </p:cNvSpPr>
          <p:nvPr>
            <p:ph sz="half" idx="1"/>
          </p:nvPr>
        </p:nvSpPr>
        <p:spPr>
          <a:xfrm>
            <a:off x="1261872" y="1828800"/>
            <a:ext cx="4745637" cy="4351337"/>
          </a:xfrm>
        </p:spPr>
        <p:txBody>
          <a:bodyPr>
            <a:normAutofit/>
          </a:bodyPr>
          <a:lstStyle/>
          <a:p>
            <a:pPr marL="274320" lvl="1" indent="0">
              <a:buNone/>
            </a:pPr>
            <a:r>
              <a:rPr lang="en-US" b="1"/>
              <a:t>Kanban</a:t>
            </a:r>
          </a:p>
          <a:p>
            <a:pPr lvl="1"/>
            <a:r>
              <a:rPr lang="en-US"/>
              <a:t>Agile framework</a:t>
            </a:r>
          </a:p>
          <a:p>
            <a:pPr lvl="1"/>
            <a:r>
              <a:rPr lang="en-US"/>
              <a:t>Good change philosophy</a:t>
            </a:r>
          </a:p>
          <a:p>
            <a:pPr lvl="1"/>
            <a:r>
              <a:rPr lang="en-US"/>
              <a:t>Focus on continuous work flow</a:t>
            </a:r>
          </a:p>
          <a:p>
            <a:pPr lvl="1"/>
            <a:r>
              <a:rPr lang="en-US"/>
              <a:t>Visual approach to manage task progression</a:t>
            </a:r>
          </a:p>
          <a:p>
            <a:pPr lvl="1"/>
            <a:r>
              <a:rPr lang="en-US"/>
              <a:t>Flow limit</a:t>
            </a:r>
          </a:p>
          <a:p>
            <a:pPr marL="274320" lvl="1" indent="0">
              <a:buNone/>
            </a:pPr>
            <a:endParaRPr lang="en-US"/>
          </a:p>
          <a:p>
            <a:pPr marL="274320" lvl="1" indent="0">
              <a:buNone/>
            </a:pPr>
            <a:r>
              <a:rPr lang="en-US" b="1"/>
              <a:t>Project Phases</a:t>
            </a:r>
          </a:p>
          <a:p>
            <a:pPr marL="617220" lvl="1" indent="-342900">
              <a:buFont typeface="+mj-lt"/>
              <a:buAutoNum type="arabicPeriod"/>
            </a:pPr>
            <a:r>
              <a:rPr lang="en-US"/>
              <a:t>Planning</a:t>
            </a:r>
          </a:p>
          <a:p>
            <a:pPr marL="617220" lvl="1" indent="-342900">
              <a:buFont typeface="+mj-lt"/>
              <a:buAutoNum type="arabicPeriod"/>
            </a:pPr>
            <a:r>
              <a:rPr lang="en-US"/>
              <a:t>Upskilling </a:t>
            </a:r>
          </a:p>
          <a:p>
            <a:pPr marL="617220" lvl="1" indent="-342900">
              <a:buFont typeface="+mj-lt"/>
              <a:buAutoNum type="arabicPeriod"/>
            </a:pPr>
            <a:r>
              <a:rPr lang="en-US"/>
              <a:t>Development/Monitoring</a:t>
            </a:r>
          </a:p>
          <a:p>
            <a:pPr marL="617220" lvl="1" indent="-342900">
              <a:buFont typeface="+mj-lt"/>
              <a:buAutoNum type="arabicPeriod"/>
            </a:pPr>
            <a:r>
              <a:rPr lang="en-US"/>
              <a:t>Closing</a:t>
            </a:r>
          </a:p>
          <a:p>
            <a:pPr marL="617220" lvl="1" indent="-342900">
              <a:buFont typeface="+mj-lt"/>
              <a:buAutoNum type="arabicPeriod"/>
            </a:pPr>
            <a:r>
              <a:rPr lang="en-US"/>
              <a:t>Review</a:t>
            </a:r>
          </a:p>
        </p:txBody>
      </p:sp>
      <p:pic>
        <p:nvPicPr>
          <p:cNvPr id="1026" name="Picture 2" descr="What You Need to Know about Kanban Board - Talentvis">
            <a:extLst>
              <a:ext uri="{FF2B5EF4-FFF2-40B4-BE49-F238E27FC236}">
                <a16:creationId xmlns:a16="http://schemas.microsoft.com/office/drawing/2014/main" id="{C4738051-F746-F8C2-06BE-18482C662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123" y="2759880"/>
            <a:ext cx="4060467" cy="248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94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B592-C01A-E82C-F6AF-6F1428F63F74}"/>
              </a:ext>
            </a:extLst>
          </p:cNvPr>
          <p:cNvSpPr>
            <a:spLocks noGrp="1"/>
          </p:cNvSpPr>
          <p:nvPr>
            <p:ph type="title"/>
          </p:nvPr>
        </p:nvSpPr>
        <p:spPr>
          <a:xfrm>
            <a:off x="1237488" y="580841"/>
            <a:ext cx="3841070" cy="814111"/>
          </a:xfrm>
        </p:spPr>
        <p:txBody>
          <a:bodyPr/>
          <a:lstStyle/>
          <a:p>
            <a:r>
              <a:rPr lang="en-US"/>
              <a:t>Issues/Risks</a:t>
            </a:r>
          </a:p>
        </p:txBody>
      </p:sp>
      <p:sp>
        <p:nvSpPr>
          <p:cNvPr id="3" name="Content Placeholder 2">
            <a:extLst>
              <a:ext uri="{FF2B5EF4-FFF2-40B4-BE49-F238E27FC236}">
                <a16:creationId xmlns:a16="http://schemas.microsoft.com/office/drawing/2014/main" id="{1C4B491D-AAFB-B326-3CDA-1F5165017061}"/>
              </a:ext>
            </a:extLst>
          </p:cNvPr>
          <p:cNvSpPr>
            <a:spLocks noGrp="1"/>
          </p:cNvSpPr>
          <p:nvPr>
            <p:ph idx="1"/>
          </p:nvPr>
        </p:nvSpPr>
        <p:spPr>
          <a:xfrm>
            <a:off x="1237488" y="1828800"/>
            <a:ext cx="8595360" cy="4351337"/>
          </a:xfrm>
        </p:spPr>
        <p:txBody>
          <a:bodyPr/>
          <a:lstStyle/>
          <a:p>
            <a:r>
              <a:rPr lang="en-US"/>
              <a:t>Time scheduling</a:t>
            </a:r>
          </a:p>
          <a:p>
            <a:pPr lvl="1"/>
            <a:r>
              <a:rPr lang="en-US"/>
              <a:t>Most of us had full packed weekdays.</a:t>
            </a:r>
          </a:p>
          <a:p>
            <a:pPr lvl="1"/>
            <a:r>
              <a:rPr lang="en-US"/>
              <a:t>This made it quite difficult to put time into your project.</a:t>
            </a:r>
          </a:p>
          <a:p>
            <a:pPr lvl="1"/>
            <a:r>
              <a:rPr lang="en-US"/>
              <a:t>Spending time on Saturday morning work on the project. </a:t>
            </a:r>
          </a:p>
          <a:p>
            <a:r>
              <a:rPr lang="en-US"/>
              <a:t>Unclear requirements </a:t>
            </a:r>
          </a:p>
          <a:p>
            <a:pPr lvl="1"/>
            <a:r>
              <a:rPr lang="en-US"/>
              <a:t>Design and necessary features. Can be a major risks/problems. </a:t>
            </a:r>
          </a:p>
          <a:p>
            <a:pPr lvl="1"/>
            <a:r>
              <a:rPr lang="en-US"/>
              <a:t>Not being able to reach/communicate with the client.</a:t>
            </a:r>
          </a:p>
          <a:p>
            <a:pPr lvl="1"/>
            <a:r>
              <a:rPr lang="en-US"/>
              <a:t>Keep open and clear communication with the client's requirements .</a:t>
            </a:r>
          </a:p>
          <a:p>
            <a:r>
              <a:rPr lang="en-US"/>
              <a:t>Incorrect work performed </a:t>
            </a:r>
          </a:p>
          <a:p>
            <a:pPr lvl="1"/>
            <a:r>
              <a:rPr lang="en-US"/>
              <a:t>Performing incorrect work, </a:t>
            </a:r>
            <a:r>
              <a:rPr lang="en-GB"/>
              <a:t>doing uncertainty features or requirements.</a:t>
            </a:r>
          </a:p>
          <a:p>
            <a:pPr lvl="1"/>
            <a:r>
              <a:rPr lang="en-GB"/>
              <a:t>Wasted in unnecessary areas which could have been spent doing more productive requirements.</a:t>
            </a:r>
          </a:p>
          <a:p>
            <a:pPr lvl="1"/>
            <a:r>
              <a:rPr lang="en-US"/>
              <a:t>Clarify work with the team, mentor, and client regularly. </a:t>
            </a:r>
          </a:p>
          <a:p>
            <a:endParaRPr lang="en-US"/>
          </a:p>
          <a:p>
            <a:endParaRPr lang="en-US"/>
          </a:p>
        </p:txBody>
      </p:sp>
      <p:pic>
        <p:nvPicPr>
          <p:cNvPr id="1032" name="Picture 8" descr="Graduate course in Risk, Uncertainty and Decision Making – Environmental  Evidence Synthesis">
            <a:extLst>
              <a:ext uri="{FF2B5EF4-FFF2-40B4-BE49-F238E27FC236}">
                <a16:creationId xmlns:a16="http://schemas.microsoft.com/office/drawing/2014/main" id="{2665322F-83B8-F645-7343-DDDC2D780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940" y="398514"/>
            <a:ext cx="2860572" cy="286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3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5FAC-A83B-6222-18A6-FE1D350FFE7C}"/>
              </a:ext>
            </a:extLst>
          </p:cNvPr>
          <p:cNvSpPr>
            <a:spLocks noGrp="1"/>
          </p:cNvSpPr>
          <p:nvPr>
            <p:ph type="title"/>
          </p:nvPr>
        </p:nvSpPr>
        <p:spPr>
          <a:xfrm>
            <a:off x="2101364" y="223718"/>
            <a:ext cx="9692640" cy="728298"/>
          </a:xfrm>
        </p:spPr>
        <p:txBody>
          <a:bodyPr>
            <a:normAutofit/>
          </a:bodyPr>
          <a:lstStyle/>
          <a:p>
            <a:r>
              <a:rPr lang="en-NZ"/>
              <a:t>Quality Assurance</a:t>
            </a:r>
          </a:p>
        </p:txBody>
      </p:sp>
      <p:sp>
        <p:nvSpPr>
          <p:cNvPr id="5" name="TextBox 4">
            <a:extLst>
              <a:ext uri="{FF2B5EF4-FFF2-40B4-BE49-F238E27FC236}">
                <a16:creationId xmlns:a16="http://schemas.microsoft.com/office/drawing/2014/main" id="{17A4791F-0C30-DBD9-682D-A9CE066CC864}"/>
              </a:ext>
            </a:extLst>
          </p:cNvPr>
          <p:cNvSpPr txBox="1"/>
          <p:nvPr/>
        </p:nvSpPr>
        <p:spPr>
          <a:xfrm>
            <a:off x="424964" y="989425"/>
            <a:ext cx="1885385" cy="738664"/>
          </a:xfrm>
          <a:prstGeom prst="rect">
            <a:avLst/>
          </a:prstGeom>
          <a:noFill/>
        </p:spPr>
        <p:txBody>
          <a:bodyPr wrap="square" rtlCol="0">
            <a:spAutoFit/>
          </a:bodyPr>
          <a:lstStyle/>
          <a:p>
            <a:pPr defTabSz="342900">
              <a:spcAft>
                <a:spcPts val="600"/>
              </a:spcAft>
            </a:pPr>
            <a:r>
              <a:rPr lang="en-NZ" sz="2100" kern="1200">
                <a:solidFill>
                  <a:schemeClr val="tx1"/>
                </a:solidFill>
                <a:latin typeface="+mn-lt"/>
                <a:ea typeface="+mn-ea"/>
                <a:cs typeface="+mn-cs"/>
              </a:rPr>
              <a:t>How do we detect issues?</a:t>
            </a:r>
            <a:endParaRPr lang="en-NZ" sz="2800"/>
          </a:p>
        </p:txBody>
      </p:sp>
      <p:sp>
        <p:nvSpPr>
          <p:cNvPr id="6" name="TextBox 5">
            <a:extLst>
              <a:ext uri="{FF2B5EF4-FFF2-40B4-BE49-F238E27FC236}">
                <a16:creationId xmlns:a16="http://schemas.microsoft.com/office/drawing/2014/main" id="{6F92900F-EB94-B302-25F9-98841D235E0F}"/>
              </a:ext>
            </a:extLst>
          </p:cNvPr>
          <p:cNvSpPr txBox="1"/>
          <p:nvPr/>
        </p:nvSpPr>
        <p:spPr>
          <a:xfrm>
            <a:off x="5824015" y="989425"/>
            <a:ext cx="2212323" cy="738664"/>
          </a:xfrm>
          <a:prstGeom prst="rect">
            <a:avLst/>
          </a:prstGeom>
          <a:noFill/>
        </p:spPr>
        <p:txBody>
          <a:bodyPr wrap="square" rtlCol="0">
            <a:spAutoFit/>
          </a:bodyPr>
          <a:lstStyle>
            <a:defPPr>
              <a:defRPr lang="en-US"/>
            </a:defPPr>
            <a:lvl1pPr>
              <a:defRPr sz="2800"/>
            </a:lvl1pPr>
          </a:lstStyle>
          <a:p>
            <a:pPr defTabSz="342900">
              <a:spcAft>
                <a:spcPts val="600"/>
              </a:spcAft>
            </a:pPr>
            <a:r>
              <a:rPr lang="en-NZ" sz="2100" kern="1200">
                <a:solidFill>
                  <a:schemeClr val="tx1"/>
                </a:solidFill>
                <a:latin typeface="+mn-lt"/>
                <a:ea typeface="+mn-ea"/>
                <a:cs typeface="+mn-cs"/>
              </a:rPr>
              <a:t>How do we keep up QA standards?</a:t>
            </a:r>
            <a:endParaRPr lang="en-NZ"/>
          </a:p>
        </p:txBody>
      </p:sp>
      <p:sp>
        <p:nvSpPr>
          <p:cNvPr id="7" name="TextBox 6">
            <a:extLst>
              <a:ext uri="{FF2B5EF4-FFF2-40B4-BE49-F238E27FC236}">
                <a16:creationId xmlns:a16="http://schemas.microsoft.com/office/drawing/2014/main" id="{F30A4138-39FD-1E21-3F28-0C24FCCC3D04}"/>
              </a:ext>
            </a:extLst>
          </p:cNvPr>
          <p:cNvSpPr txBox="1"/>
          <p:nvPr/>
        </p:nvSpPr>
        <p:spPr>
          <a:xfrm>
            <a:off x="424964" y="1757290"/>
            <a:ext cx="3194539" cy="2139047"/>
          </a:xfrm>
          <a:prstGeom prst="rect">
            <a:avLst/>
          </a:prstGeom>
          <a:noFill/>
        </p:spPr>
        <p:txBody>
          <a:bodyPr wrap="square" rtlCol="0">
            <a:spAutoFit/>
          </a:bodyPr>
          <a:lstStyle/>
          <a:p>
            <a:pPr marL="214313" indent="-214313" defTabSz="342900">
              <a:spcAft>
                <a:spcPts val="600"/>
              </a:spcAft>
              <a:buFont typeface="Arial" panose="020B0604020202020204" pitchFamily="34" charset="0"/>
              <a:buChar char="•"/>
            </a:pPr>
            <a:r>
              <a:rPr lang="en-NZ" kern="1200">
                <a:solidFill>
                  <a:schemeClr val="tx1"/>
                </a:solidFill>
                <a:latin typeface="+mn-lt"/>
                <a:ea typeface="+mn-ea"/>
                <a:cs typeface="+mn-cs"/>
              </a:rPr>
              <a:t>Testing</a:t>
            </a:r>
          </a:p>
          <a:p>
            <a:pPr marL="557213" lvl="1" indent="-214313" defTabSz="342900">
              <a:spcAft>
                <a:spcPts val="600"/>
              </a:spcAft>
              <a:buFont typeface="Arial" panose="020B0604020202020204" pitchFamily="34" charset="0"/>
              <a:buChar char="•"/>
            </a:pPr>
            <a:r>
              <a:rPr lang="en-NZ" kern="1200">
                <a:solidFill>
                  <a:schemeClr val="tx1"/>
                </a:solidFill>
                <a:latin typeface="+mn-lt"/>
                <a:ea typeface="+mn-ea"/>
                <a:cs typeface="+mn-cs"/>
              </a:rPr>
              <a:t>Unit</a:t>
            </a:r>
          </a:p>
          <a:p>
            <a:pPr marL="557213" lvl="1" indent="-214313" defTabSz="342900">
              <a:spcAft>
                <a:spcPts val="600"/>
              </a:spcAft>
              <a:buFont typeface="Arial" panose="020B0604020202020204" pitchFamily="34" charset="0"/>
              <a:buChar char="•"/>
            </a:pPr>
            <a:r>
              <a:rPr lang="en-NZ" kern="1200">
                <a:solidFill>
                  <a:schemeClr val="tx1"/>
                </a:solidFill>
                <a:latin typeface="+mn-lt"/>
                <a:ea typeface="+mn-ea"/>
                <a:cs typeface="+mn-cs"/>
              </a:rPr>
              <a:t>Integration</a:t>
            </a:r>
          </a:p>
          <a:p>
            <a:pPr marL="557213" lvl="1" indent="-214313" defTabSz="342900">
              <a:spcAft>
                <a:spcPts val="600"/>
              </a:spcAft>
              <a:buFont typeface="Arial" panose="020B0604020202020204" pitchFamily="34" charset="0"/>
              <a:buChar char="•"/>
            </a:pPr>
            <a:r>
              <a:rPr lang="en-NZ" kern="1200">
                <a:solidFill>
                  <a:schemeClr val="tx1"/>
                </a:solidFill>
                <a:latin typeface="+mn-lt"/>
                <a:ea typeface="+mn-ea"/>
                <a:cs typeface="+mn-cs"/>
              </a:rPr>
              <a:t>Functionality  </a:t>
            </a:r>
          </a:p>
          <a:p>
            <a:pPr marL="100013" indent="-214313" defTabSz="342900">
              <a:spcAft>
                <a:spcPts val="600"/>
              </a:spcAft>
              <a:buFont typeface="Arial" panose="020B0604020202020204" pitchFamily="34" charset="0"/>
              <a:buChar char="•"/>
            </a:pPr>
            <a:r>
              <a:rPr lang="en-NZ"/>
              <a:t>Code Walkthroughs</a:t>
            </a:r>
            <a:endParaRPr lang="en-NZ" kern="1200">
              <a:solidFill>
                <a:schemeClr val="tx1"/>
              </a:solidFill>
              <a:latin typeface="+mn-lt"/>
              <a:ea typeface="+mn-ea"/>
              <a:cs typeface="+mn-cs"/>
            </a:endParaRPr>
          </a:p>
          <a:p>
            <a:pPr marL="742950" lvl="1" indent="-285750">
              <a:spcAft>
                <a:spcPts val="600"/>
              </a:spcAft>
              <a:buFont typeface="Arial" panose="020B0604020202020204" pitchFamily="34" charset="0"/>
              <a:buChar char="•"/>
            </a:pPr>
            <a:endParaRPr lang="en-NZ"/>
          </a:p>
        </p:txBody>
      </p:sp>
      <p:sp>
        <p:nvSpPr>
          <p:cNvPr id="8" name="TextBox 7">
            <a:extLst>
              <a:ext uri="{FF2B5EF4-FFF2-40B4-BE49-F238E27FC236}">
                <a16:creationId xmlns:a16="http://schemas.microsoft.com/office/drawing/2014/main" id="{2B7E7F68-DF54-C495-32BA-EDB2BD2AAA72}"/>
              </a:ext>
            </a:extLst>
          </p:cNvPr>
          <p:cNvSpPr txBox="1"/>
          <p:nvPr/>
        </p:nvSpPr>
        <p:spPr>
          <a:xfrm>
            <a:off x="4807532" y="1728089"/>
            <a:ext cx="5227615" cy="2346796"/>
          </a:xfrm>
          <a:prstGeom prst="rect">
            <a:avLst/>
          </a:prstGeom>
          <a:noFill/>
        </p:spPr>
        <p:txBody>
          <a:bodyPr wrap="square" numCol="2" rtlCol="0">
            <a:spAutoFit/>
          </a:bodyPr>
          <a:lstStyle/>
          <a:p>
            <a:pPr marL="214313"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QA Metrics</a:t>
            </a:r>
          </a:p>
          <a:p>
            <a:pPr marL="557213" lvl="1"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Tests Per Card</a:t>
            </a:r>
          </a:p>
          <a:p>
            <a:pPr marL="557213" lvl="1"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Bug Per Card</a:t>
            </a:r>
          </a:p>
          <a:p>
            <a:pPr marL="557213" lvl="1"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Bug Distribution</a:t>
            </a:r>
          </a:p>
          <a:p>
            <a:pPr marL="557213" lvl="1"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Number of Tests</a:t>
            </a:r>
            <a:br>
              <a:rPr lang="en-NZ" sz="1350" kern="1200">
                <a:solidFill>
                  <a:schemeClr val="tx1"/>
                </a:solidFill>
                <a:latin typeface="+mn-lt"/>
                <a:ea typeface="+mn-ea"/>
                <a:cs typeface="+mn-cs"/>
              </a:rPr>
            </a:br>
            <a:br>
              <a:rPr lang="en-NZ" sz="1350" kern="1200">
                <a:solidFill>
                  <a:schemeClr val="tx1"/>
                </a:solidFill>
                <a:latin typeface="+mn-lt"/>
                <a:ea typeface="+mn-ea"/>
                <a:cs typeface="+mn-cs"/>
              </a:rPr>
            </a:br>
            <a:br>
              <a:rPr lang="en-NZ" sz="1350" kern="1200">
                <a:solidFill>
                  <a:schemeClr val="tx1"/>
                </a:solidFill>
                <a:latin typeface="+mn-lt"/>
                <a:ea typeface="+mn-ea"/>
                <a:cs typeface="+mn-cs"/>
              </a:rPr>
            </a:br>
            <a:br>
              <a:rPr lang="en-NZ" sz="1350" kern="1200">
                <a:solidFill>
                  <a:schemeClr val="tx1"/>
                </a:solidFill>
                <a:latin typeface="+mn-lt"/>
                <a:ea typeface="+mn-ea"/>
                <a:cs typeface="+mn-cs"/>
              </a:rPr>
            </a:br>
            <a:endParaRPr lang="en-NZ" sz="1350" kern="1200">
              <a:solidFill>
                <a:schemeClr val="tx1"/>
              </a:solidFill>
              <a:latin typeface="+mn-lt"/>
              <a:ea typeface="+mn-ea"/>
              <a:cs typeface="+mn-cs"/>
            </a:endParaRPr>
          </a:p>
          <a:p>
            <a:pPr marL="214313"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QA Matrix</a:t>
            </a:r>
          </a:p>
          <a:p>
            <a:pPr marL="671513" lvl="1" indent="-214313" defTabSz="342900">
              <a:spcAft>
                <a:spcPts val="600"/>
              </a:spcAft>
              <a:buFont typeface="Arial" panose="020B0604020202020204" pitchFamily="34" charset="0"/>
              <a:buChar char="•"/>
            </a:pPr>
            <a:r>
              <a:rPr lang="en-NZ"/>
              <a:t>Record of all QA results</a:t>
            </a:r>
          </a:p>
          <a:p>
            <a:pPr marL="671513" lvl="1" indent="-214313" defTabSz="342900">
              <a:spcAft>
                <a:spcPts val="600"/>
              </a:spcAft>
              <a:buFont typeface="Arial" panose="020B0604020202020204" pitchFamily="34" charset="0"/>
              <a:buChar char="•"/>
            </a:pPr>
            <a:r>
              <a:rPr lang="en-NZ"/>
              <a:t>Useful in analysing outcomes</a:t>
            </a:r>
          </a:p>
          <a:p>
            <a:pPr marL="671513" lvl="1" indent="-214313" defTabSz="342900">
              <a:spcAft>
                <a:spcPts val="600"/>
              </a:spcAft>
              <a:buFont typeface="Arial" panose="020B0604020202020204" pitchFamily="34" charset="0"/>
              <a:buChar char="•"/>
            </a:pPr>
            <a:endParaRPr lang="en-NZ"/>
          </a:p>
        </p:txBody>
      </p:sp>
      <p:sp>
        <p:nvSpPr>
          <p:cNvPr id="9" name="TextBox 8">
            <a:extLst>
              <a:ext uri="{FF2B5EF4-FFF2-40B4-BE49-F238E27FC236}">
                <a16:creationId xmlns:a16="http://schemas.microsoft.com/office/drawing/2014/main" id="{BB64D39E-597B-5668-7873-0C07DC65EB2A}"/>
              </a:ext>
            </a:extLst>
          </p:cNvPr>
          <p:cNvSpPr txBox="1"/>
          <p:nvPr/>
        </p:nvSpPr>
        <p:spPr>
          <a:xfrm>
            <a:off x="306988" y="4004784"/>
            <a:ext cx="2281751" cy="415498"/>
          </a:xfrm>
          <a:prstGeom prst="rect">
            <a:avLst/>
          </a:prstGeom>
          <a:noFill/>
        </p:spPr>
        <p:txBody>
          <a:bodyPr wrap="square" rtlCol="0">
            <a:spAutoFit/>
          </a:bodyPr>
          <a:lstStyle>
            <a:defPPr>
              <a:defRPr lang="en-US"/>
            </a:defPPr>
            <a:lvl1pPr>
              <a:defRPr sz="2800"/>
            </a:lvl1pPr>
          </a:lstStyle>
          <a:p>
            <a:pPr defTabSz="342900">
              <a:spcAft>
                <a:spcPts val="600"/>
              </a:spcAft>
            </a:pPr>
            <a:r>
              <a:rPr lang="en-NZ" sz="2100" kern="1200">
                <a:solidFill>
                  <a:schemeClr val="tx1"/>
                </a:solidFill>
                <a:latin typeface="+mn-lt"/>
                <a:ea typeface="+mn-ea"/>
                <a:cs typeface="+mn-cs"/>
              </a:rPr>
              <a:t>QA With Kanban</a:t>
            </a:r>
            <a:endParaRPr lang="en-NZ"/>
          </a:p>
        </p:txBody>
      </p:sp>
      <p:sp>
        <p:nvSpPr>
          <p:cNvPr id="10" name="TextBox 9">
            <a:extLst>
              <a:ext uri="{FF2B5EF4-FFF2-40B4-BE49-F238E27FC236}">
                <a16:creationId xmlns:a16="http://schemas.microsoft.com/office/drawing/2014/main" id="{364B2392-091D-10D0-EB73-5276F25A3F68}"/>
              </a:ext>
            </a:extLst>
          </p:cNvPr>
          <p:cNvSpPr txBox="1"/>
          <p:nvPr/>
        </p:nvSpPr>
        <p:spPr>
          <a:xfrm>
            <a:off x="263759" y="4507778"/>
            <a:ext cx="2712451" cy="1000274"/>
          </a:xfrm>
          <a:prstGeom prst="rect">
            <a:avLst/>
          </a:prstGeom>
          <a:noFill/>
        </p:spPr>
        <p:txBody>
          <a:bodyPr wrap="square" rtlCol="0">
            <a:spAutoFit/>
          </a:bodyPr>
          <a:lstStyle/>
          <a:p>
            <a:pPr marL="214313"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Columns for each stage of testing</a:t>
            </a:r>
          </a:p>
          <a:p>
            <a:pPr marL="214313" indent="-214313" defTabSz="342900">
              <a:spcAft>
                <a:spcPts val="600"/>
              </a:spcAft>
              <a:buFont typeface="Arial" panose="020B0604020202020204" pitchFamily="34" charset="0"/>
              <a:buChar char="•"/>
            </a:pPr>
            <a:r>
              <a:rPr lang="en-NZ" sz="1350" kern="1200">
                <a:solidFill>
                  <a:schemeClr val="tx1"/>
                </a:solidFill>
                <a:latin typeface="+mn-lt"/>
                <a:ea typeface="+mn-ea"/>
                <a:cs typeface="+mn-cs"/>
              </a:rPr>
              <a:t>Failed Tests become expedited </a:t>
            </a:r>
            <a:endParaRPr lang="en-NZ"/>
          </a:p>
        </p:txBody>
      </p:sp>
      <p:pic>
        <p:nvPicPr>
          <p:cNvPr id="15" name="Graphic 14" descr="Tools with solid fill">
            <a:extLst>
              <a:ext uri="{FF2B5EF4-FFF2-40B4-BE49-F238E27FC236}">
                <a16:creationId xmlns:a16="http://schemas.microsoft.com/office/drawing/2014/main" id="{7F7B4669-F583-7256-F1FE-CA0A8F3381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33" y="97406"/>
            <a:ext cx="914400" cy="914400"/>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19B9608A-A0E5-4A71-1C8D-9CFFF70CCF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421" y="3582781"/>
            <a:ext cx="8381118" cy="3184725"/>
          </a:xfrm>
          <a:prstGeom prst="rect">
            <a:avLst/>
          </a:prstGeom>
        </p:spPr>
      </p:pic>
    </p:spTree>
    <p:extLst>
      <p:ext uri="{BB962C8B-B14F-4D97-AF65-F5344CB8AC3E}">
        <p14:creationId xmlns:p14="http://schemas.microsoft.com/office/powerpoint/2010/main" val="140604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5AAE-F35A-3FEC-3BDC-69F6BA83DE60}"/>
              </a:ext>
            </a:extLst>
          </p:cNvPr>
          <p:cNvSpPr>
            <a:spLocks noGrp="1"/>
          </p:cNvSpPr>
          <p:nvPr>
            <p:ph type="title"/>
          </p:nvPr>
        </p:nvSpPr>
        <p:spPr/>
        <p:txBody>
          <a:bodyPr/>
          <a:lstStyle/>
          <a:p>
            <a:r>
              <a:rPr lang="en-US"/>
              <a:t>Project Timeline</a:t>
            </a:r>
          </a:p>
        </p:txBody>
      </p:sp>
      <p:graphicFrame>
        <p:nvGraphicFramePr>
          <p:cNvPr id="4" name="Content Placeholder 3" descr="Timeline SmartArt graphic">
            <a:extLst>
              <a:ext uri="{FF2B5EF4-FFF2-40B4-BE49-F238E27FC236}">
                <a16:creationId xmlns:a16="http://schemas.microsoft.com/office/drawing/2014/main" id="{2D80264D-5193-83A0-17E9-D26FCFCC986C}"/>
              </a:ext>
            </a:extLst>
          </p:cNvPr>
          <p:cNvGraphicFramePr>
            <a:graphicFrameLocks noGrp="1"/>
          </p:cNvGraphicFramePr>
          <p:nvPr>
            <p:ph idx="1"/>
            <p:extLst>
              <p:ext uri="{D42A27DB-BD31-4B8C-83A1-F6EECF244321}">
                <p14:modId xmlns:p14="http://schemas.microsoft.com/office/powerpoint/2010/main" val="3111138995"/>
              </p:ext>
            </p:extLst>
          </p:nvPr>
        </p:nvGraphicFramePr>
        <p:xfrm>
          <a:off x="1262063" y="1828800"/>
          <a:ext cx="9253537" cy="4531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160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100F-DBD7-E841-E548-843A5068C211}"/>
              </a:ext>
            </a:extLst>
          </p:cNvPr>
          <p:cNvSpPr>
            <a:spLocks noGrp="1"/>
          </p:cNvSpPr>
          <p:nvPr>
            <p:ph type="title"/>
          </p:nvPr>
        </p:nvSpPr>
        <p:spPr>
          <a:xfrm>
            <a:off x="1261872" y="680085"/>
            <a:ext cx="9692640" cy="1020762"/>
          </a:xfrm>
        </p:spPr>
        <p:txBody>
          <a:bodyPr/>
          <a:lstStyle/>
          <a:p>
            <a:r>
              <a:rPr lang="en-GB"/>
              <a:t>Post-Proposal – Upskilling Plan</a:t>
            </a:r>
          </a:p>
        </p:txBody>
      </p:sp>
      <p:sp>
        <p:nvSpPr>
          <p:cNvPr id="3" name="Content Placeholder 2">
            <a:extLst>
              <a:ext uri="{FF2B5EF4-FFF2-40B4-BE49-F238E27FC236}">
                <a16:creationId xmlns:a16="http://schemas.microsoft.com/office/drawing/2014/main" id="{94815910-BF09-9E58-0B04-0582DF5DFB4C}"/>
              </a:ext>
            </a:extLst>
          </p:cNvPr>
          <p:cNvSpPr>
            <a:spLocks noGrp="1"/>
          </p:cNvSpPr>
          <p:nvPr>
            <p:ph idx="1"/>
          </p:nvPr>
        </p:nvSpPr>
        <p:spPr>
          <a:xfrm>
            <a:off x="1261872" y="1828800"/>
            <a:ext cx="8595360" cy="1960562"/>
          </a:xfrm>
        </p:spPr>
        <p:txBody>
          <a:bodyPr vert="horz" lIns="91440" tIns="45720" rIns="91440" bIns="45720" rtlCol="0" anchor="t">
            <a:normAutofit/>
          </a:bodyPr>
          <a:lstStyle/>
          <a:p>
            <a:r>
              <a:rPr lang="en-GB"/>
              <a:t>Learn Kanban Methodology</a:t>
            </a:r>
            <a:endParaRPr lang="en-US"/>
          </a:p>
          <a:p>
            <a:r>
              <a:rPr lang="en-GB"/>
              <a:t>Discover and Analyse Project Requirements</a:t>
            </a:r>
          </a:p>
          <a:p>
            <a:r>
              <a:rPr lang="en-GB"/>
              <a:t>Delegate &amp; plan user story tasks</a:t>
            </a:r>
          </a:p>
        </p:txBody>
      </p:sp>
      <p:graphicFrame>
        <p:nvGraphicFramePr>
          <p:cNvPr id="4" name="Table 4">
            <a:extLst>
              <a:ext uri="{FF2B5EF4-FFF2-40B4-BE49-F238E27FC236}">
                <a16:creationId xmlns:a16="http://schemas.microsoft.com/office/drawing/2014/main" id="{3B09B60E-ABFF-9A50-0283-3261824CD93E}"/>
              </a:ext>
            </a:extLst>
          </p:cNvPr>
          <p:cNvGraphicFramePr>
            <a:graphicFrameLocks noGrp="1"/>
          </p:cNvGraphicFramePr>
          <p:nvPr>
            <p:extLst>
              <p:ext uri="{D42A27DB-BD31-4B8C-83A1-F6EECF244321}">
                <p14:modId xmlns:p14="http://schemas.microsoft.com/office/powerpoint/2010/main" val="3366460313"/>
              </p:ext>
            </p:extLst>
          </p:nvPr>
        </p:nvGraphicFramePr>
        <p:xfrm>
          <a:off x="1483629" y="3990975"/>
          <a:ext cx="8151861" cy="2223293"/>
        </p:xfrm>
        <a:graphic>
          <a:graphicData uri="http://schemas.openxmlformats.org/drawingml/2006/table">
            <a:tbl>
              <a:tblPr firstRow="1" bandRow="1">
                <a:tableStyleId>{5C22544A-7EE6-4342-B048-85BDC9FD1C3A}</a:tableStyleId>
              </a:tblPr>
              <a:tblGrid>
                <a:gridCol w="2706101">
                  <a:extLst>
                    <a:ext uri="{9D8B030D-6E8A-4147-A177-3AD203B41FA5}">
                      <a16:colId xmlns:a16="http://schemas.microsoft.com/office/drawing/2014/main" val="1741318648"/>
                    </a:ext>
                  </a:extLst>
                </a:gridCol>
                <a:gridCol w="2722880">
                  <a:extLst>
                    <a:ext uri="{9D8B030D-6E8A-4147-A177-3AD203B41FA5}">
                      <a16:colId xmlns:a16="http://schemas.microsoft.com/office/drawing/2014/main" val="3046319144"/>
                    </a:ext>
                  </a:extLst>
                </a:gridCol>
                <a:gridCol w="2722880">
                  <a:extLst>
                    <a:ext uri="{9D8B030D-6E8A-4147-A177-3AD203B41FA5}">
                      <a16:colId xmlns:a16="http://schemas.microsoft.com/office/drawing/2014/main" val="166797366"/>
                    </a:ext>
                  </a:extLst>
                </a:gridCol>
              </a:tblGrid>
              <a:tr h="369093">
                <a:tc>
                  <a:txBody>
                    <a:bodyPr/>
                    <a:lstStyle/>
                    <a:p>
                      <a:pPr lvl="0">
                        <a:buNone/>
                      </a:pPr>
                      <a:r>
                        <a:rPr lang="en-GB">
                          <a:solidFill>
                            <a:schemeClr val="bg1"/>
                          </a:solidFill>
                        </a:rPr>
                        <a:t>Technology Field</a:t>
                      </a:r>
                      <a:endParaRPr lang="en-US">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GB">
                          <a:solidFill>
                            <a:schemeClr val="bg1"/>
                          </a:solidFill>
                        </a:rPr>
                        <a:t>Infrastructure Lead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GB">
                          <a:solidFill>
                            <a:schemeClr val="bg1"/>
                          </a:solidFill>
                        </a:rPr>
                        <a:t>Secondary Lead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066584546"/>
                  </a:ext>
                </a:extLst>
              </a:tr>
              <a:tr h="370840">
                <a:tc>
                  <a:txBody>
                    <a:bodyPr/>
                    <a:lstStyle/>
                    <a:p>
                      <a:r>
                        <a:rPr lang="en-GB"/>
                        <a:t>FactoryIO/PLC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lang="en-GB"/>
                        <a:t>Josh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lang="en-GB"/>
                        <a:t>Yeran</a:t>
                      </a:r>
                      <a:endParaRPr lang="en-GB" err="1"/>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530140974"/>
                  </a:ext>
                </a:extLst>
              </a:tr>
              <a:tr h="370840">
                <a:tc>
                  <a:txBody>
                    <a:bodyPr/>
                    <a:lstStyle/>
                    <a:p>
                      <a:r>
                        <a:rPr lang="en-GB"/>
                        <a:t>Backend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GB"/>
                        <a:t>Yeran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GB"/>
                        <a:t>Myles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038257576"/>
                  </a:ext>
                </a:extLst>
              </a:tr>
              <a:tr h="370840">
                <a:tc>
                  <a:txBody>
                    <a:bodyPr/>
                    <a:lstStyle/>
                    <a:p>
                      <a:r>
                        <a:rPr lang="en-GB"/>
                        <a:t>Frontend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GB"/>
                        <a:t>Harshil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GB"/>
                        <a:t>Jane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207984103"/>
                  </a:ext>
                </a:extLst>
              </a:tr>
              <a:tr h="370840">
                <a:tc>
                  <a:txBody>
                    <a:bodyPr/>
                    <a:lstStyle/>
                    <a:p>
                      <a:r>
                        <a:rPr lang="en-GB"/>
                        <a:t>UI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GB"/>
                        <a:t>Jane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GB"/>
                        <a:t>Josh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52260431"/>
                  </a:ext>
                </a:extLst>
              </a:tr>
              <a:tr h="370840">
                <a:tc>
                  <a:txBody>
                    <a:bodyPr/>
                    <a:lstStyle/>
                    <a:p>
                      <a:r>
                        <a:rPr lang="en-GB"/>
                        <a:t>Server/Database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GB"/>
                        <a:t>Myles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GB"/>
                        <a:t>Harshil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656633"/>
                  </a:ext>
                </a:extLst>
              </a:tr>
            </a:tbl>
          </a:graphicData>
        </a:graphic>
      </p:graphicFrame>
    </p:spTree>
    <p:extLst>
      <p:ext uri="{BB962C8B-B14F-4D97-AF65-F5344CB8AC3E}">
        <p14:creationId xmlns:p14="http://schemas.microsoft.com/office/powerpoint/2010/main" val="3761934106"/>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455F51"/>
      </a:dk2>
      <a:lt2>
        <a:srgbClr val="7BC592"/>
      </a:lt2>
      <a:accent1>
        <a:srgbClr val="7BC592"/>
      </a:accent1>
      <a:accent2>
        <a:srgbClr val="10281A"/>
      </a:accent2>
      <a:accent3>
        <a:srgbClr val="37A76F"/>
      </a:accent3>
      <a:accent4>
        <a:srgbClr val="44C1A3"/>
      </a:accent4>
      <a:accent5>
        <a:srgbClr val="4EB3CF"/>
      </a:accent5>
      <a:accent6>
        <a:srgbClr val="51C3F9"/>
      </a:accent6>
      <a:hlink>
        <a:srgbClr val="EE7B08"/>
      </a:hlink>
      <a:folHlink>
        <a:srgbClr val="977B2D"/>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EFD13D1FF23341BEE7DF379FD51EDD" ma:contentTypeVersion="11" ma:contentTypeDescription="Create a new document." ma:contentTypeScope="" ma:versionID="05769a115e00935342040e75f9e383a6">
  <xsd:schema xmlns:xsd="http://www.w3.org/2001/XMLSchema" xmlns:xs="http://www.w3.org/2001/XMLSchema" xmlns:p="http://schemas.microsoft.com/office/2006/metadata/properties" xmlns:ns2="cd17f007-d4af-4935-8f28-7fb971be323d" xmlns:ns3="a0098a47-68dd-4f36-935e-94253c1ae58d" targetNamespace="http://schemas.microsoft.com/office/2006/metadata/properties" ma:root="true" ma:fieldsID="342aaa853417131da99602bf48179acc" ns2:_="" ns3:_="">
    <xsd:import namespace="cd17f007-d4af-4935-8f28-7fb971be323d"/>
    <xsd:import namespace="a0098a47-68dd-4f36-935e-94253c1ae5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17f007-d4af-4935-8f28-7fb971be32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Location" ma:index="11" nillable="true" ma:displayName="Location" ma:indexed="true"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90d87cd-ec7d-4fd9-8d9f-27dff7dbbc7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098a47-68dd-4f36-935e-94253c1ae58d"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a4a9430f-e4e3-45ad-9719-b8903fdf4329}" ma:internalName="TaxCatchAll" ma:showField="CatchAllData" ma:web="a0098a47-68dd-4f36-935e-94253c1ae58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d17f007-d4af-4935-8f28-7fb971be323d">
      <Terms xmlns="http://schemas.microsoft.com/office/infopath/2007/PartnerControls"/>
    </lcf76f155ced4ddcb4097134ff3c332f>
    <TaxCatchAll xmlns="a0098a47-68dd-4f36-935e-94253c1ae58d" xsi:nil="true"/>
  </documentManagement>
</p:properties>
</file>

<file path=customXml/itemProps1.xml><?xml version="1.0" encoding="utf-8"?>
<ds:datastoreItem xmlns:ds="http://schemas.openxmlformats.org/officeDocument/2006/customXml" ds:itemID="{66EA844D-4B35-4A19-98FD-03549260197D}">
  <ds:schemaRefs>
    <ds:schemaRef ds:uri="a0098a47-68dd-4f36-935e-94253c1ae58d"/>
    <ds:schemaRef ds:uri="cd17f007-d4af-4935-8f28-7fb971be32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339E05-4CCE-420C-8FD0-42AD0DD5C0A3}">
  <ds:schemaRefs>
    <ds:schemaRef ds:uri="http://schemas.microsoft.com/sharepoint/v3/contenttype/forms"/>
  </ds:schemaRefs>
</ds:datastoreItem>
</file>

<file path=customXml/itemProps3.xml><?xml version="1.0" encoding="utf-8"?>
<ds:datastoreItem xmlns:ds="http://schemas.openxmlformats.org/officeDocument/2006/customXml" ds:itemID="{12B6CE07-D7F1-4546-AAD9-A94246CB323F}">
  <ds:schemaRefs>
    <ds:schemaRef ds:uri="a0098a47-68dd-4f36-935e-94253c1ae58d"/>
    <ds:schemaRef ds:uri="cd17f007-d4af-4935-8f28-7fb971be323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TM03457515[[fn=View]]</Template>
  <Application>Microsoft Office PowerPoint</Application>
  <PresentationFormat>Widescreen</PresentationFormat>
  <Slides>8</Slides>
  <Notes>5</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View</vt:lpstr>
      <vt:lpstr>Jadcup Digital Twin Factory Automation</vt:lpstr>
      <vt:lpstr>Project Background</vt:lpstr>
      <vt:lpstr>Project Scope</vt:lpstr>
      <vt:lpstr>Project Methodology</vt:lpstr>
      <vt:lpstr>Issues/Risks</vt:lpstr>
      <vt:lpstr>Quality Assurance</vt:lpstr>
      <vt:lpstr>Project Timeline</vt:lpstr>
      <vt:lpstr>Post-Proposal – Upskilling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jadcup</dc:title>
  <dc:creator>Jane Jung</dc:creator>
  <cp:revision>1</cp:revision>
  <dcterms:created xsi:type="dcterms:W3CDTF">2023-03-30T06:36:18Z</dcterms:created>
  <dcterms:modified xsi:type="dcterms:W3CDTF">2023-04-04T02:19:00Z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0x010100F2EFD13D1FF23341BEE7DF379FD51EDD</vt:lpwstr>
  </property>
  <property fmtid="{D5CDD505-2E9C-101B-9397-08002B2CF9AE}" pid="3" name="MediaServiceImageTags">
    <vt:lpwstr/>
  </property>
</Properties>
</file>