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5C6B-76EC-4142-A940-DBD59C818865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10BB-6EAC-479B-A882-4063B55F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0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6A7CE-FF0B-D5C6-7CC3-F6B867F5B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1CC20-2EE5-711A-5835-2C7185A5F2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872604-E94F-E314-C612-C3351DF96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04CF8-D5F5-A6DC-D44A-D1A5DAE79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CE72-CFC0-D19F-4613-1F1ED543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1F6F9-2DAE-5CF9-4DD5-53C0822F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3A9BD-D3D9-A567-7326-B914C225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74CE-2F5D-9901-1A4C-65A8A553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FDB5-B72F-58AC-D945-E53A8E97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0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C8D7-71C3-A79A-727C-5D25690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B2F69-A83C-1218-B5B1-C1EB5591D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928D-79F2-A501-3CE8-4AA232A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25C3-1CD2-1899-A4DD-F9205D62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F094-81C9-F50F-5400-DD53AD62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6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9994E-B60D-425B-EFF5-F91246456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05920-57B8-80B1-CE41-42B1B567C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CEF5-F6B0-F410-C224-EFD78BFF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9567-0B57-2A3E-4070-81D47D5F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4FAF-945D-530A-0170-C4D18351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9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EDA3-E0D2-685C-8DFF-4F694F7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2F9F-18C4-988C-6AAB-1731F1BD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E72A-1893-F719-2B71-C3966DEC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1317-FC99-3DA1-6CD6-2296B0BA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1650-BA76-C42B-551C-0E82EC8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0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0326-C178-EB85-B301-FC2887A9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E657-543A-5F2B-E26D-70B4AC7A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00E4-9F19-C96A-DC5D-D60D7C1B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1585C-2E1B-2090-5E34-741D9BCA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F593-918E-AE9D-4F1D-91E4E88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0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AD62-09D8-7201-C4F9-2BBF0A0A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2947-9C7C-E441-86D3-8952BA9AD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2BB8-074C-A05C-88A6-C70B958FB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65F7A-3594-5027-8AE3-C59309EC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4BFB8-142E-89BE-25A1-AF396DB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E96CF-8A24-F8FB-3A0A-4FC7864A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7B80-3D16-A4BF-D040-389C430A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C5AFD-5351-709F-EBDA-BE409BEF1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9807C-C128-C8DD-1A85-E7D3044D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F603F-FDE1-115E-9D9D-080739FBE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6FDF5-E519-D5E4-4B5C-670F39B7A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21004-22F7-3F7A-AF63-5842F66C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0D417-A912-9F5C-D26E-021CFE6A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4D2A4-6258-8979-2419-B559BD32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861-86DF-C4A7-C3C3-76D921B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C135C-C33C-93A0-64CD-6EC87B2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25D65-D693-EAD0-82A1-DABC67D2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0CEF6-855F-AE65-59EB-CDBDCF74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6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BF912-A355-90A6-16A7-48791D5F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FBADA-EE0F-AA91-BFC4-1766B4D9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93927-42F3-BFAE-7E94-B5CF636C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899D-19E4-A85E-9E31-EBFF2F7C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6BF5-8E99-E739-E598-FDA23A95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4D145-CB6B-A8B5-2701-00C56A1FC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E990-2240-830D-E63B-DF82E6CA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EFCC-9C35-4180-F244-8FCA91A7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A8EE5-1AD4-0B90-234F-C2560EC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509A-D5D2-1E23-14BB-A6A013B3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5096A-D719-2534-0B7B-087317B83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8C8BD-6B70-F61C-4DAF-96B463A7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781C-D99C-0398-EAFD-3CED3DE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D5818-CB56-EBD9-013D-4A8B7E43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A7E2-F472-6770-8F3F-A1F1DF80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0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0AD01-8557-4422-1C9D-B6D7AEC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0649A-E869-8B2B-D6B8-860D6E2AF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7729-6101-7537-7F5D-C894EBA35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84D2-9F48-AF3C-9F61-58E70A122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DABF-3A0F-2ECB-930C-E83DD1A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6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E96F-4E7F-8DAE-715F-1F4FB4B3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4618"/>
            <a:ext cx="10515600" cy="4488873"/>
          </a:xfrm>
        </p:spPr>
        <p:txBody>
          <a:bodyPr>
            <a:normAutofit/>
          </a:bodyPr>
          <a:lstStyle/>
          <a:p>
            <a:pPr algn="ctr"/>
            <a:r>
              <a:rPr lang="en-IN" sz="3100" b="1" dirty="0"/>
              <a:t>HW-Topic-6</a:t>
            </a:r>
            <a:br>
              <a:rPr lang="en-IN" sz="3100" dirty="0"/>
            </a:br>
            <a:r>
              <a:rPr lang="en-US" sz="3100" dirty="0"/>
              <a:t>Data Acquisition, Modeling and Analysis: Big Data Analytics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Submitted By – </a:t>
            </a:r>
            <a:r>
              <a:rPr lang="en-US" sz="3100" b="1" dirty="0"/>
              <a:t>Sudhanshu Kakkar</a:t>
            </a:r>
            <a:br>
              <a:rPr lang="en-US" sz="3100" dirty="0"/>
            </a:br>
            <a:r>
              <a:rPr lang="en-US" sz="3100" dirty="0"/>
              <a:t>CWID – </a:t>
            </a:r>
            <a:r>
              <a:rPr lang="en-US" sz="3100" b="1" dirty="0"/>
              <a:t>20036779</a:t>
            </a:r>
            <a:br>
              <a:rPr lang="en-US" sz="3100" u="sng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28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17BF3-7A5D-3B49-DECB-6248A0DE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D428-40D3-B23A-B972-219962AC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1431" y="39963"/>
            <a:ext cx="3790569" cy="370506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+mn-lt"/>
                <a:ea typeface="+mn-ea"/>
                <a:cs typeface="+mn-cs"/>
              </a:rPr>
              <a:t>Sudhanshu Kakkar | ID - 20036779</a:t>
            </a:r>
            <a:endParaRPr lang="en-IN" sz="14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84580-8D6C-671A-B1BD-6FA698AC6705}"/>
              </a:ext>
            </a:extLst>
          </p:cNvPr>
          <p:cNvSpPr txBox="1"/>
          <p:nvPr/>
        </p:nvSpPr>
        <p:spPr>
          <a:xfrm flipH="1">
            <a:off x="87903" y="765099"/>
            <a:ext cx="44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IT?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FAEB07-B464-6659-45F1-CEBB796C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23" y="1279925"/>
            <a:ext cx="65268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Big Data Technologies are the special computer tools and systems that let us </a:t>
            </a:r>
            <a:r>
              <a:rPr lang="en-US" sz="1600" b="1" dirty="0"/>
              <a:t>collect</a:t>
            </a:r>
            <a:r>
              <a:rPr lang="en-US" sz="1600" dirty="0"/>
              <a:t>, </a:t>
            </a:r>
            <a:r>
              <a:rPr lang="en-US" sz="1600" b="1" dirty="0"/>
              <a:t>store</a:t>
            </a:r>
            <a:r>
              <a:rPr lang="en-US" sz="1600" dirty="0"/>
              <a:t>, and </a:t>
            </a:r>
            <a:r>
              <a:rPr lang="en-US" sz="1600" b="1" dirty="0"/>
              <a:t>understand</a:t>
            </a:r>
            <a:r>
              <a:rPr lang="en-US" sz="1600" dirty="0"/>
              <a:t> huge amounts of fast moving, diverse information.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D565D-A14D-C6D6-19F8-4A257A7C1D46}"/>
              </a:ext>
            </a:extLst>
          </p:cNvPr>
          <p:cNvSpPr txBox="1"/>
          <p:nvPr/>
        </p:nvSpPr>
        <p:spPr>
          <a:xfrm>
            <a:off x="129710" y="2168783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 THREE V’S - THE PROBLEM</a:t>
            </a:r>
            <a:endParaRPr lang="en-IN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D8C60-2FCC-153D-80B1-DF9005B2A250}"/>
              </a:ext>
            </a:extLst>
          </p:cNvPr>
          <p:cNvSpPr txBox="1"/>
          <p:nvPr/>
        </p:nvSpPr>
        <p:spPr>
          <a:xfrm>
            <a:off x="108785" y="5115443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83F49-110E-FC72-94F1-7B7680EC9C5E}"/>
              </a:ext>
            </a:extLst>
          </p:cNvPr>
          <p:cNvSpPr/>
          <p:nvPr/>
        </p:nvSpPr>
        <p:spPr>
          <a:xfrm>
            <a:off x="6848856" y="3575303"/>
            <a:ext cx="5343143" cy="32718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A0796-09B5-7A74-F00E-A3E2840D6796}"/>
              </a:ext>
            </a:extLst>
          </p:cNvPr>
          <p:cNvSpPr txBox="1"/>
          <p:nvPr/>
        </p:nvSpPr>
        <p:spPr>
          <a:xfrm>
            <a:off x="7193583" y="3781103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Processing Frameworks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3CF97E-DDED-3926-5BEF-D5ADB7CCC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3583" y="4284446"/>
            <a:ext cx="48896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Apache Hadoop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Apache Spark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PySpark</a:t>
            </a:r>
            <a:endParaRPr lang="en-IN" sz="16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FEAA4-D50F-F44F-8733-B6BB20FDF09E}"/>
              </a:ext>
            </a:extLst>
          </p:cNvPr>
          <p:cNvSpPr txBox="1"/>
          <p:nvPr/>
        </p:nvSpPr>
        <p:spPr>
          <a:xfrm>
            <a:off x="116051" y="50259"/>
            <a:ext cx="6397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Aptos Black" panose="020F0502020204030204" pitchFamily="34" charset="0"/>
              </a:rPr>
              <a:t>Big Data Technologies</a:t>
            </a:r>
            <a:endParaRPr lang="en-IN" sz="32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FC93CA2-8963-A9B5-31D0-83AC4B35E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2" y="5700218"/>
            <a:ext cx="54815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Personalized Recommendations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Fraud Detection</a:t>
            </a:r>
            <a:endParaRPr lang="en-IN" sz="1600" b="1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E-commerce Dynamic Pricing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1AA14E-3565-2B56-5470-D3BC4A58E4EE}"/>
              </a:ext>
            </a:extLst>
          </p:cNvPr>
          <p:cNvSpPr txBox="1"/>
          <p:nvPr/>
        </p:nvSpPr>
        <p:spPr>
          <a:xfrm>
            <a:off x="7224903" y="5241931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Challenges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582DFC09-AB7B-5DB1-9DB0-309754F6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066" y="5745274"/>
            <a:ext cx="492208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High Cost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Shortage of skilled professionals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Collecting huge data does not guarantee value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044AB0-C876-D106-CCB1-AECB507A8EE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8786" y="2688309"/>
            <a:ext cx="659113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Volume: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enormous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data that is too massive for traditional databases to store and process.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Velocity: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extreme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which data is generated, collected, and must be analyzed to provide real time value.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Variety: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vast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diversity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data types, including structured, semi structured, and complex unstructured formats like video and audio.</a:t>
            </a:r>
          </a:p>
        </p:txBody>
      </p:sp>
      <p:pic>
        <p:nvPicPr>
          <p:cNvPr id="1028" name="Picture 4" descr="Technical Article - DELTA">
            <a:extLst>
              <a:ext uri="{FF2B5EF4-FFF2-40B4-BE49-F238E27FC236}">
                <a16:creationId xmlns:a16="http://schemas.microsoft.com/office/drawing/2014/main" id="{B9AFE9B9-006F-8A6C-81E0-34EC3813D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856" y="401326"/>
            <a:ext cx="5327290" cy="324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78 Card Fraud Detection Stock Vectors and Vector Art | Shutterstock">
            <a:extLst>
              <a:ext uri="{FF2B5EF4-FFF2-40B4-BE49-F238E27FC236}">
                <a16:creationId xmlns:a16="http://schemas.microsoft.com/office/drawing/2014/main" id="{2FE21CB4-AEE0-93FB-C443-BB697F0A0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314" y="5002491"/>
            <a:ext cx="884782" cy="884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ommerce Icon Consists Trolley Ecommerce Logo Stock Vector (Royalty Free)  1633985269 | Shutterstock">
            <a:extLst>
              <a:ext uri="{FF2B5EF4-FFF2-40B4-BE49-F238E27FC236}">
                <a16:creationId xmlns:a16="http://schemas.microsoft.com/office/drawing/2014/main" id="{45A56934-B5D6-D04B-35A5-A2CA8D90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874" y="5598383"/>
            <a:ext cx="1171058" cy="1261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commendations Recommend Stock Illustrations – 203 Recommendations  Recommend Stock Illustrations, Vectors &amp; Clipart - Dreamstime">
            <a:extLst>
              <a:ext uri="{FF2B5EF4-FFF2-40B4-BE49-F238E27FC236}">
                <a16:creationId xmlns:a16="http://schemas.microsoft.com/office/drawing/2014/main" id="{652B7E8B-BAEC-98C4-77C9-AD223335B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774" y="5269354"/>
            <a:ext cx="1280892" cy="128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04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168</Words>
  <Application>Microsoft Office PowerPoint</Application>
  <PresentationFormat>Widescreen</PresentationFormat>
  <Paragraphs>24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Black</vt:lpstr>
      <vt:lpstr>Aptos Display</vt:lpstr>
      <vt:lpstr>Arial</vt:lpstr>
      <vt:lpstr>Office Theme</vt:lpstr>
      <vt:lpstr>HW-Topic-6 Data Acquisition, Modeling and Analysis: Big Data Analytics  Submitted By – Sudhanshu Kakkar CWID – 20036779  </vt:lpstr>
      <vt:lpstr>Sudhanshu Kakkar | ID - 20036779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Sudhanshu Kakkar</dc:creator>
  <cp:lastModifiedBy>Sudhanshu Kakkar</cp:lastModifiedBy>
  <cp:revision>35</cp:revision>
  <dcterms:created xsi:type="dcterms:W3CDTF">2025-09-23T03:35:43Z</dcterms:created>
  <dcterms:modified xsi:type="dcterms:W3CDTF">2025-10-13T02:57:52Z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2025-09-23T04:10:30Z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e9776a84-0086-491f-b735-18cde1807792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